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4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3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5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9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2FB0F-5957-4199-B8A1-4B580505A0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F0AB3-6919-4ABB-A5D4-A75CF3328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Reversal New Highs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Reversal New Highs Pattern (For Longs)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an outside day</a:t>
            </a:r>
          </a:p>
          <a:p>
            <a:r>
              <a:rPr lang="en-US" dirty="0" smtClean="0"/>
              <a:t>Must be 60 day high</a:t>
            </a:r>
          </a:p>
          <a:p>
            <a:r>
              <a:rPr lang="en-US" dirty="0" smtClean="0"/>
              <a:t>Must have largest range of the past 5 days</a:t>
            </a:r>
          </a:p>
          <a:p>
            <a:r>
              <a:rPr lang="en-US" dirty="0" smtClean="0"/>
              <a:t>Buy at tomorrow’s open</a:t>
            </a:r>
          </a:p>
          <a:p>
            <a:r>
              <a:rPr lang="en-US" dirty="0" smtClean="0"/>
              <a:t>Use a trailing stop for exit point</a:t>
            </a:r>
          </a:p>
          <a:p>
            <a:r>
              <a:rPr lang="en-US" dirty="0" smtClean="0"/>
              <a:t>Reversed for shorts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1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37" y="0"/>
            <a:ext cx="7362712" cy="6930521"/>
          </a:xfrm>
        </p:spPr>
      </p:pic>
    </p:spTree>
    <p:extLst>
      <p:ext uri="{BB962C8B-B14F-4D97-AF65-F5344CB8AC3E}">
        <p14:creationId xmlns:p14="http://schemas.microsoft.com/office/powerpoint/2010/main" val="16116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Flow Chart for </a:t>
            </a:r>
            <a:r>
              <a:rPr lang="en-US" dirty="0" err="1" smtClean="0"/>
              <a:t>BigMain</a:t>
            </a:r>
            <a:r>
              <a:rPr lang="en-US" dirty="0" smtClean="0"/>
              <a:t>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3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271" y="304608"/>
            <a:ext cx="9138696" cy="58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8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6" y="859462"/>
            <a:ext cx="11901057" cy="32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4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48" y="691659"/>
            <a:ext cx="9126503" cy="54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0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5" y="757400"/>
            <a:ext cx="11624289" cy="32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6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50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Reversal New Highs</vt:lpstr>
      <vt:lpstr>Reversal New Highs Pattern (For Longs)</vt:lpstr>
      <vt:lpstr>PowerPoint Presentation</vt:lpstr>
      <vt:lpstr>Insert Flow Chart for BigMain Here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Reversal New Highs</dc:title>
  <dc:creator>ADMIN</dc:creator>
  <cp:lastModifiedBy>ADMIN</cp:lastModifiedBy>
  <cp:revision>5</cp:revision>
  <dcterms:created xsi:type="dcterms:W3CDTF">2017-11-28T17:26:26Z</dcterms:created>
  <dcterms:modified xsi:type="dcterms:W3CDTF">2017-11-28T17:49:53Z</dcterms:modified>
</cp:coreProperties>
</file>