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7562100" cx="10442450"/>
  <p:notesSz cx="6858000" cy="9144000"/>
  <p:embeddedFontLst>
    <p:embeddedFont>
      <p:font typeface="Oswald Medium"/>
      <p:regular r:id="rId17"/>
      <p:bold r:id="rId18"/>
    </p:embeddedFont>
    <p:embeddedFont>
      <p:font typeface="Roboto"/>
      <p:regular r:id="rId19"/>
      <p:bold r:id="rId20"/>
      <p:italic r:id="rId21"/>
      <p:boldItalic r:id="rId22"/>
    </p:embeddedFont>
    <p:embeddedFont>
      <p:font typeface="Nunito"/>
      <p:regular r:id="rId23"/>
      <p:bold r:id="rId24"/>
      <p:italic r:id="rId25"/>
      <p:boldItalic r:id="rId26"/>
    </p:embeddedFont>
    <p:embeddedFont>
      <p:font typeface="Oswald Light"/>
      <p:regular r:id="rId27"/>
      <p:bold r:id="rId28"/>
    </p:embeddedFont>
    <p:embeddedFont>
      <p:font typeface="Work Sans"/>
      <p:regular r:id="rId29"/>
      <p:bold r:id="rId30"/>
      <p:italic r:id="rId31"/>
      <p:boldItalic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OswaldLight-bold.fntdata"/><Relationship Id="rId27" Type="http://schemas.openxmlformats.org/officeDocument/2006/relationships/font" Target="fonts/Oswald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WorkSans-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swaldMedium-regular.fntdata"/><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font" Target="fonts/Oswal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ca0f4ee090_0_1: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ca0f4ee0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ca4b841f58_0_0: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ca4b841f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ca4b83ed6f_0_0: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ca4b83ed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f524ff6c62_0_1: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f524ff6c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f524ff6c62_0_99: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f524ff6c6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f524ff6c62_0_105: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f524ff6c6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f524ff6c62_0_299: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f524ff6c62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f524ff6c62_0_116: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f524ff6c6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c9c843937c_0_0: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c9c84393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c9c843937c_0_29: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c9c843937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f524ff6c62_0_122:notes"/>
          <p:cNvSpPr/>
          <p:nvPr>
            <p:ph idx="2" type="sldImg"/>
          </p:nvPr>
        </p:nvSpPr>
        <p:spPr>
          <a:xfrm>
            <a:off x="1061768" y="685800"/>
            <a:ext cx="47352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f524ff6c6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1500"/>
            <a:ext cx="4762534" cy="7562350"/>
            <a:chOff x="0" y="-1500"/>
            <a:chExt cx="4875150" cy="7562350"/>
          </a:xfrm>
        </p:grpSpPr>
        <p:cxnSp>
          <p:nvCxnSpPr>
            <p:cNvPr id="10" name="Google Shape;10;p2"/>
            <p:cNvCxnSpPr/>
            <p:nvPr/>
          </p:nvCxnSpPr>
          <p:spPr>
            <a:xfrm>
              <a:off x="541682"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1" name="Google Shape;11;p2"/>
            <p:cNvCxnSpPr/>
            <p:nvPr/>
          </p:nvCxnSpPr>
          <p:spPr>
            <a:xfrm>
              <a:off x="0"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2" name="Google Shape;12;p2"/>
            <p:cNvCxnSpPr/>
            <p:nvPr/>
          </p:nvCxnSpPr>
          <p:spPr>
            <a:xfrm>
              <a:off x="1083364"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3" name="Google Shape;13;p2"/>
            <p:cNvCxnSpPr/>
            <p:nvPr/>
          </p:nvCxnSpPr>
          <p:spPr>
            <a:xfrm>
              <a:off x="1625046"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4" name="Google Shape;14;p2"/>
            <p:cNvCxnSpPr/>
            <p:nvPr/>
          </p:nvCxnSpPr>
          <p:spPr>
            <a:xfrm>
              <a:off x="2166728"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5" name="Google Shape;15;p2"/>
            <p:cNvCxnSpPr/>
            <p:nvPr/>
          </p:nvCxnSpPr>
          <p:spPr>
            <a:xfrm>
              <a:off x="2708410"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6" name="Google Shape;16;p2"/>
            <p:cNvCxnSpPr/>
            <p:nvPr/>
          </p:nvCxnSpPr>
          <p:spPr>
            <a:xfrm rot="10800000">
              <a:off x="3750" y="7560850"/>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17" name="Google Shape;17;p2"/>
            <p:cNvCxnSpPr/>
            <p:nvPr/>
          </p:nvCxnSpPr>
          <p:spPr>
            <a:xfrm rot="10800000">
              <a:off x="3750" y="7020682"/>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18" name="Google Shape;18;p2"/>
            <p:cNvCxnSpPr/>
            <p:nvPr/>
          </p:nvCxnSpPr>
          <p:spPr>
            <a:xfrm rot="10800000">
              <a:off x="3750" y="6480514"/>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19" name="Google Shape;19;p2"/>
            <p:cNvCxnSpPr/>
            <p:nvPr/>
          </p:nvCxnSpPr>
          <p:spPr>
            <a:xfrm rot="10800000">
              <a:off x="3750" y="5940346"/>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0" name="Google Shape;20;p2"/>
            <p:cNvCxnSpPr/>
            <p:nvPr/>
          </p:nvCxnSpPr>
          <p:spPr>
            <a:xfrm rot="10800000">
              <a:off x="3750" y="5400179"/>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1" name="Google Shape;21;p2"/>
            <p:cNvCxnSpPr/>
            <p:nvPr/>
          </p:nvCxnSpPr>
          <p:spPr>
            <a:xfrm rot="10800000">
              <a:off x="3750" y="4860011"/>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2" name="Google Shape;22;p2"/>
            <p:cNvCxnSpPr/>
            <p:nvPr/>
          </p:nvCxnSpPr>
          <p:spPr>
            <a:xfrm rot="10800000">
              <a:off x="3750" y="4319843"/>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3" name="Google Shape;23;p2"/>
            <p:cNvCxnSpPr/>
            <p:nvPr/>
          </p:nvCxnSpPr>
          <p:spPr>
            <a:xfrm rot="10800000">
              <a:off x="3750" y="3779675"/>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4" name="Google Shape;24;p2"/>
            <p:cNvCxnSpPr/>
            <p:nvPr/>
          </p:nvCxnSpPr>
          <p:spPr>
            <a:xfrm rot="10800000">
              <a:off x="3750" y="3239507"/>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5" name="Google Shape;25;p2"/>
            <p:cNvCxnSpPr/>
            <p:nvPr/>
          </p:nvCxnSpPr>
          <p:spPr>
            <a:xfrm rot="10800000">
              <a:off x="3750" y="2699339"/>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6" name="Google Shape;26;p2"/>
            <p:cNvCxnSpPr/>
            <p:nvPr/>
          </p:nvCxnSpPr>
          <p:spPr>
            <a:xfrm rot="10800000">
              <a:off x="3750" y="2159171"/>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7" name="Google Shape;27;p2"/>
            <p:cNvCxnSpPr/>
            <p:nvPr/>
          </p:nvCxnSpPr>
          <p:spPr>
            <a:xfrm rot="10800000">
              <a:off x="3750" y="1619004"/>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8" name="Google Shape;28;p2"/>
            <p:cNvCxnSpPr/>
            <p:nvPr/>
          </p:nvCxnSpPr>
          <p:spPr>
            <a:xfrm rot="10800000">
              <a:off x="3750" y="1078836"/>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29" name="Google Shape;29;p2"/>
            <p:cNvCxnSpPr/>
            <p:nvPr/>
          </p:nvCxnSpPr>
          <p:spPr>
            <a:xfrm rot="10800000">
              <a:off x="3750" y="538668"/>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30" name="Google Shape;30;p2"/>
            <p:cNvCxnSpPr/>
            <p:nvPr/>
          </p:nvCxnSpPr>
          <p:spPr>
            <a:xfrm rot="10800000">
              <a:off x="3750" y="-1500"/>
              <a:ext cx="4871400" cy="0"/>
            </a:xfrm>
            <a:prstGeom prst="straightConnector1">
              <a:avLst/>
            </a:prstGeom>
            <a:noFill/>
            <a:ln cap="flat" cmpd="sng" w="19050">
              <a:solidFill>
                <a:schemeClr val="accent1"/>
              </a:solidFill>
              <a:prstDash val="solid"/>
              <a:round/>
              <a:headEnd len="med" w="med" type="none"/>
              <a:tailEnd len="med" w="med" type="none"/>
            </a:ln>
          </p:spPr>
        </p:cxnSp>
        <p:cxnSp>
          <p:nvCxnSpPr>
            <p:cNvPr id="31" name="Google Shape;31;p2"/>
            <p:cNvCxnSpPr/>
            <p:nvPr/>
          </p:nvCxnSpPr>
          <p:spPr>
            <a:xfrm>
              <a:off x="3250092"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32" name="Google Shape;32;p2"/>
            <p:cNvCxnSpPr/>
            <p:nvPr/>
          </p:nvCxnSpPr>
          <p:spPr>
            <a:xfrm>
              <a:off x="3791774"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33" name="Google Shape;33;p2"/>
            <p:cNvCxnSpPr/>
            <p:nvPr/>
          </p:nvCxnSpPr>
          <p:spPr>
            <a:xfrm>
              <a:off x="4333456"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34" name="Google Shape;34;p2"/>
            <p:cNvCxnSpPr/>
            <p:nvPr/>
          </p:nvCxnSpPr>
          <p:spPr>
            <a:xfrm>
              <a:off x="4875138" y="-1497"/>
              <a:ext cx="0" cy="7562100"/>
            </a:xfrm>
            <a:prstGeom prst="straightConnector1">
              <a:avLst/>
            </a:prstGeom>
            <a:noFill/>
            <a:ln cap="flat" cmpd="sng" w="19050">
              <a:solidFill>
                <a:schemeClr val="accent1"/>
              </a:solidFill>
              <a:prstDash val="solid"/>
              <a:round/>
              <a:headEnd len="med" w="med" type="none"/>
              <a:tailEnd len="med" w="med" type="none"/>
            </a:ln>
          </p:spPr>
        </p:cxnSp>
      </p:grpSp>
      <p:sp>
        <p:nvSpPr>
          <p:cNvPr id="35" name="Google Shape;35;p2"/>
          <p:cNvSpPr txBox="1"/>
          <p:nvPr>
            <p:ph type="ctrTitle"/>
          </p:nvPr>
        </p:nvSpPr>
        <p:spPr>
          <a:xfrm>
            <a:off x="2932814" y="2558788"/>
            <a:ext cx="6217200" cy="1498200"/>
          </a:xfrm>
          <a:prstGeom prst="rect">
            <a:avLst/>
          </a:prstGeom>
          <a:solidFill>
            <a:schemeClr val="dk1"/>
          </a:solidFill>
        </p:spPr>
        <p:txBody>
          <a:bodyPr anchorCtr="0" anchor="b" bIns="116050" lIns="116050" spcFirstLastPara="1" rIns="116050" wrap="square" tIns="116050">
            <a:noAutofit/>
          </a:bodyPr>
          <a:lstStyle>
            <a:lvl1pPr lvl="0" algn="ctr">
              <a:spcBef>
                <a:spcPts val="0"/>
              </a:spcBef>
              <a:spcAft>
                <a:spcPts val="0"/>
              </a:spcAft>
              <a:buSzPts val="6600"/>
              <a:buFont typeface="Oswald"/>
              <a:buNone/>
              <a:defRPr b="1" sz="8000">
                <a:solidFill>
                  <a:schemeClr val="lt1"/>
                </a:solidFill>
                <a:latin typeface="Oswald"/>
                <a:ea typeface="Oswald"/>
                <a:cs typeface="Oswald"/>
                <a:sym typeface="Oswald"/>
              </a:defRPr>
            </a:lvl1pPr>
            <a:lvl2pPr lvl="1" algn="ctr">
              <a:spcBef>
                <a:spcPts val="0"/>
              </a:spcBef>
              <a:spcAft>
                <a:spcPts val="0"/>
              </a:spcAft>
              <a:buSzPts val="6600"/>
              <a:buFont typeface="Oswald"/>
              <a:buNone/>
              <a:defRPr b="1" sz="6600">
                <a:latin typeface="Oswald"/>
                <a:ea typeface="Oswald"/>
                <a:cs typeface="Oswald"/>
                <a:sym typeface="Oswald"/>
              </a:defRPr>
            </a:lvl2pPr>
            <a:lvl3pPr lvl="2" algn="ctr">
              <a:spcBef>
                <a:spcPts val="0"/>
              </a:spcBef>
              <a:spcAft>
                <a:spcPts val="0"/>
              </a:spcAft>
              <a:buSzPts val="6600"/>
              <a:buFont typeface="Oswald"/>
              <a:buNone/>
              <a:defRPr b="1" sz="6600">
                <a:latin typeface="Oswald"/>
                <a:ea typeface="Oswald"/>
                <a:cs typeface="Oswald"/>
                <a:sym typeface="Oswald"/>
              </a:defRPr>
            </a:lvl3pPr>
            <a:lvl4pPr lvl="3" algn="ctr">
              <a:spcBef>
                <a:spcPts val="0"/>
              </a:spcBef>
              <a:spcAft>
                <a:spcPts val="0"/>
              </a:spcAft>
              <a:buSzPts val="6600"/>
              <a:buFont typeface="Oswald"/>
              <a:buNone/>
              <a:defRPr b="1" sz="6600">
                <a:latin typeface="Oswald"/>
                <a:ea typeface="Oswald"/>
                <a:cs typeface="Oswald"/>
                <a:sym typeface="Oswald"/>
              </a:defRPr>
            </a:lvl4pPr>
            <a:lvl5pPr lvl="4" algn="ctr">
              <a:spcBef>
                <a:spcPts val="0"/>
              </a:spcBef>
              <a:spcAft>
                <a:spcPts val="0"/>
              </a:spcAft>
              <a:buSzPts val="6600"/>
              <a:buFont typeface="Oswald"/>
              <a:buNone/>
              <a:defRPr b="1" sz="6600">
                <a:latin typeface="Oswald"/>
                <a:ea typeface="Oswald"/>
                <a:cs typeface="Oswald"/>
                <a:sym typeface="Oswald"/>
              </a:defRPr>
            </a:lvl5pPr>
            <a:lvl6pPr lvl="5" algn="ctr">
              <a:spcBef>
                <a:spcPts val="0"/>
              </a:spcBef>
              <a:spcAft>
                <a:spcPts val="0"/>
              </a:spcAft>
              <a:buSzPts val="6600"/>
              <a:buFont typeface="Oswald"/>
              <a:buNone/>
              <a:defRPr b="1" sz="6600">
                <a:latin typeface="Oswald"/>
                <a:ea typeface="Oswald"/>
                <a:cs typeface="Oswald"/>
                <a:sym typeface="Oswald"/>
              </a:defRPr>
            </a:lvl6pPr>
            <a:lvl7pPr lvl="6" algn="ctr">
              <a:spcBef>
                <a:spcPts val="0"/>
              </a:spcBef>
              <a:spcAft>
                <a:spcPts val="0"/>
              </a:spcAft>
              <a:buSzPts val="6600"/>
              <a:buFont typeface="Oswald"/>
              <a:buNone/>
              <a:defRPr b="1" sz="6600">
                <a:latin typeface="Oswald"/>
                <a:ea typeface="Oswald"/>
                <a:cs typeface="Oswald"/>
                <a:sym typeface="Oswald"/>
              </a:defRPr>
            </a:lvl7pPr>
            <a:lvl8pPr lvl="7" algn="ctr">
              <a:spcBef>
                <a:spcPts val="0"/>
              </a:spcBef>
              <a:spcAft>
                <a:spcPts val="0"/>
              </a:spcAft>
              <a:buSzPts val="6600"/>
              <a:buFont typeface="Oswald"/>
              <a:buNone/>
              <a:defRPr b="1" sz="6600">
                <a:latin typeface="Oswald"/>
                <a:ea typeface="Oswald"/>
                <a:cs typeface="Oswald"/>
                <a:sym typeface="Oswald"/>
              </a:defRPr>
            </a:lvl8pPr>
            <a:lvl9pPr lvl="8" algn="ctr">
              <a:spcBef>
                <a:spcPts val="0"/>
              </a:spcBef>
              <a:spcAft>
                <a:spcPts val="0"/>
              </a:spcAft>
              <a:buSzPts val="6600"/>
              <a:buFont typeface="Oswald"/>
              <a:buNone/>
              <a:defRPr b="1" sz="6600">
                <a:latin typeface="Oswald"/>
                <a:ea typeface="Oswald"/>
                <a:cs typeface="Oswald"/>
                <a:sym typeface="Oswald"/>
              </a:defRPr>
            </a:lvl9pPr>
          </a:lstStyle>
          <a:p/>
        </p:txBody>
      </p:sp>
      <p:sp>
        <p:nvSpPr>
          <p:cNvPr id="36" name="Google Shape;36;p2"/>
          <p:cNvSpPr txBox="1"/>
          <p:nvPr>
            <p:ph idx="2" type="ctrTitle"/>
          </p:nvPr>
        </p:nvSpPr>
        <p:spPr>
          <a:xfrm>
            <a:off x="6700234" y="4244263"/>
            <a:ext cx="2449800" cy="889500"/>
          </a:xfrm>
          <a:prstGeom prst="rect">
            <a:avLst/>
          </a:prstGeom>
          <a:ln cap="flat" cmpd="sng" w="38100">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spcBef>
                <a:spcPts val="0"/>
              </a:spcBef>
              <a:spcAft>
                <a:spcPts val="0"/>
              </a:spcAft>
              <a:buSzPts val="6600"/>
              <a:buFont typeface="Oswald"/>
              <a:buNone/>
              <a:defRPr b="1" sz="4800">
                <a:latin typeface="Oswald"/>
                <a:ea typeface="Oswald"/>
                <a:cs typeface="Oswald"/>
                <a:sym typeface="Oswald"/>
              </a:defRPr>
            </a:lvl1pPr>
            <a:lvl2pPr lvl="1" rtl="0" algn="ctr">
              <a:spcBef>
                <a:spcPts val="0"/>
              </a:spcBef>
              <a:spcAft>
                <a:spcPts val="0"/>
              </a:spcAft>
              <a:buSzPts val="6600"/>
              <a:buFont typeface="Oswald"/>
              <a:buNone/>
              <a:defRPr b="1" sz="6600">
                <a:latin typeface="Oswald"/>
                <a:ea typeface="Oswald"/>
                <a:cs typeface="Oswald"/>
                <a:sym typeface="Oswald"/>
              </a:defRPr>
            </a:lvl2pPr>
            <a:lvl3pPr lvl="2" rtl="0" algn="ctr">
              <a:spcBef>
                <a:spcPts val="0"/>
              </a:spcBef>
              <a:spcAft>
                <a:spcPts val="0"/>
              </a:spcAft>
              <a:buSzPts val="6600"/>
              <a:buFont typeface="Oswald"/>
              <a:buNone/>
              <a:defRPr b="1" sz="6600">
                <a:latin typeface="Oswald"/>
                <a:ea typeface="Oswald"/>
                <a:cs typeface="Oswald"/>
                <a:sym typeface="Oswald"/>
              </a:defRPr>
            </a:lvl3pPr>
            <a:lvl4pPr lvl="3" rtl="0" algn="ctr">
              <a:spcBef>
                <a:spcPts val="0"/>
              </a:spcBef>
              <a:spcAft>
                <a:spcPts val="0"/>
              </a:spcAft>
              <a:buSzPts val="6600"/>
              <a:buFont typeface="Oswald"/>
              <a:buNone/>
              <a:defRPr b="1" sz="6600">
                <a:latin typeface="Oswald"/>
                <a:ea typeface="Oswald"/>
                <a:cs typeface="Oswald"/>
                <a:sym typeface="Oswald"/>
              </a:defRPr>
            </a:lvl4pPr>
            <a:lvl5pPr lvl="4" rtl="0" algn="ctr">
              <a:spcBef>
                <a:spcPts val="0"/>
              </a:spcBef>
              <a:spcAft>
                <a:spcPts val="0"/>
              </a:spcAft>
              <a:buSzPts val="6600"/>
              <a:buFont typeface="Oswald"/>
              <a:buNone/>
              <a:defRPr b="1" sz="6600">
                <a:latin typeface="Oswald"/>
                <a:ea typeface="Oswald"/>
                <a:cs typeface="Oswald"/>
                <a:sym typeface="Oswald"/>
              </a:defRPr>
            </a:lvl5pPr>
            <a:lvl6pPr lvl="5" rtl="0" algn="ctr">
              <a:spcBef>
                <a:spcPts val="0"/>
              </a:spcBef>
              <a:spcAft>
                <a:spcPts val="0"/>
              </a:spcAft>
              <a:buSzPts val="6600"/>
              <a:buFont typeface="Oswald"/>
              <a:buNone/>
              <a:defRPr b="1" sz="6600">
                <a:latin typeface="Oswald"/>
                <a:ea typeface="Oswald"/>
                <a:cs typeface="Oswald"/>
                <a:sym typeface="Oswald"/>
              </a:defRPr>
            </a:lvl6pPr>
            <a:lvl7pPr lvl="6" rtl="0" algn="ctr">
              <a:spcBef>
                <a:spcPts val="0"/>
              </a:spcBef>
              <a:spcAft>
                <a:spcPts val="0"/>
              </a:spcAft>
              <a:buSzPts val="6600"/>
              <a:buFont typeface="Oswald"/>
              <a:buNone/>
              <a:defRPr b="1" sz="6600">
                <a:latin typeface="Oswald"/>
                <a:ea typeface="Oswald"/>
                <a:cs typeface="Oswald"/>
                <a:sym typeface="Oswald"/>
              </a:defRPr>
            </a:lvl7pPr>
            <a:lvl8pPr lvl="7" rtl="0" algn="ctr">
              <a:spcBef>
                <a:spcPts val="0"/>
              </a:spcBef>
              <a:spcAft>
                <a:spcPts val="0"/>
              </a:spcAft>
              <a:buSzPts val="6600"/>
              <a:buFont typeface="Oswald"/>
              <a:buNone/>
              <a:defRPr b="1" sz="6600">
                <a:latin typeface="Oswald"/>
                <a:ea typeface="Oswald"/>
                <a:cs typeface="Oswald"/>
                <a:sym typeface="Oswald"/>
              </a:defRPr>
            </a:lvl8pPr>
            <a:lvl9pPr lvl="8" rtl="0" algn="ctr">
              <a:spcBef>
                <a:spcPts val="0"/>
              </a:spcBef>
              <a:spcAft>
                <a:spcPts val="0"/>
              </a:spcAft>
              <a:buSzPts val="6600"/>
              <a:buFont typeface="Oswald"/>
              <a:buNone/>
              <a:defRPr b="1" sz="6600">
                <a:latin typeface="Oswald"/>
                <a:ea typeface="Oswald"/>
                <a:cs typeface="Oswald"/>
                <a:sym typeface="Oswa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txBox="1"/>
          <p:nvPr>
            <p:ph hasCustomPrompt="1" type="title"/>
          </p:nvPr>
        </p:nvSpPr>
        <p:spPr>
          <a:xfrm>
            <a:off x="355961" y="1626252"/>
            <a:ext cx="9730500" cy="28869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91" name="Google Shape;91;p11"/>
          <p:cNvSpPr txBox="1"/>
          <p:nvPr>
            <p:ph idx="1" type="body"/>
          </p:nvPr>
        </p:nvSpPr>
        <p:spPr>
          <a:xfrm>
            <a:off x="355961" y="4634479"/>
            <a:ext cx="9730500" cy="1912500"/>
          </a:xfrm>
          <a:prstGeom prst="rect">
            <a:avLst/>
          </a:prstGeom>
        </p:spPr>
        <p:txBody>
          <a:bodyPr anchorCtr="0" anchor="t" bIns="116050" lIns="116050" spcFirstLastPara="1" rIns="116050" wrap="square" tIns="116050">
            <a:noAutofit/>
          </a:bodyPr>
          <a:lstStyle>
            <a:lvl1pPr indent="-374650" lvl="0" marL="457200" algn="ctr">
              <a:spcBef>
                <a:spcPts val="0"/>
              </a:spcBef>
              <a:spcAft>
                <a:spcPts val="0"/>
              </a:spcAft>
              <a:buSzPts val="2300"/>
              <a:buChar char="●"/>
              <a:defRPr/>
            </a:lvl1pPr>
            <a:lvl2pPr indent="-342900" lvl="1" marL="914400" algn="ctr">
              <a:spcBef>
                <a:spcPts val="2000"/>
              </a:spcBef>
              <a:spcAft>
                <a:spcPts val="0"/>
              </a:spcAft>
              <a:buSzPts val="1800"/>
              <a:buChar char="○"/>
              <a:defRPr/>
            </a:lvl2pPr>
            <a:lvl3pPr indent="-342900" lvl="2" marL="1371600" algn="ctr">
              <a:spcBef>
                <a:spcPts val="2000"/>
              </a:spcBef>
              <a:spcAft>
                <a:spcPts val="0"/>
              </a:spcAft>
              <a:buSzPts val="1800"/>
              <a:buChar char="■"/>
              <a:defRPr/>
            </a:lvl3pPr>
            <a:lvl4pPr indent="-342900" lvl="3" marL="1828800" algn="ctr">
              <a:spcBef>
                <a:spcPts val="2000"/>
              </a:spcBef>
              <a:spcAft>
                <a:spcPts val="0"/>
              </a:spcAft>
              <a:buSzPts val="1800"/>
              <a:buChar char="●"/>
              <a:defRPr/>
            </a:lvl4pPr>
            <a:lvl5pPr indent="-342900" lvl="4" marL="2286000" algn="ctr">
              <a:spcBef>
                <a:spcPts val="2000"/>
              </a:spcBef>
              <a:spcAft>
                <a:spcPts val="0"/>
              </a:spcAft>
              <a:buSzPts val="1800"/>
              <a:buChar char="○"/>
              <a:defRPr/>
            </a:lvl5pPr>
            <a:lvl6pPr indent="-342900" lvl="5" marL="2743200" algn="ctr">
              <a:spcBef>
                <a:spcPts val="2000"/>
              </a:spcBef>
              <a:spcAft>
                <a:spcPts val="0"/>
              </a:spcAft>
              <a:buSzPts val="1800"/>
              <a:buChar char="■"/>
              <a:defRPr/>
            </a:lvl6pPr>
            <a:lvl7pPr indent="-342900" lvl="6" marL="3200400" algn="ctr">
              <a:spcBef>
                <a:spcPts val="2000"/>
              </a:spcBef>
              <a:spcAft>
                <a:spcPts val="0"/>
              </a:spcAft>
              <a:buSzPts val="1800"/>
              <a:buChar char="●"/>
              <a:defRPr/>
            </a:lvl7pPr>
            <a:lvl8pPr indent="-342900" lvl="7" marL="3657600" algn="ctr">
              <a:spcBef>
                <a:spcPts val="2000"/>
              </a:spcBef>
              <a:spcAft>
                <a:spcPts val="0"/>
              </a:spcAft>
              <a:buSzPts val="1800"/>
              <a:buChar char="○"/>
              <a:defRPr/>
            </a:lvl8pPr>
            <a:lvl9pPr indent="-342900" lvl="8" marL="4114800" algn="ctr">
              <a:spcBef>
                <a:spcPts val="2000"/>
              </a:spcBef>
              <a:spcAft>
                <a:spcPts val="200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TWO_COLUMNS_1">
    <p:spTree>
      <p:nvGrpSpPr>
        <p:cNvPr id="93" name="Shape 93"/>
        <p:cNvGrpSpPr/>
        <p:nvPr/>
      </p:nvGrpSpPr>
      <p:grpSpPr>
        <a:xfrm>
          <a:off x="0" y="0"/>
          <a:ext cx="0" cy="0"/>
          <a:chOff x="0" y="0"/>
          <a:chExt cx="0" cy="0"/>
        </a:xfrm>
      </p:grpSpPr>
      <p:grpSp>
        <p:nvGrpSpPr>
          <p:cNvPr id="94" name="Google Shape;94;p13"/>
          <p:cNvGrpSpPr/>
          <p:nvPr/>
        </p:nvGrpSpPr>
        <p:grpSpPr>
          <a:xfrm>
            <a:off x="0" y="-1500"/>
            <a:ext cx="1587507" cy="7562350"/>
            <a:chOff x="0" y="-1500"/>
            <a:chExt cx="1587507" cy="7562350"/>
          </a:xfrm>
        </p:grpSpPr>
        <p:cxnSp>
          <p:nvCxnSpPr>
            <p:cNvPr id="95" name="Google Shape;95;p13"/>
            <p:cNvCxnSpPr/>
            <p:nvPr/>
          </p:nvCxnSpPr>
          <p:spPr>
            <a:xfrm>
              <a:off x="529169"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96" name="Google Shape;96;p13"/>
            <p:cNvCxnSpPr/>
            <p:nvPr/>
          </p:nvCxnSpPr>
          <p:spPr>
            <a:xfrm>
              <a:off x="0"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97" name="Google Shape;97;p13"/>
            <p:cNvCxnSpPr/>
            <p:nvPr/>
          </p:nvCxnSpPr>
          <p:spPr>
            <a:xfrm>
              <a:off x="1058338"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98" name="Google Shape;98;p13"/>
            <p:cNvCxnSpPr/>
            <p:nvPr/>
          </p:nvCxnSpPr>
          <p:spPr>
            <a:xfrm>
              <a:off x="1587507"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99" name="Google Shape;99;p13"/>
            <p:cNvCxnSpPr/>
            <p:nvPr/>
          </p:nvCxnSpPr>
          <p:spPr>
            <a:xfrm rot="10800000">
              <a:off x="3800" y="7560850"/>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0" name="Google Shape;100;p13"/>
            <p:cNvCxnSpPr/>
            <p:nvPr/>
          </p:nvCxnSpPr>
          <p:spPr>
            <a:xfrm rot="10800000">
              <a:off x="3800" y="7020682"/>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1" name="Google Shape;101;p13"/>
            <p:cNvCxnSpPr/>
            <p:nvPr/>
          </p:nvCxnSpPr>
          <p:spPr>
            <a:xfrm rot="10800000">
              <a:off x="3800" y="6480514"/>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2" name="Google Shape;102;p13"/>
            <p:cNvCxnSpPr/>
            <p:nvPr/>
          </p:nvCxnSpPr>
          <p:spPr>
            <a:xfrm rot="10800000">
              <a:off x="3800" y="5940346"/>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3" name="Google Shape;103;p13"/>
            <p:cNvCxnSpPr/>
            <p:nvPr/>
          </p:nvCxnSpPr>
          <p:spPr>
            <a:xfrm rot="10800000">
              <a:off x="3800" y="5400179"/>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4" name="Google Shape;104;p13"/>
            <p:cNvCxnSpPr/>
            <p:nvPr/>
          </p:nvCxnSpPr>
          <p:spPr>
            <a:xfrm rot="10800000">
              <a:off x="3800" y="4860011"/>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5" name="Google Shape;105;p13"/>
            <p:cNvCxnSpPr/>
            <p:nvPr/>
          </p:nvCxnSpPr>
          <p:spPr>
            <a:xfrm rot="10800000">
              <a:off x="3800" y="4319843"/>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6" name="Google Shape;106;p13"/>
            <p:cNvCxnSpPr/>
            <p:nvPr/>
          </p:nvCxnSpPr>
          <p:spPr>
            <a:xfrm rot="10800000">
              <a:off x="3800" y="3779675"/>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7" name="Google Shape;107;p13"/>
            <p:cNvCxnSpPr/>
            <p:nvPr/>
          </p:nvCxnSpPr>
          <p:spPr>
            <a:xfrm rot="10800000">
              <a:off x="3800" y="3239507"/>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8" name="Google Shape;108;p13"/>
            <p:cNvCxnSpPr/>
            <p:nvPr/>
          </p:nvCxnSpPr>
          <p:spPr>
            <a:xfrm rot="10800000">
              <a:off x="3800" y="2699339"/>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09" name="Google Shape;109;p13"/>
            <p:cNvCxnSpPr/>
            <p:nvPr/>
          </p:nvCxnSpPr>
          <p:spPr>
            <a:xfrm rot="10800000">
              <a:off x="3800" y="2159171"/>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10" name="Google Shape;110;p13"/>
            <p:cNvCxnSpPr/>
            <p:nvPr/>
          </p:nvCxnSpPr>
          <p:spPr>
            <a:xfrm rot="10800000">
              <a:off x="3800" y="1619004"/>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11" name="Google Shape;111;p13"/>
            <p:cNvCxnSpPr/>
            <p:nvPr/>
          </p:nvCxnSpPr>
          <p:spPr>
            <a:xfrm rot="10800000">
              <a:off x="3800" y="1078836"/>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12" name="Google Shape;112;p13"/>
            <p:cNvCxnSpPr/>
            <p:nvPr/>
          </p:nvCxnSpPr>
          <p:spPr>
            <a:xfrm rot="10800000">
              <a:off x="3800" y="538668"/>
              <a:ext cx="1583700" cy="0"/>
            </a:xfrm>
            <a:prstGeom prst="straightConnector1">
              <a:avLst/>
            </a:prstGeom>
            <a:noFill/>
            <a:ln cap="flat" cmpd="sng" w="19050">
              <a:solidFill>
                <a:schemeClr val="accent1"/>
              </a:solidFill>
              <a:prstDash val="solid"/>
              <a:round/>
              <a:headEnd len="med" w="med" type="none"/>
              <a:tailEnd len="med" w="med" type="none"/>
            </a:ln>
          </p:spPr>
        </p:cxnSp>
        <p:cxnSp>
          <p:nvCxnSpPr>
            <p:cNvPr id="113" name="Google Shape;113;p13"/>
            <p:cNvCxnSpPr/>
            <p:nvPr/>
          </p:nvCxnSpPr>
          <p:spPr>
            <a:xfrm rot="10800000">
              <a:off x="3800" y="-1500"/>
              <a:ext cx="1583700" cy="0"/>
            </a:xfrm>
            <a:prstGeom prst="straightConnector1">
              <a:avLst/>
            </a:prstGeom>
            <a:noFill/>
            <a:ln cap="flat" cmpd="sng" w="19050">
              <a:solidFill>
                <a:schemeClr val="accent1"/>
              </a:solidFill>
              <a:prstDash val="solid"/>
              <a:round/>
              <a:headEnd len="med" w="med" type="none"/>
              <a:tailEnd len="med" w="med" type="none"/>
            </a:ln>
          </p:spPr>
        </p:cxnSp>
      </p:grpSp>
      <p:sp>
        <p:nvSpPr>
          <p:cNvPr id="114" name="Google Shape;114;p13"/>
          <p:cNvSpPr txBox="1"/>
          <p:nvPr>
            <p:ph type="title"/>
          </p:nvPr>
        </p:nvSpPr>
        <p:spPr>
          <a:xfrm>
            <a:off x="669947" y="2122444"/>
            <a:ext cx="630300" cy="1823700"/>
          </a:xfrm>
          <a:prstGeom prst="rect">
            <a:avLst/>
          </a:prstGeom>
          <a:solidFill>
            <a:schemeClr val="dk1"/>
          </a:solidFill>
        </p:spPr>
        <p:txBody>
          <a:bodyPr anchorCtr="0" anchor="t" bIns="116050" lIns="116050" spcFirstLastPara="1" rIns="116050" wrap="square" tIns="116050">
            <a:noAutofit/>
          </a:bodyPr>
          <a:lstStyle>
            <a:lvl1pPr lvl="0" rtl="0" algn="ctr">
              <a:spcBef>
                <a:spcPts val="0"/>
              </a:spcBef>
              <a:spcAft>
                <a:spcPts val="0"/>
              </a:spcAft>
              <a:buSzPts val="3600"/>
              <a:buNone/>
              <a:defRPr>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5" name="Google Shape;115;p13"/>
          <p:cNvSpPr txBox="1"/>
          <p:nvPr>
            <p:ph idx="2" type="title"/>
          </p:nvPr>
        </p:nvSpPr>
        <p:spPr>
          <a:xfrm>
            <a:off x="1471570" y="2873389"/>
            <a:ext cx="517500" cy="2477700"/>
          </a:xfrm>
          <a:prstGeom prst="rect">
            <a:avLst/>
          </a:prstGeom>
          <a:ln cap="flat" cmpd="sng" w="38100">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spcBef>
                <a:spcPts val="0"/>
              </a:spcBef>
              <a:spcAft>
                <a:spcPts val="0"/>
              </a:spcAft>
              <a:buSzPts val="3600"/>
              <a:buNone/>
              <a:defRPr sz="2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6" name="Google Shape;116;p13"/>
          <p:cNvSpPr txBox="1"/>
          <p:nvPr>
            <p:ph idx="1" type="subTitle"/>
          </p:nvPr>
        </p:nvSpPr>
        <p:spPr>
          <a:xfrm>
            <a:off x="2304324" y="20273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17" name="Google Shape;117;p13"/>
          <p:cNvSpPr txBox="1"/>
          <p:nvPr>
            <p:ph hasCustomPrompt="1" idx="3" type="title"/>
          </p:nvPr>
        </p:nvSpPr>
        <p:spPr>
          <a:xfrm>
            <a:off x="4016738" y="1961777"/>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18" name="Google Shape;118;p13"/>
          <p:cNvSpPr txBox="1"/>
          <p:nvPr>
            <p:ph idx="4" type="subTitle"/>
          </p:nvPr>
        </p:nvSpPr>
        <p:spPr>
          <a:xfrm>
            <a:off x="2304724" y="23324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19" name="Google Shape;119;p13"/>
          <p:cNvSpPr txBox="1"/>
          <p:nvPr>
            <p:ph idx="5" type="subTitle"/>
          </p:nvPr>
        </p:nvSpPr>
        <p:spPr>
          <a:xfrm>
            <a:off x="2304724" y="30099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20" name="Google Shape;120;p13"/>
          <p:cNvSpPr txBox="1"/>
          <p:nvPr>
            <p:ph hasCustomPrompt="1" idx="6" type="title"/>
          </p:nvPr>
        </p:nvSpPr>
        <p:spPr>
          <a:xfrm>
            <a:off x="4016738" y="294564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21" name="Google Shape;121;p13"/>
          <p:cNvSpPr txBox="1"/>
          <p:nvPr>
            <p:ph idx="7" type="subTitle"/>
          </p:nvPr>
        </p:nvSpPr>
        <p:spPr>
          <a:xfrm>
            <a:off x="2304724" y="33150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22" name="Google Shape;122;p13"/>
          <p:cNvSpPr txBox="1"/>
          <p:nvPr>
            <p:ph idx="8" type="subTitle"/>
          </p:nvPr>
        </p:nvSpPr>
        <p:spPr>
          <a:xfrm>
            <a:off x="7311974" y="20273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23" name="Google Shape;123;p13"/>
          <p:cNvSpPr txBox="1"/>
          <p:nvPr>
            <p:ph hasCustomPrompt="1" idx="9" type="title"/>
          </p:nvPr>
        </p:nvSpPr>
        <p:spPr>
          <a:xfrm>
            <a:off x="9023988" y="1932988"/>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24" name="Google Shape;124;p13"/>
          <p:cNvSpPr txBox="1"/>
          <p:nvPr>
            <p:ph idx="13" type="subTitle"/>
          </p:nvPr>
        </p:nvSpPr>
        <p:spPr>
          <a:xfrm>
            <a:off x="7311974" y="23324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25" name="Google Shape;125;p13"/>
          <p:cNvSpPr txBox="1"/>
          <p:nvPr>
            <p:ph idx="14" type="subTitle"/>
          </p:nvPr>
        </p:nvSpPr>
        <p:spPr>
          <a:xfrm>
            <a:off x="7311974" y="30099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26" name="Google Shape;126;p13"/>
          <p:cNvSpPr txBox="1"/>
          <p:nvPr>
            <p:ph hasCustomPrompt="1" idx="15" type="title"/>
          </p:nvPr>
        </p:nvSpPr>
        <p:spPr>
          <a:xfrm>
            <a:off x="9023988" y="2916860"/>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27" name="Google Shape;127;p13"/>
          <p:cNvSpPr txBox="1"/>
          <p:nvPr>
            <p:ph idx="16" type="subTitle"/>
          </p:nvPr>
        </p:nvSpPr>
        <p:spPr>
          <a:xfrm>
            <a:off x="7311974" y="33150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28" name="Google Shape;128;p13"/>
          <p:cNvSpPr txBox="1"/>
          <p:nvPr>
            <p:ph idx="17" type="subTitle"/>
          </p:nvPr>
        </p:nvSpPr>
        <p:spPr>
          <a:xfrm>
            <a:off x="4808349" y="20273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29" name="Google Shape;129;p13"/>
          <p:cNvSpPr txBox="1"/>
          <p:nvPr>
            <p:ph hasCustomPrompt="1" idx="18" type="title"/>
          </p:nvPr>
        </p:nvSpPr>
        <p:spPr>
          <a:xfrm>
            <a:off x="6520763" y="1961777"/>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30" name="Google Shape;130;p13"/>
          <p:cNvSpPr txBox="1"/>
          <p:nvPr>
            <p:ph idx="19" type="subTitle"/>
          </p:nvPr>
        </p:nvSpPr>
        <p:spPr>
          <a:xfrm>
            <a:off x="4808749" y="23324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31" name="Google Shape;131;p13"/>
          <p:cNvSpPr txBox="1"/>
          <p:nvPr>
            <p:ph idx="20" type="subTitle"/>
          </p:nvPr>
        </p:nvSpPr>
        <p:spPr>
          <a:xfrm>
            <a:off x="4808749" y="30099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32" name="Google Shape;132;p13"/>
          <p:cNvSpPr txBox="1"/>
          <p:nvPr>
            <p:ph hasCustomPrompt="1" idx="21" type="title"/>
          </p:nvPr>
        </p:nvSpPr>
        <p:spPr>
          <a:xfrm>
            <a:off x="6520763" y="294564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33" name="Google Shape;133;p13"/>
          <p:cNvSpPr txBox="1"/>
          <p:nvPr>
            <p:ph idx="22" type="subTitle"/>
          </p:nvPr>
        </p:nvSpPr>
        <p:spPr>
          <a:xfrm>
            <a:off x="4808749" y="33150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34" name="Google Shape;134;p13"/>
          <p:cNvSpPr txBox="1"/>
          <p:nvPr>
            <p:ph idx="23" type="subTitle"/>
          </p:nvPr>
        </p:nvSpPr>
        <p:spPr>
          <a:xfrm>
            <a:off x="2304925" y="1016042"/>
            <a:ext cx="1786800" cy="486600"/>
          </a:xfrm>
          <a:prstGeom prst="rect">
            <a:avLst/>
          </a:prstGeom>
        </p:spPr>
        <p:txBody>
          <a:bodyPr anchorCtr="0" anchor="t" bIns="116050" lIns="116050" spcFirstLastPara="1" rIns="116050" wrap="square" tIns="116050">
            <a:noAutofit/>
          </a:bodyPr>
          <a:lstStyle>
            <a:lvl1pPr lvl="0" rtl="0">
              <a:spcBef>
                <a:spcPts val="0"/>
              </a:spcBef>
              <a:spcAft>
                <a:spcPts val="0"/>
              </a:spcAft>
              <a:buSzPts val="2200"/>
              <a:buNone/>
              <a:defRPr b="1" sz="2500">
                <a:solidFill>
                  <a:schemeClr val="dk1"/>
                </a:solidFill>
                <a:latin typeface="Oswald"/>
                <a:ea typeface="Oswald"/>
                <a:cs typeface="Oswald"/>
                <a:sym typeface="Oswald"/>
              </a:defRPr>
            </a:lvl1pPr>
            <a:lvl2pPr lvl="1" rtl="0">
              <a:spcBef>
                <a:spcPts val="2000"/>
              </a:spcBef>
              <a:spcAft>
                <a:spcPts val="0"/>
              </a:spcAft>
              <a:buSzPts val="2200"/>
              <a:buNone/>
              <a:defRPr sz="2200"/>
            </a:lvl2pPr>
            <a:lvl3pPr lvl="2" rtl="0">
              <a:spcBef>
                <a:spcPts val="2000"/>
              </a:spcBef>
              <a:spcAft>
                <a:spcPts val="0"/>
              </a:spcAft>
              <a:buSzPts val="2200"/>
              <a:buNone/>
              <a:defRPr sz="2200"/>
            </a:lvl3pPr>
            <a:lvl4pPr lvl="3" rtl="0">
              <a:spcBef>
                <a:spcPts val="2000"/>
              </a:spcBef>
              <a:spcAft>
                <a:spcPts val="0"/>
              </a:spcAft>
              <a:buSzPts val="2200"/>
              <a:buNone/>
              <a:defRPr sz="2200"/>
            </a:lvl4pPr>
            <a:lvl5pPr lvl="4" rtl="0">
              <a:spcBef>
                <a:spcPts val="2000"/>
              </a:spcBef>
              <a:spcAft>
                <a:spcPts val="0"/>
              </a:spcAft>
              <a:buSzPts val="2200"/>
              <a:buNone/>
              <a:defRPr sz="2200"/>
            </a:lvl5pPr>
            <a:lvl6pPr lvl="5" rtl="0">
              <a:spcBef>
                <a:spcPts val="2000"/>
              </a:spcBef>
              <a:spcAft>
                <a:spcPts val="0"/>
              </a:spcAft>
              <a:buSzPts val="2200"/>
              <a:buNone/>
              <a:defRPr sz="2200"/>
            </a:lvl6pPr>
            <a:lvl7pPr lvl="6" rtl="0">
              <a:spcBef>
                <a:spcPts val="2000"/>
              </a:spcBef>
              <a:spcAft>
                <a:spcPts val="0"/>
              </a:spcAft>
              <a:buSzPts val="2200"/>
              <a:buNone/>
              <a:defRPr sz="2200"/>
            </a:lvl7pPr>
            <a:lvl8pPr lvl="7" rtl="0">
              <a:spcBef>
                <a:spcPts val="2000"/>
              </a:spcBef>
              <a:spcAft>
                <a:spcPts val="0"/>
              </a:spcAft>
              <a:buSzPts val="2200"/>
              <a:buNone/>
              <a:defRPr sz="2200"/>
            </a:lvl8pPr>
            <a:lvl9pPr lvl="8" rtl="0">
              <a:spcBef>
                <a:spcPts val="2000"/>
              </a:spcBef>
              <a:spcAft>
                <a:spcPts val="2000"/>
              </a:spcAft>
              <a:buSzPts val="2200"/>
              <a:buNone/>
              <a:defRPr sz="2200"/>
            </a:lvl9pPr>
          </a:lstStyle>
          <a:p/>
        </p:txBody>
      </p:sp>
      <p:sp>
        <p:nvSpPr>
          <p:cNvPr id="135" name="Google Shape;135;p13"/>
          <p:cNvSpPr txBox="1"/>
          <p:nvPr>
            <p:ph idx="24" type="subTitle"/>
          </p:nvPr>
        </p:nvSpPr>
        <p:spPr>
          <a:xfrm>
            <a:off x="7312575" y="1016042"/>
            <a:ext cx="1786800" cy="486600"/>
          </a:xfrm>
          <a:prstGeom prst="rect">
            <a:avLst/>
          </a:prstGeom>
        </p:spPr>
        <p:txBody>
          <a:bodyPr anchorCtr="0" anchor="t" bIns="116050" lIns="116050" spcFirstLastPara="1" rIns="116050" wrap="square" tIns="116050">
            <a:noAutofit/>
          </a:bodyPr>
          <a:lstStyle>
            <a:lvl1pPr lvl="0" rtl="0">
              <a:spcBef>
                <a:spcPts val="0"/>
              </a:spcBef>
              <a:spcAft>
                <a:spcPts val="0"/>
              </a:spcAft>
              <a:buSzPts val="2200"/>
              <a:buNone/>
              <a:defRPr b="1" sz="2500">
                <a:solidFill>
                  <a:schemeClr val="dk1"/>
                </a:solidFill>
                <a:latin typeface="Oswald"/>
                <a:ea typeface="Oswald"/>
                <a:cs typeface="Oswald"/>
                <a:sym typeface="Oswald"/>
              </a:defRPr>
            </a:lvl1pPr>
            <a:lvl2pPr lvl="1" rtl="0">
              <a:spcBef>
                <a:spcPts val="2000"/>
              </a:spcBef>
              <a:spcAft>
                <a:spcPts val="0"/>
              </a:spcAft>
              <a:buSzPts val="2200"/>
              <a:buNone/>
              <a:defRPr sz="2200"/>
            </a:lvl2pPr>
            <a:lvl3pPr lvl="2" rtl="0">
              <a:spcBef>
                <a:spcPts val="2000"/>
              </a:spcBef>
              <a:spcAft>
                <a:spcPts val="0"/>
              </a:spcAft>
              <a:buSzPts val="2200"/>
              <a:buNone/>
              <a:defRPr sz="2200"/>
            </a:lvl3pPr>
            <a:lvl4pPr lvl="3" rtl="0">
              <a:spcBef>
                <a:spcPts val="2000"/>
              </a:spcBef>
              <a:spcAft>
                <a:spcPts val="0"/>
              </a:spcAft>
              <a:buSzPts val="2200"/>
              <a:buNone/>
              <a:defRPr sz="2200"/>
            </a:lvl4pPr>
            <a:lvl5pPr lvl="4" rtl="0">
              <a:spcBef>
                <a:spcPts val="2000"/>
              </a:spcBef>
              <a:spcAft>
                <a:spcPts val="0"/>
              </a:spcAft>
              <a:buSzPts val="2200"/>
              <a:buNone/>
              <a:defRPr sz="2200"/>
            </a:lvl5pPr>
            <a:lvl6pPr lvl="5" rtl="0">
              <a:spcBef>
                <a:spcPts val="2000"/>
              </a:spcBef>
              <a:spcAft>
                <a:spcPts val="0"/>
              </a:spcAft>
              <a:buSzPts val="2200"/>
              <a:buNone/>
              <a:defRPr sz="2200"/>
            </a:lvl6pPr>
            <a:lvl7pPr lvl="6" rtl="0">
              <a:spcBef>
                <a:spcPts val="2000"/>
              </a:spcBef>
              <a:spcAft>
                <a:spcPts val="0"/>
              </a:spcAft>
              <a:buSzPts val="2200"/>
              <a:buNone/>
              <a:defRPr sz="2200"/>
            </a:lvl7pPr>
            <a:lvl8pPr lvl="7" rtl="0">
              <a:spcBef>
                <a:spcPts val="2000"/>
              </a:spcBef>
              <a:spcAft>
                <a:spcPts val="0"/>
              </a:spcAft>
              <a:buSzPts val="2200"/>
              <a:buNone/>
              <a:defRPr sz="2200"/>
            </a:lvl8pPr>
            <a:lvl9pPr lvl="8" rtl="0">
              <a:spcBef>
                <a:spcPts val="2000"/>
              </a:spcBef>
              <a:spcAft>
                <a:spcPts val="2000"/>
              </a:spcAft>
              <a:buSzPts val="2200"/>
              <a:buNone/>
              <a:defRPr sz="2200"/>
            </a:lvl9pPr>
          </a:lstStyle>
          <a:p/>
        </p:txBody>
      </p:sp>
      <p:sp>
        <p:nvSpPr>
          <p:cNvPr id="136" name="Google Shape;136;p13"/>
          <p:cNvSpPr txBox="1"/>
          <p:nvPr>
            <p:ph idx="25" type="subTitle"/>
          </p:nvPr>
        </p:nvSpPr>
        <p:spPr>
          <a:xfrm>
            <a:off x="4808950" y="1016042"/>
            <a:ext cx="1786800" cy="486600"/>
          </a:xfrm>
          <a:prstGeom prst="rect">
            <a:avLst/>
          </a:prstGeom>
        </p:spPr>
        <p:txBody>
          <a:bodyPr anchorCtr="0" anchor="t" bIns="116050" lIns="116050" spcFirstLastPara="1" rIns="116050" wrap="square" tIns="116050">
            <a:noAutofit/>
          </a:bodyPr>
          <a:lstStyle>
            <a:lvl1pPr lvl="0" rtl="0">
              <a:spcBef>
                <a:spcPts val="0"/>
              </a:spcBef>
              <a:spcAft>
                <a:spcPts val="0"/>
              </a:spcAft>
              <a:buSzPts val="2200"/>
              <a:buNone/>
              <a:defRPr b="1" sz="2500">
                <a:solidFill>
                  <a:schemeClr val="dk1"/>
                </a:solidFill>
                <a:latin typeface="Oswald"/>
                <a:ea typeface="Oswald"/>
                <a:cs typeface="Oswald"/>
                <a:sym typeface="Oswald"/>
              </a:defRPr>
            </a:lvl1pPr>
            <a:lvl2pPr lvl="1" rtl="0">
              <a:spcBef>
                <a:spcPts val="2000"/>
              </a:spcBef>
              <a:spcAft>
                <a:spcPts val="0"/>
              </a:spcAft>
              <a:buSzPts val="2200"/>
              <a:buNone/>
              <a:defRPr sz="2200"/>
            </a:lvl2pPr>
            <a:lvl3pPr lvl="2" rtl="0">
              <a:spcBef>
                <a:spcPts val="2000"/>
              </a:spcBef>
              <a:spcAft>
                <a:spcPts val="0"/>
              </a:spcAft>
              <a:buSzPts val="2200"/>
              <a:buNone/>
              <a:defRPr sz="2200"/>
            </a:lvl3pPr>
            <a:lvl4pPr lvl="3" rtl="0">
              <a:spcBef>
                <a:spcPts val="2000"/>
              </a:spcBef>
              <a:spcAft>
                <a:spcPts val="0"/>
              </a:spcAft>
              <a:buSzPts val="2200"/>
              <a:buNone/>
              <a:defRPr sz="2200"/>
            </a:lvl4pPr>
            <a:lvl5pPr lvl="4" rtl="0">
              <a:spcBef>
                <a:spcPts val="2000"/>
              </a:spcBef>
              <a:spcAft>
                <a:spcPts val="0"/>
              </a:spcAft>
              <a:buSzPts val="2200"/>
              <a:buNone/>
              <a:defRPr sz="2200"/>
            </a:lvl5pPr>
            <a:lvl6pPr lvl="5" rtl="0">
              <a:spcBef>
                <a:spcPts val="2000"/>
              </a:spcBef>
              <a:spcAft>
                <a:spcPts val="0"/>
              </a:spcAft>
              <a:buSzPts val="2200"/>
              <a:buNone/>
              <a:defRPr sz="2200"/>
            </a:lvl6pPr>
            <a:lvl7pPr lvl="6" rtl="0">
              <a:spcBef>
                <a:spcPts val="2000"/>
              </a:spcBef>
              <a:spcAft>
                <a:spcPts val="0"/>
              </a:spcAft>
              <a:buSzPts val="2200"/>
              <a:buNone/>
              <a:defRPr sz="2200"/>
            </a:lvl7pPr>
            <a:lvl8pPr lvl="7" rtl="0">
              <a:spcBef>
                <a:spcPts val="2000"/>
              </a:spcBef>
              <a:spcAft>
                <a:spcPts val="0"/>
              </a:spcAft>
              <a:buSzPts val="2200"/>
              <a:buNone/>
              <a:defRPr sz="2200"/>
            </a:lvl8pPr>
            <a:lvl9pPr lvl="8" rtl="0">
              <a:spcBef>
                <a:spcPts val="2000"/>
              </a:spcBef>
              <a:spcAft>
                <a:spcPts val="2000"/>
              </a:spcAft>
              <a:buSzPts val="2200"/>
              <a:buNone/>
              <a:defRPr sz="2200"/>
            </a:lvl9pPr>
          </a:lstStyle>
          <a:p/>
        </p:txBody>
      </p:sp>
      <p:sp>
        <p:nvSpPr>
          <p:cNvPr id="137" name="Google Shape;137;p13"/>
          <p:cNvSpPr txBox="1"/>
          <p:nvPr>
            <p:ph idx="26" type="subTitle"/>
          </p:nvPr>
        </p:nvSpPr>
        <p:spPr>
          <a:xfrm>
            <a:off x="2304724" y="39925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38" name="Google Shape;138;p13"/>
          <p:cNvSpPr txBox="1"/>
          <p:nvPr>
            <p:ph hasCustomPrompt="1" idx="27" type="title"/>
          </p:nvPr>
        </p:nvSpPr>
        <p:spPr>
          <a:xfrm>
            <a:off x="4016738" y="392824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39" name="Google Shape;139;p13"/>
          <p:cNvSpPr txBox="1"/>
          <p:nvPr>
            <p:ph idx="28" type="subTitle"/>
          </p:nvPr>
        </p:nvSpPr>
        <p:spPr>
          <a:xfrm>
            <a:off x="2304724" y="42976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40" name="Google Shape;140;p13"/>
          <p:cNvSpPr txBox="1"/>
          <p:nvPr>
            <p:ph idx="29" type="subTitle"/>
          </p:nvPr>
        </p:nvSpPr>
        <p:spPr>
          <a:xfrm>
            <a:off x="7311974" y="39282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41" name="Google Shape;141;p13"/>
          <p:cNvSpPr txBox="1"/>
          <p:nvPr>
            <p:ph hasCustomPrompt="1" idx="30" type="title"/>
          </p:nvPr>
        </p:nvSpPr>
        <p:spPr>
          <a:xfrm>
            <a:off x="9023988" y="3899460"/>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42" name="Google Shape;142;p13"/>
          <p:cNvSpPr txBox="1"/>
          <p:nvPr>
            <p:ph idx="31" type="subTitle"/>
          </p:nvPr>
        </p:nvSpPr>
        <p:spPr>
          <a:xfrm>
            <a:off x="7311974" y="42976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43" name="Google Shape;143;p13"/>
          <p:cNvSpPr txBox="1"/>
          <p:nvPr>
            <p:ph idx="32" type="subTitle"/>
          </p:nvPr>
        </p:nvSpPr>
        <p:spPr>
          <a:xfrm>
            <a:off x="4808749" y="39925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44" name="Google Shape;144;p13"/>
          <p:cNvSpPr txBox="1"/>
          <p:nvPr>
            <p:ph hasCustomPrompt="1" idx="33" type="title"/>
          </p:nvPr>
        </p:nvSpPr>
        <p:spPr>
          <a:xfrm>
            <a:off x="6520763" y="392824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45" name="Google Shape;145;p13"/>
          <p:cNvSpPr txBox="1"/>
          <p:nvPr>
            <p:ph idx="34" type="subTitle"/>
          </p:nvPr>
        </p:nvSpPr>
        <p:spPr>
          <a:xfrm>
            <a:off x="4808749" y="42976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46" name="Google Shape;146;p13"/>
          <p:cNvSpPr txBox="1"/>
          <p:nvPr>
            <p:ph idx="35" type="subTitle"/>
          </p:nvPr>
        </p:nvSpPr>
        <p:spPr>
          <a:xfrm>
            <a:off x="2304724" y="49751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47" name="Google Shape;147;p13"/>
          <p:cNvSpPr txBox="1"/>
          <p:nvPr>
            <p:ph hasCustomPrompt="1" idx="36" type="title"/>
          </p:nvPr>
        </p:nvSpPr>
        <p:spPr>
          <a:xfrm>
            <a:off x="4016738" y="491084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48" name="Google Shape;148;p13"/>
          <p:cNvSpPr txBox="1"/>
          <p:nvPr>
            <p:ph idx="37" type="subTitle"/>
          </p:nvPr>
        </p:nvSpPr>
        <p:spPr>
          <a:xfrm>
            <a:off x="2304724" y="52802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49" name="Google Shape;149;p13"/>
          <p:cNvSpPr txBox="1"/>
          <p:nvPr>
            <p:ph idx="38" type="subTitle"/>
          </p:nvPr>
        </p:nvSpPr>
        <p:spPr>
          <a:xfrm>
            <a:off x="4808749" y="49751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50" name="Google Shape;150;p13"/>
          <p:cNvSpPr txBox="1"/>
          <p:nvPr>
            <p:ph hasCustomPrompt="1" idx="39" type="title"/>
          </p:nvPr>
        </p:nvSpPr>
        <p:spPr>
          <a:xfrm>
            <a:off x="6520763" y="491084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51" name="Google Shape;151;p13"/>
          <p:cNvSpPr txBox="1"/>
          <p:nvPr>
            <p:ph idx="40" type="subTitle"/>
          </p:nvPr>
        </p:nvSpPr>
        <p:spPr>
          <a:xfrm>
            <a:off x="4808749" y="52802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52" name="Google Shape;152;p13"/>
          <p:cNvSpPr txBox="1"/>
          <p:nvPr>
            <p:ph idx="41" type="subTitle"/>
          </p:nvPr>
        </p:nvSpPr>
        <p:spPr>
          <a:xfrm>
            <a:off x="2304724" y="59577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53" name="Google Shape;153;p13"/>
          <p:cNvSpPr txBox="1"/>
          <p:nvPr>
            <p:ph hasCustomPrompt="1" idx="42" type="title"/>
          </p:nvPr>
        </p:nvSpPr>
        <p:spPr>
          <a:xfrm>
            <a:off x="4016738" y="589344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54" name="Google Shape;154;p13"/>
          <p:cNvSpPr txBox="1"/>
          <p:nvPr>
            <p:ph idx="43" type="subTitle"/>
          </p:nvPr>
        </p:nvSpPr>
        <p:spPr>
          <a:xfrm>
            <a:off x="2304724" y="62628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55" name="Google Shape;155;p13"/>
          <p:cNvSpPr txBox="1"/>
          <p:nvPr>
            <p:ph idx="44" type="subTitle"/>
          </p:nvPr>
        </p:nvSpPr>
        <p:spPr>
          <a:xfrm>
            <a:off x="4808749" y="5957797"/>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56" name="Google Shape;156;p13"/>
          <p:cNvSpPr txBox="1"/>
          <p:nvPr>
            <p:ph hasCustomPrompt="1" idx="45" type="title"/>
          </p:nvPr>
        </p:nvSpPr>
        <p:spPr>
          <a:xfrm>
            <a:off x="6520763" y="589344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57" name="Google Shape;157;p13"/>
          <p:cNvSpPr txBox="1"/>
          <p:nvPr>
            <p:ph idx="46" type="subTitle"/>
          </p:nvPr>
        </p:nvSpPr>
        <p:spPr>
          <a:xfrm>
            <a:off x="4808749" y="6262850"/>
            <a:ext cx="17868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58" name="Google Shape;158;p13"/>
          <p:cNvSpPr txBox="1"/>
          <p:nvPr>
            <p:ph idx="47" type="subTitle"/>
          </p:nvPr>
        </p:nvSpPr>
        <p:spPr>
          <a:xfrm>
            <a:off x="7312802" y="4910750"/>
            <a:ext cx="2459700" cy="486600"/>
          </a:xfrm>
          <a:prstGeom prst="rect">
            <a:avLst/>
          </a:prstGeom>
        </p:spPr>
        <p:txBody>
          <a:bodyPr anchorCtr="0" anchor="t" bIns="116050" lIns="116050" spcFirstLastPara="1" rIns="116050" wrap="square" tIns="116050">
            <a:noAutofit/>
          </a:bodyPr>
          <a:lstStyle>
            <a:lvl1pPr lvl="0" rtl="0">
              <a:spcBef>
                <a:spcPts val="0"/>
              </a:spcBef>
              <a:spcAft>
                <a:spcPts val="0"/>
              </a:spcAft>
              <a:buSzPts val="2200"/>
              <a:buNone/>
              <a:defRPr b="1" sz="2500">
                <a:solidFill>
                  <a:schemeClr val="dk1"/>
                </a:solidFill>
                <a:latin typeface="Oswald"/>
                <a:ea typeface="Oswald"/>
                <a:cs typeface="Oswald"/>
                <a:sym typeface="Oswald"/>
              </a:defRPr>
            </a:lvl1pPr>
            <a:lvl2pPr lvl="1" rtl="0">
              <a:spcBef>
                <a:spcPts val="2000"/>
              </a:spcBef>
              <a:spcAft>
                <a:spcPts val="0"/>
              </a:spcAft>
              <a:buSzPts val="2200"/>
              <a:buNone/>
              <a:defRPr sz="2200"/>
            </a:lvl2pPr>
            <a:lvl3pPr lvl="2" rtl="0">
              <a:spcBef>
                <a:spcPts val="2000"/>
              </a:spcBef>
              <a:spcAft>
                <a:spcPts val="0"/>
              </a:spcAft>
              <a:buSzPts val="2200"/>
              <a:buNone/>
              <a:defRPr sz="2200"/>
            </a:lvl3pPr>
            <a:lvl4pPr lvl="3" rtl="0">
              <a:spcBef>
                <a:spcPts val="2000"/>
              </a:spcBef>
              <a:spcAft>
                <a:spcPts val="0"/>
              </a:spcAft>
              <a:buSzPts val="2200"/>
              <a:buNone/>
              <a:defRPr sz="2200"/>
            </a:lvl4pPr>
            <a:lvl5pPr lvl="4" rtl="0">
              <a:spcBef>
                <a:spcPts val="2000"/>
              </a:spcBef>
              <a:spcAft>
                <a:spcPts val="0"/>
              </a:spcAft>
              <a:buSzPts val="2200"/>
              <a:buNone/>
              <a:defRPr sz="2200"/>
            </a:lvl5pPr>
            <a:lvl6pPr lvl="5" rtl="0">
              <a:spcBef>
                <a:spcPts val="2000"/>
              </a:spcBef>
              <a:spcAft>
                <a:spcPts val="0"/>
              </a:spcAft>
              <a:buSzPts val="2200"/>
              <a:buNone/>
              <a:defRPr sz="2200"/>
            </a:lvl6pPr>
            <a:lvl7pPr lvl="6" rtl="0">
              <a:spcBef>
                <a:spcPts val="2000"/>
              </a:spcBef>
              <a:spcAft>
                <a:spcPts val="0"/>
              </a:spcAft>
              <a:buSzPts val="2200"/>
              <a:buNone/>
              <a:defRPr sz="2200"/>
            </a:lvl7pPr>
            <a:lvl8pPr lvl="7" rtl="0">
              <a:spcBef>
                <a:spcPts val="2000"/>
              </a:spcBef>
              <a:spcAft>
                <a:spcPts val="0"/>
              </a:spcAft>
              <a:buSzPts val="2200"/>
              <a:buNone/>
              <a:defRPr sz="2200"/>
            </a:lvl8pPr>
            <a:lvl9pPr lvl="8" rtl="0">
              <a:spcBef>
                <a:spcPts val="2000"/>
              </a:spcBef>
              <a:spcAft>
                <a:spcPts val="2000"/>
              </a:spcAft>
              <a:buSzPts val="2200"/>
              <a:buNone/>
              <a:defRPr sz="2200"/>
            </a:lvl9pPr>
          </a:lstStyle>
          <a:p/>
        </p:txBody>
      </p:sp>
      <p:sp>
        <p:nvSpPr>
          <p:cNvPr id="159" name="Google Shape;159;p13"/>
          <p:cNvSpPr txBox="1"/>
          <p:nvPr>
            <p:ph idx="48" type="subTitle"/>
          </p:nvPr>
        </p:nvSpPr>
        <p:spPr>
          <a:xfrm>
            <a:off x="7311975" y="5321153"/>
            <a:ext cx="24597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60" name="Google Shape;160;p13"/>
          <p:cNvSpPr/>
          <p:nvPr/>
        </p:nvSpPr>
        <p:spPr>
          <a:xfrm>
            <a:off x="10249550" y="0"/>
            <a:ext cx="192900" cy="304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_1">
    <p:spTree>
      <p:nvGrpSpPr>
        <p:cNvPr id="161" name="Shape 161"/>
        <p:cNvGrpSpPr/>
        <p:nvPr/>
      </p:nvGrpSpPr>
      <p:grpSpPr>
        <a:xfrm>
          <a:off x="0" y="0"/>
          <a:ext cx="0" cy="0"/>
          <a:chOff x="0" y="0"/>
          <a:chExt cx="0" cy="0"/>
        </a:xfrm>
      </p:grpSpPr>
      <p:grpSp>
        <p:nvGrpSpPr>
          <p:cNvPr id="162" name="Google Shape;162;p14"/>
          <p:cNvGrpSpPr/>
          <p:nvPr/>
        </p:nvGrpSpPr>
        <p:grpSpPr>
          <a:xfrm>
            <a:off x="0" y="-1500"/>
            <a:ext cx="2671682" cy="7562350"/>
            <a:chOff x="0" y="-1500"/>
            <a:chExt cx="2671682" cy="7562350"/>
          </a:xfrm>
        </p:grpSpPr>
        <p:cxnSp>
          <p:nvCxnSpPr>
            <p:cNvPr id="163" name="Google Shape;163;p14"/>
            <p:cNvCxnSpPr/>
            <p:nvPr/>
          </p:nvCxnSpPr>
          <p:spPr>
            <a:xfrm>
              <a:off x="529169"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64" name="Google Shape;164;p14"/>
            <p:cNvCxnSpPr/>
            <p:nvPr/>
          </p:nvCxnSpPr>
          <p:spPr>
            <a:xfrm>
              <a:off x="0"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65" name="Google Shape;165;p14"/>
            <p:cNvCxnSpPr/>
            <p:nvPr/>
          </p:nvCxnSpPr>
          <p:spPr>
            <a:xfrm>
              <a:off x="1058338"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66" name="Google Shape;166;p14"/>
            <p:cNvCxnSpPr/>
            <p:nvPr/>
          </p:nvCxnSpPr>
          <p:spPr>
            <a:xfrm>
              <a:off x="1587507"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67" name="Google Shape;167;p14"/>
            <p:cNvCxnSpPr/>
            <p:nvPr/>
          </p:nvCxnSpPr>
          <p:spPr>
            <a:xfrm>
              <a:off x="2116676"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168" name="Google Shape;168;p14"/>
            <p:cNvCxnSpPr/>
            <p:nvPr/>
          </p:nvCxnSpPr>
          <p:spPr>
            <a:xfrm rot="10800000">
              <a:off x="3778" y="7560850"/>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69" name="Google Shape;169;p14"/>
            <p:cNvCxnSpPr/>
            <p:nvPr/>
          </p:nvCxnSpPr>
          <p:spPr>
            <a:xfrm rot="10800000">
              <a:off x="3778" y="7020682"/>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0" name="Google Shape;170;p14"/>
            <p:cNvCxnSpPr/>
            <p:nvPr/>
          </p:nvCxnSpPr>
          <p:spPr>
            <a:xfrm rot="10800000">
              <a:off x="3778" y="6480514"/>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1" name="Google Shape;171;p14"/>
            <p:cNvCxnSpPr/>
            <p:nvPr/>
          </p:nvCxnSpPr>
          <p:spPr>
            <a:xfrm rot="10800000">
              <a:off x="3778" y="5940346"/>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2" name="Google Shape;172;p14"/>
            <p:cNvCxnSpPr/>
            <p:nvPr/>
          </p:nvCxnSpPr>
          <p:spPr>
            <a:xfrm rot="10800000">
              <a:off x="3778" y="5400179"/>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3" name="Google Shape;173;p14"/>
            <p:cNvCxnSpPr/>
            <p:nvPr/>
          </p:nvCxnSpPr>
          <p:spPr>
            <a:xfrm rot="10800000">
              <a:off x="3778" y="4860011"/>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4" name="Google Shape;174;p14"/>
            <p:cNvCxnSpPr/>
            <p:nvPr/>
          </p:nvCxnSpPr>
          <p:spPr>
            <a:xfrm rot="10800000">
              <a:off x="3778" y="4319843"/>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5" name="Google Shape;175;p14"/>
            <p:cNvCxnSpPr/>
            <p:nvPr/>
          </p:nvCxnSpPr>
          <p:spPr>
            <a:xfrm rot="10800000">
              <a:off x="3778" y="3779675"/>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6" name="Google Shape;176;p14"/>
            <p:cNvCxnSpPr/>
            <p:nvPr/>
          </p:nvCxnSpPr>
          <p:spPr>
            <a:xfrm rot="10800000">
              <a:off x="3778" y="3239507"/>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7" name="Google Shape;177;p14"/>
            <p:cNvCxnSpPr/>
            <p:nvPr/>
          </p:nvCxnSpPr>
          <p:spPr>
            <a:xfrm rot="10800000">
              <a:off x="3778" y="2699339"/>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8" name="Google Shape;178;p14"/>
            <p:cNvCxnSpPr/>
            <p:nvPr/>
          </p:nvCxnSpPr>
          <p:spPr>
            <a:xfrm rot="10800000">
              <a:off x="3778" y="2159171"/>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79" name="Google Shape;179;p14"/>
            <p:cNvCxnSpPr/>
            <p:nvPr/>
          </p:nvCxnSpPr>
          <p:spPr>
            <a:xfrm rot="10800000">
              <a:off x="3778" y="1619004"/>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80" name="Google Shape;180;p14"/>
            <p:cNvCxnSpPr/>
            <p:nvPr/>
          </p:nvCxnSpPr>
          <p:spPr>
            <a:xfrm rot="10800000">
              <a:off x="3778" y="1078836"/>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81" name="Google Shape;181;p14"/>
            <p:cNvCxnSpPr/>
            <p:nvPr/>
          </p:nvCxnSpPr>
          <p:spPr>
            <a:xfrm rot="10800000">
              <a:off x="3778" y="538668"/>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82" name="Google Shape;182;p14"/>
            <p:cNvCxnSpPr/>
            <p:nvPr/>
          </p:nvCxnSpPr>
          <p:spPr>
            <a:xfrm rot="10800000">
              <a:off x="3778" y="-1500"/>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183" name="Google Shape;183;p14"/>
            <p:cNvCxnSpPr/>
            <p:nvPr/>
          </p:nvCxnSpPr>
          <p:spPr>
            <a:xfrm>
              <a:off x="2671682" y="-1497"/>
              <a:ext cx="0" cy="7562100"/>
            </a:xfrm>
            <a:prstGeom prst="straightConnector1">
              <a:avLst/>
            </a:prstGeom>
            <a:noFill/>
            <a:ln cap="flat" cmpd="sng" w="19050">
              <a:solidFill>
                <a:schemeClr val="accent1"/>
              </a:solidFill>
              <a:prstDash val="solid"/>
              <a:round/>
              <a:headEnd len="med" w="med" type="none"/>
              <a:tailEnd len="med" w="med" type="none"/>
            </a:ln>
          </p:spPr>
        </p:cxnSp>
      </p:grpSp>
      <p:sp>
        <p:nvSpPr>
          <p:cNvPr id="184" name="Google Shape;184;p14"/>
          <p:cNvSpPr txBox="1"/>
          <p:nvPr>
            <p:ph type="title"/>
          </p:nvPr>
        </p:nvSpPr>
        <p:spPr>
          <a:xfrm>
            <a:off x="669947" y="2122444"/>
            <a:ext cx="630300" cy="1823700"/>
          </a:xfrm>
          <a:prstGeom prst="rect">
            <a:avLst/>
          </a:prstGeom>
          <a:solidFill>
            <a:schemeClr val="dk1"/>
          </a:solidFill>
        </p:spPr>
        <p:txBody>
          <a:bodyPr anchorCtr="0" anchor="t" bIns="116050" lIns="116050" spcFirstLastPara="1" rIns="116050" wrap="square" tIns="116050">
            <a:noAutofit/>
          </a:bodyPr>
          <a:lstStyle>
            <a:lvl1pPr lvl="0" rtl="0" algn="ctr">
              <a:spcBef>
                <a:spcPts val="0"/>
              </a:spcBef>
              <a:spcAft>
                <a:spcPts val="0"/>
              </a:spcAft>
              <a:buSzPts val="3600"/>
              <a:buNone/>
              <a:defRPr>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5" name="Google Shape;185;p14"/>
          <p:cNvSpPr txBox="1"/>
          <p:nvPr>
            <p:ph idx="2" type="title"/>
          </p:nvPr>
        </p:nvSpPr>
        <p:spPr>
          <a:xfrm>
            <a:off x="1471570" y="2873389"/>
            <a:ext cx="517500" cy="2477700"/>
          </a:xfrm>
          <a:prstGeom prst="rect">
            <a:avLst/>
          </a:prstGeom>
          <a:ln cap="flat" cmpd="sng" w="38100">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spcBef>
                <a:spcPts val="0"/>
              </a:spcBef>
              <a:spcAft>
                <a:spcPts val="0"/>
              </a:spcAft>
              <a:buSzPts val="3600"/>
              <a:buNone/>
              <a:defRPr sz="2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6" name="Google Shape;186;p14"/>
          <p:cNvSpPr txBox="1"/>
          <p:nvPr>
            <p:ph idx="1" type="subTitle"/>
          </p:nvPr>
        </p:nvSpPr>
        <p:spPr>
          <a:xfrm>
            <a:off x="3712850" y="249733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87" name="Google Shape;187;p14"/>
          <p:cNvSpPr txBox="1"/>
          <p:nvPr>
            <p:ph hasCustomPrompt="1" idx="3" type="title"/>
          </p:nvPr>
        </p:nvSpPr>
        <p:spPr>
          <a:xfrm>
            <a:off x="5582900" y="2496077"/>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88" name="Google Shape;188;p14"/>
          <p:cNvSpPr txBox="1"/>
          <p:nvPr>
            <p:ph idx="4" type="subTitle"/>
          </p:nvPr>
        </p:nvSpPr>
        <p:spPr>
          <a:xfrm>
            <a:off x="3712850" y="286673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89" name="Google Shape;189;p14"/>
          <p:cNvSpPr txBox="1"/>
          <p:nvPr>
            <p:ph idx="5" type="subTitle"/>
          </p:nvPr>
        </p:nvSpPr>
        <p:spPr>
          <a:xfrm>
            <a:off x="7079100" y="748550"/>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90" name="Google Shape;190;p14"/>
          <p:cNvSpPr txBox="1"/>
          <p:nvPr>
            <p:ph hasCustomPrompt="1" idx="6" type="title"/>
          </p:nvPr>
        </p:nvSpPr>
        <p:spPr>
          <a:xfrm>
            <a:off x="8949150" y="748550"/>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91" name="Google Shape;191;p14"/>
          <p:cNvSpPr txBox="1"/>
          <p:nvPr>
            <p:ph idx="7" type="subTitle"/>
          </p:nvPr>
        </p:nvSpPr>
        <p:spPr>
          <a:xfrm>
            <a:off x="7079100" y="1117950"/>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92" name="Google Shape;192;p14"/>
          <p:cNvSpPr txBox="1"/>
          <p:nvPr>
            <p:ph idx="8" type="subTitle"/>
          </p:nvPr>
        </p:nvSpPr>
        <p:spPr>
          <a:xfrm>
            <a:off x="3712850" y="423398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93" name="Google Shape;193;p14"/>
          <p:cNvSpPr txBox="1"/>
          <p:nvPr>
            <p:ph hasCustomPrompt="1" idx="9" type="title"/>
          </p:nvPr>
        </p:nvSpPr>
        <p:spPr>
          <a:xfrm>
            <a:off x="5582900" y="4233999"/>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94" name="Google Shape;194;p14"/>
          <p:cNvSpPr txBox="1"/>
          <p:nvPr>
            <p:ph idx="13" type="subTitle"/>
          </p:nvPr>
        </p:nvSpPr>
        <p:spPr>
          <a:xfrm>
            <a:off x="3712850" y="460338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95" name="Google Shape;195;p14"/>
          <p:cNvSpPr txBox="1"/>
          <p:nvPr>
            <p:ph idx="14" type="subTitle"/>
          </p:nvPr>
        </p:nvSpPr>
        <p:spPr>
          <a:xfrm>
            <a:off x="7079100" y="2485200"/>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96" name="Google Shape;196;p14"/>
          <p:cNvSpPr txBox="1"/>
          <p:nvPr>
            <p:ph hasCustomPrompt="1" idx="15" type="title"/>
          </p:nvPr>
        </p:nvSpPr>
        <p:spPr>
          <a:xfrm>
            <a:off x="8949150" y="2485200"/>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197" name="Google Shape;197;p14"/>
          <p:cNvSpPr txBox="1"/>
          <p:nvPr>
            <p:ph idx="16" type="subTitle"/>
          </p:nvPr>
        </p:nvSpPr>
        <p:spPr>
          <a:xfrm>
            <a:off x="7079100" y="2854600"/>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98" name="Google Shape;198;p14"/>
          <p:cNvSpPr txBox="1"/>
          <p:nvPr>
            <p:ph idx="17" type="subTitle"/>
          </p:nvPr>
        </p:nvSpPr>
        <p:spPr>
          <a:xfrm>
            <a:off x="7079100" y="4221850"/>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199" name="Google Shape;199;p14"/>
          <p:cNvSpPr txBox="1"/>
          <p:nvPr>
            <p:ph hasCustomPrompt="1" idx="18" type="title"/>
          </p:nvPr>
        </p:nvSpPr>
        <p:spPr>
          <a:xfrm>
            <a:off x="8949150" y="4221850"/>
            <a:ext cx="748500" cy="7287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00" name="Google Shape;200;p14"/>
          <p:cNvSpPr txBox="1"/>
          <p:nvPr>
            <p:ph idx="19" type="subTitle"/>
          </p:nvPr>
        </p:nvSpPr>
        <p:spPr>
          <a:xfrm>
            <a:off x="7079100" y="4591250"/>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201" name="Shape 201"/>
        <p:cNvGrpSpPr/>
        <p:nvPr/>
      </p:nvGrpSpPr>
      <p:grpSpPr>
        <a:xfrm>
          <a:off x="0" y="0"/>
          <a:ext cx="0" cy="0"/>
          <a:chOff x="0" y="0"/>
          <a:chExt cx="0" cy="0"/>
        </a:xfrm>
      </p:grpSpPr>
      <p:sp>
        <p:nvSpPr>
          <p:cNvPr id="202" name="Google Shape;202;p15"/>
          <p:cNvSpPr/>
          <p:nvPr/>
        </p:nvSpPr>
        <p:spPr>
          <a:xfrm>
            <a:off x="3100325" y="605750"/>
            <a:ext cx="517500" cy="615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5"/>
          <p:cNvGrpSpPr/>
          <p:nvPr/>
        </p:nvGrpSpPr>
        <p:grpSpPr>
          <a:xfrm>
            <a:off x="7770775" y="-1500"/>
            <a:ext cx="2671682" cy="7562350"/>
            <a:chOff x="0" y="-1500"/>
            <a:chExt cx="2671682" cy="7562350"/>
          </a:xfrm>
        </p:grpSpPr>
        <p:cxnSp>
          <p:nvCxnSpPr>
            <p:cNvPr id="204" name="Google Shape;204;p15"/>
            <p:cNvCxnSpPr/>
            <p:nvPr/>
          </p:nvCxnSpPr>
          <p:spPr>
            <a:xfrm>
              <a:off x="529169"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05" name="Google Shape;205;p15"/>
            <p:cNvCxnSpPr/>
            <p:nvPr/>
          </p:nvCxnSpPr>
          <p:spPr>
            <a:xfrm>
              <a:off x="0"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06" name="Google Shape;206;p15"/>
            <p:cNvCxnSpPr/>
            <p:nvPr/>
          </p:nvCxnSpPr>
          <p:spPr>
            <a:xfrm>
              <a:off x="1058338"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07" name="Google Shape;207;p15"/>
            <p:cNvCxnSpPr/>
            <p:nvPr/>
          </p:nvCxnSpPr>
          <p:spPr>
            <a:xfrm>
              <a:off x="1587507"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08" name="Google Shape;208;p15"/>
            <p:cNvCxnSpPr/>
            <p:nvPr/>
          </p:nvCxnSpPr>
          <p:spPr>
            <a:xfrm>
              <a:off x="2116676"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09" name="Google Shape;209;p15"/>
            <p:cNvCxnSpPr/>
            <p:nvPr/>
          </p:nvCxnSpPr>
          <p:spPr>
            <a:xfrm rot="10800000">
              <a:off x="3778" y="7560850"/>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0" name="Google Shape;210;p15"/>
            <p:cNvCxnSpPr/>
            <p:nvPr/>
          </p:nvCxnSpPr>
          <p:spPr>
            <a:xfrm rot="10800000">
              <a:off x="3778" y="7020682"/>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1" name="Google Shape;211;p15"/>
            <p:cNvCxnSpPr/>
            <p:nvPr/>
          </p:nvCxnSpPr>
          <p:spPr>
            <a:xfrm rot="10800000">
              <a:off x="3778" y="6480514"/>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2" name="Google Shape;212;p15"/>
            <p:cNvCxnSpPr/>
            <p:nvPr/>
          </p:nvCxnSpPr>
          <p:spPr>
            <a:xfrm rot="10800000">
              <a:off x="3778" y="5940346"/>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3" name="Google Shape;213;p15"/>
            <p:cNvCxnSpPr/>
            <p:nvPr/>
          </p:nvCxnSpPr>
          <p:spPr>
            <a:xfrm rot="10800000">
              <a:off x="3778" y="5400179"/>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4" name="Google Shape;214;p15"/>
            <p:cNvCxnSpPr/>
            <p:nvPr/>
          </p:nvCxnSpPr>
          <p:spPr>
            <a:xfrm rot="10800000">
              <a:off x="3778" y="4860011"/>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5" name="Google Shape;215;p15"/>
            <p:cNvCxnSpPr/>
            <p:nvPr/>
          </p:nvCxnSpPr>
          <p:spPr>
            <a:xfrm rot="10800000">
              <a:off x="3778" y="4319843"/>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6" name="Google Shape;216;p15"/>
            <p:cNvCxnSpPr/>
            <p:nvPr/>
          </p:nvCxnSpPr>
          <p:spPr>
            <a:xfrm rot="10800000">
              <a:off x="3778" y="3779675"/>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7" name="Google Shape;217;p15"/>
            <p:cNvCxnSpPr/>
            <p:nvPr/>
          </p:nvCxnSpPr>
          <p:spPr>
            <a:xfrm rot="10800000">
              <a:off x="3778" y="3239507"/>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8" name="Google Shape;218;p15"/>
            <p:cNvCxnSpPr/>
            <p:nvPr/>
          </p:nvCxnSpPr>
          <p:spPr>
            <a:xfrm rot="10800000">
              <a:off x="3778" y="2699339"/>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19" name="Google Shape;219;p15"/>
            <p:cNvCxnSpPr/>
            <p:nvPr/>
          </p:nvCxnSpPr>
          <p:spPr>
            <a:xfrm rot="10800000">
              <a:off x="3778" y="2159171"/>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20" name="Google Shape;220;p15"/>
            <p:cNvCxnSpPr/>
            <p:nvPr/>
          </p:nvCxnSpPr>
          <p:spPr>
            <a:xfrm rot="10800000">
              <a:off x="3778" y="1619004"/>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21" name="Google Shape;221;p15"/>
            <p:cNvCxnSpPr/>
            <p:nvPr/>
          </p:nvCxnSpPr>
          <p:spPr>
            <a:xfrm rot="10800000">
              <a:off x="3778" y="1078836"/>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22" name="Google Shape;222;p15"/>
            <p:cNvCxnSpPr/>
            <p:nvPr/>
          </p:nvCxnSpPr>
          <p:spPr>
            <a:xfrm rot="10800000">
              <a:off x="3778" y="538668"/>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23" name="Google Shape;223;p15"/>
            <p:cNvCxnSpPr/>
            <p:nvPr/>
          </p:nvCxnSpPr>
          <p:spPr>
            <a:xfrm rot="10800000">
              <a:off x="3778" y="-1500"/>
              <a:ext cx="2667900" cy="0"/>
            </a:xfrm>
            <a:prstGeom prst="straightConnector1">
              <a:avLst/>
            </a:prstGeom>
            <a:noFill/>
            <a:ln cap="flat" cmpd="sng" w="19050">
              <a:solidFill>
                <a:schemeClr val="accent1"/>
              </a:solidFill>
              <a:prstDash val="solid"/>
              <a:round/>
              <a:headEnd len="med" w="med" type="none"/>
              <a:tailEnd len="med" w="med" type="none"/>
            </a:ln>
          </p:spPr>
        </p:cxnSp>
        <p:cxnSp>
          <p:nvCxnSpPr>
            <p:cNvPr id="224" name="Google Shape;224;p15"/>
            <p:cNvCxnSpPr/>
            <p:nvPr/>
          </p:nvCxnSpPr>
          <p:spPr>
            <a:xfrm>
              <a:off x="2671682" y="-1497"/>
              <a:ext cx="0" cy="7562100"/>
            </a:xfrm>
            <a:prstGeom prst="straightConnector1">
              <a:avLst/>
            </a:prstGeom>
            <a:noFill/>
            <a:ln cap="flat" cmpd="sng" w="19050">
              <a:solidFill>
                <a:schemeClr val="accent1"/>
              </a:solidFill>
              <a:prstDash val="solid"/>
              <a:round/>
              <a:headEnd len="med" w="med" type="none"/>
              <a:tailEnd len="med" w="med" type="none"/>
            </a:ln>
          </p:spPr>
        </p:cxnSp>
      </p:grpSp>
      <p:sp>
        <p:nvSpPr>
          <p:cNvPr id="225" name="Google Shape;225;p15"/>
          <p:cNvSpPr txBox="1"/>
          <p:nvPr>
            <p:ph type="title"/>
          </p:nvPr>
        </p:nvSpPr>
        <p:spPr>
          <a:xfrm>
            <a:off x="8358600" y="3152075"/>
            <a:ext cx="630300" cy="2398800"/>
          </a:xfrm>
          <a:prstGeom prst="rect">
            <a:avLst/>
          </a:prstGeom>
          <a:solidFill>
            <a:schemeClr val="dk1"/>
          </a:solidFill>
        </p:spPr>
        <p:txBody>
          <a:bodyPr anchorCtr="0" anchor="t" bIns="116050" lIns="116050" spcFirstLastPara="1" rIns="116050" wrap="square" tIns="116050">
            <a:noAutofit/>
          </a:bodyPr>
          <a:lstStyle>
            <a:lvl1pPr lvl="0" rtl="0" algn="ctr">
              <a:spcBef>
                <a:spcPts val="0"/>
              </a:spcBef>
              <a:spcAft>
                <a:spcPts val="0"/>
              </a:spcAft>
              <a:buSzPts val="3600"/>
              <a:buNone/>
              <a:defRPr>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6" name="Google Shape;226;p15"/>
          <p:cNvSpPr txBox="1"/>
          <p:nvPr>
            <p:ph idx="2" type="title"/>
          </p:nvPr>
        </p:nvSpPr>
        <p:spPr>
          <a:xfrm>
            <a:off x="9160220" y="3903014"/>
            <a:ext cx="517500" cy="2477700"/>
          </a:xfrm>
          <a:prstGeom prst="rect">
            <a:avLst/>
          </a:prstGeom>
          <a:ln cap="flat" cmpd="sng" w="38100">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spcBef>
                <a:spcPts val="0"/>
              </a:spcBef>
              <a:spcAft>
                <a:spcPts val="0"/>
              </a:spcAft>
              <a:buSzPts val="3600"/>
              <a:buNone/>
              <a:defRPr sz="2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7" name="Google Shape;227;p15"/>
          <p:cNvSpPr txBox="1"/>
          <p:nvPr>
            <p:ph idx="1" type="subTitle"/>
          </p:nvPr>
        </p:nvSpPr>
        <p:spPr>
          <a:xfrm>
            <a:off x="3271150" y="1101125"/>
            <a:ext cx="31815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28" name="Google Shape;228;p15"/>
          <p:cNvSpPr txBox="1"/>
          <p:nvPr>
            <p:ph hasCustomPrompt="1" idx="3" type="title"/>
          </p:nvPr>
        </p:nvSpPr>
        <p:spPr>
          <a:xfrm>
            <a:off x="3271150" y="721800"/>
            <a:ext cx="3181500" cy="3693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29" name="Google Shape;229;p15"/>
          <p:cNvSpPr txBox="1"/>
          <p:nvPr>
            <p:ph idx="4" type="subTitle"/>
          </p:nvPr>
        </p:nvSpPr>
        <p:spPr>
          <a:xfrm>
            <a:off x="3271150" y="1470550"/>
            <a:ext cx="3181500" cy="9957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30" name="Google Shape;230;p15"/>
          <p:cNvSpPr txBox="1"/>
          <p:nvPr/>
        </p:nvSpPr>
        <p:spPr>
          <a:xfrm rot="5400000">
            <a:off x="-1170085" y="3605550"/>
            <a:ext cx="3000000" cy="35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2000"/>
              </a:spcAft>
              <a:buNone/>
            </a:pPr>
            <a:r>
              <a:rPr lang="en" sz="1100">
                <a:solidFill>
                  <a:schemeClr val="dk2"/>
                </a:solidFill>
                <a:latin typeface="Work Sans"/>
                <a:ea typeface="Work Sans"/>
                <a:cs typeface="Work Sans"/>
                <a:sym typeface="Work Sans"/>
              </a:rPr>
              <a:t>This template was created by </a:t>
            </a:r>
            <a:r>
              <a:rPr lang="en" sz="1100" u="sng">
                <a:solidFill>
                  <a:schemeClr val="dk2"/>
                </a:solidFill>
                <a:latin typeface="Work Sans"/>
                <a:ea typeface="Work Sans"/>
                <a:cs typeface="Work Sans"/>
                <a:sym typeface="Work Sans"/>
                <a:hlinkClick r:id="rId2">
                  <a:extLst>
                    <a:ext uri="{A12FA001-AC4F-418D-AE19-62706E023703}">
                      <ahyp:hlinkClr val="tx"/>
                    </a:ext>
                  </a:extLst>
                </a:hlinkClick>
              </a:rPr>
              <a:t>Slidesgo</a:t>
            </a:r>
            <a:r>
              <a:rPr lang="en" sz="1100">
                <a:solidFill>
                  <a:schemeClr val="dk2"/>
                </a:solidFill>
                <a:latin typeface="Work Sans"/>
                <a:ea typeface="Work Sans"/>
                <a:cs typeface="Work Sans"/>
                <a:sym typeface="Work Sans"/>
              </a:rPr>
              <a:t> </a:t>
            </a:r>
            <a:endParaRPr sz="1100">
              <a:solidFill>
                <a:schemeClr val="dk2"/>
              </a:solidFill>
              <a:latin typeface="Work Sans"/>
              <a:ea typeface="Work Sans"/>
              <a:cs typeface="Work Sans"/>
              <a:sym typeface="Work Sans"/>
            </a:endParaRPr>
          </a:p>
        </p:txBody>
      </p:sp>
      <p:sp>
        <p:nvSpPr>
          <p:cNvPr id="231" name="Google Shape;231;p15"/>
          <p:cNvSpPr txBox="1"/>
          <p:nvPr>
            <p:ph idx="5" type="subTitle"/>
          </p:nvPr>
        </p:nvSpPr>
        <p:spPr>
          <a:xfrm>
            <a:off x="3271150" y="3306150"/>
            <a:ext cx="31815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32" name="Google Shape;232;p15"/>
          <p:cNvSpPr txBox="1"/>
          <p:nvPr>
            <p:ph hasCustomPrompt="1" idx="6" type="title"/>
          </p:nvPr>
        </p:nvSpPr>
        <p:spPr>
          <a:xfrm>
            <a:off x="3271150" y="2926825"/>
            <a:ext cx="3181500" cy="3693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33" name="Google Shape;233;p15"/>
          <p:cNvSpPr txBox="1"/>
          <p:nvPr>
            <p:ph idx="7" type="subTitle"/>
          </p:nvPr>
        </p:nvSpPr>
        <p:spPr>
          <a:xfrm>
            <a:off x="3271150" y="3675575"/>
            <a:ext cx="3181500" cy="9957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34" name="Google Shape;234;p15"/>
          <p:cNvSpPr txBox="1"/>
          <p:nvPr>
            <p:ph idx="8" type="subTitle"/>
          </p:nvPr>
        </p:nvSpPr>
        <p:spPr>
          <a:xfrm>
            <a:off x="3271150" y="5511175"/>
            <a:ext cx="31815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35" name="Google Shape;235;p15"/>
          <p:cNvSpPr txBox="1"/>
          <p:nvPr>
            <p:ph hasCustomPrompt="1" idx="9" type="title"/>
          </p:nvPr>
        </p:nvSpPr>
        <p:spPr>
          <a:xfrm>
            <a:off x="3271150" y="5131850"/>
            <a:ext cx="3181500" cy="3693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36" name="Google Shape;236;p15"/>
          <p:cNvSpPr txBox="1"/>
          <p:nvPr>
            <p:ph idx="13" type="subTitle"/>
          </p:nvPr>
        </p:nvSpPr>
        <p:spPr>
          <a:xfrm>
            <a:off x="3271150" y="5880600"/>
            <a:ext cx="3181500" cy="9957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
    <p:spTree>
      <p:nvGrpSpPr>
        <p:cNvPr id="237" name="Shape 237"/>
        <p:cNvGrpSpPr/>
        <p:nvPr/>
      </p:nvGrpSpPr>
      <p:grpSpPr>
        <a:xfrm>
          <a:off x="0" y="0"/>
          <a:ext cx="0" cy="0"/>
          <a:chOff x="0" y="0"/>
          <a:chExt cx="0" cy="0"/>
        </a:xfrm>
      </p:grpSpPr>
      <p:cxnSp>
        <p:nvCxnSpPr>
          <p:cNvPr id="238" name="Google Shape;238;p16"/>
          <p:cNvCxnSpPr/>
          <p:nvPr/>
        </p:nvCxnSpPr>
        <p:spPr>
          <a:xfrm rot="10800000">
            <a:off x="8343551" y="7560850"/>
            <a:ext cx="2113035" cy="0"/>
          </a:xfrm>
          <a:prstGeom prst="straightConnector1">
            <a:avLst/>
          </a:prstGeom>
          <a:noFill/>
          <a:ln cap="flat" cmpd="sng" w="19050">
            <a:solidFill>
              <a:schemeClr val="accent1"/>
            </a:solidFill>
            <a:prstDash val="solid"/>
            <a:round/>
            <a:headEnd len="med" w="med" type="none"/>
            <a:tailEnd len="med" w="med" type="none"/>
          </a:ln>
        </p:spPr>
      </p:cxnSp>
      <p:grpSp>
        <p:nvGrpSpPr>
          <p:cNvPr id="239" name="Google Shape;239;p16"/>
          <p:cNvGrpSpPr/>
          <p:nvPr/>
        </p:nvGrpSpPr>
        <p:grpSpPr>
          <a:xfrm>
            <a:off x="8339925" y="-1500"/>
            <a:ext cx="2116675" cy="1620603"/>
            <a:chOff x="8339925" y="-1500"/>
            <a:chExt cx="2116675" cy="1620603"/>
          </a:xfrm>
        </p:grpSpPr>
        <p:cxnSp>
          <p:nvCxnSpPr>
            <p:cNvPr id="240" name="Google Shape;240;p16"/>
            <p:cNvCxnSpPr/>
            <p:nvPr/>
          </p:nvCxnSpPr>
          <p:spPr>
            <a:xfrm>
              <a:off x="8869094" y="-1497"/>
              <a:ext cx="0" cy="1620600"/>
            </a:xfrm>
            <a:prstGeom prst="straightConnector1">
              <a:avLst/>
            </a:prstGeom>
            <a:noFill/>
            <a:ln cap="flat" cmpd="sng" w="19050">
              <a:solidFill>
                <a:schemeClr val="accent1"/>
              </a:solidFill>
              <a:prstDash val="solid"/>
              <a:round/>
              <a:headEnd len="med" w="med" type="none"/>
              <a:tailEnd len="med" w="med" type="none"/>
            </a:ln>
          </p:spPr>
        </p:cxnSp>
        <p:cxnSp>
          <p:nvCxnSpPr>
            <p:cNvPr id="241" name="Google Shape;241;p16"/>
            <p:cNvCxnSpPr/>
            <p:nvPr/>
          </p:nvCxnSpPr>
          <p:spPr>
            <a:xfrm>
              <a:off x="8339925" y="-1497"/>
              <a:ext cx="0" cy="1620600"/>
            </a:xfrm>
            <a:prstGeom prst="straightConnector1">
              <a:avLst/>
            </a:prstGeom>
            <a:noFill/>
            <a:ln cap="flat" cmpd="sng" w="19050">
              <a:solidFill>
                <a:schemeClr val="accent1"/>
              </a:solidFill>
              <a:prstDash val="solid"/>
              <a:round/>
              <a:headEnd len="med" w="med" type="none"/>
              <a:tailEnd len="med" w="med" type="none"/>
            </a:ln>
          </p:spPr>
        </p:cxnSp>
        <p:cxnSp>
          <p:nvCxnSpPr>
            <p:cNvPr id="242" name="Google Shape;242;p16"/>
            <p:cNvCxnSpPr/>
            <p:nvPr/>
          </p:nvCxnSpPr>
          <p:spPr>
            <a:xfrm>
              <a:off x="9398263" y="-1497"/>
              <a:ext cx="0" cy="1620600"/>
            </a:xfrm>
            <a:prstGeom prst="straightConnector1">
              <a:avLst/>
            </a:prstGeom>
            <a:noFill/>
            <a:ln cap="flat" cmpd="sng" w="19050">
              <a:solidFill>
                <a:schemeClr val="accent1"/>
              </a:solidFill>
              <a:prstDash val="solid"/>
              <a:round/>
              <a:headEnd len="med" w="med" type="none"/>
              <a:tailEnd len="med" w="med" type="none"/>
            </a:ln>
          </p:spPr>
        </p:cxnSp>
        <p:cxnSp>
          <p:nvCxnSpPr>
            <p:cNvPr id="243" name="Google Shape;243;p16"/>
            <p:cNvCxnSpPr/>
            <p:nvPr/>
          </p:nvCxnSpPr>
          <p:spPr>
            <a:xfrm>
              <a:off x="9927431" y="-1497"/>
              <a:ext cx="0" cy="1620600"/>
            </a:xfrm>
            <a:prstGeom prst="straightConnector1">
              <a:avLst/>
            </a:prstGeom>
            <a:noFill/>
            <a:ln cap="flat" cmpd="sng" w="19050">
              <a:solidFill>
                <a:schemeClr val="accent1"/>
              </a:solidFill>
              <a:prstDash val="solid"/>
              <a:round/>
              <a:headEnd len="med" w="med" type="none"/>
              <a:tailEnd len="med" w="med" type="none"/>
            </a:ln>
          </p:spPr>
        </p:cxnSp>
        <p:cxnSp>
          <p:nvCxnSpPr>
            <p:cNvPr id="244" name="Google Shape;244;p16"/>
            <p:cNvCxnSpPr/>
            <p:nvPr/>
          </p:nvCxnSpPr>
          <p:spPr>
            <a:xfrm>
              <a:off x="10456600" y="-1497"/>
              <a:ext cx="0" cy="1620600"/>
            </a:xfrm>
            <a:prstGeom prst="straightConnector1">
              <a:avLst/>
            </a:prstGeom>
            <a:noFill/>
            <a:ln cap="flat" cmpd="sng" w="19050">
              <a:solidFill>
                <a:schemeClr val="accent1"/>
              </a:solidFill>
              <a:prstDash val="solid"/>
              <a:round/>
              <a:headEnd len="med" w="med" type="none"/>
              <a:tailEnd len="med" w="med" type="none"/>
            </a:ln>
          </p:spPr>
        </p:cxnSp>
        <p:cxnSp>
          <p:nvCxnSpPr>
            <p:cNvPr id="245" name="Google Shape;245;p16"/>
            <p:cNvCxnSpPr/>
            <p:nvPr/>
          </p:nvCxnSpPr>
          <p:spPr>
            <a:xfrm rot="10800000">
              <a:off x="8343551" y="1619004"/>
              <a:ext cx="2113035" cy="0"/>
            </a:xfrm>
            <a:prstGeom prst="straightConnector1">
              <a:avLst/>
            </a:prstGeom>
            <a:noFill/>
            <a:ln cap="flat" cmpd="sng" w="19050">
              <a:solidFill>
                <a:schemeClr val="accent1"/>
              </a:solidFill>
              <a:prstDash val="solid"/>
              <a:round/>
              <a:headEnd len="med" w="med" type="none"/>
              <a:tailEnd len="med" w="med" type="none"/>
            </a:ln>
          </p:spPr>
        </p:cxnSp>
        <p:cxnSp>
          <p:nvCxnSpPr>
            <p:cNvPr id="246" name="Google Shape;246;p16"/>
            <p:cNvCxnSpPr/>
            <p:nvPr/>
          </p:nvCxnSpPr>
          <p:spPr>
            <a:xfrm rot="10800000">
              <a:off x="8343551" y="1078836"/>
              <a:ext cx="2113035" cy="0"/>
            </a:xfrm>
            <a:prstGeom prst="straightConnector1">
              <a:avLst/>
            </a:prstGeom>
            <a:noFill/>
            <a:ln cap="flat" cmpd="sng" w="19050">
              <a:solidFill>
                <a:schemeClr val="accent1"/>
              </a:solidFill>
              <a:prstDash val="solid"/>
              <a:round/>
              <a:headEnd len="med" w="med" type="none"/>
              <a:tailEnd len="med" w="med" type="none"/>
            </a:ln>
          </p:spPr>
        </p:cxnSp>
        <p:cxnSp>
          <p:nvCxnSpPr>
            <p:cNvPr id="247" name="Google Shape;247;p16"/>
            <p:cNvCxnSpPr/>
            <p:nvPr/>
          </p:nvCxnSpPr>
          <p:spPr>
            <a:xfrm rot="10800000">
              <a:off x="8343551" y="538668"/>
              <a:ext cx="2113035" cy="0"/>
            </a:xfrm>
            <a:prstGeom prst="straightConnector1">
              <a:avLst/>
            </a:prstGeom>
            <a:noFill/>
            <a:ln cap="flat" cmpd="sng" w="19050">
              <a:solidFill>
                <a:schemeClr val="accent1"/>
              </a:solidFill>
              <a:prstDash val="solid"/>
              <a:round/>
              <a:headEnd len="med" w="med" type="none"/>
              <a:tailEnd len="med" w="med" type="none"/>
            </a:ln>
          </p:spPr>
        </p:cxnSp>
        <p:cxnSp>
          <p:nvCxnSpPr>
            <p:cNvPr id="248" name="Google Shape;248;p16"/>
            <p:cNvCxnSpPr/>
            <p:nvPr/>
          </p:nvCxnSpPr>
          <p:spPr>
            <a:xfrm rot="10800000">
              <a:off x="8343551" y="-1500"/>
              <a:ext cx="2113035" cy="0"/>
            </a:xfrm>
            <a:prstGeom prst="straightConnector1">
              <a:avLst/>
            </a:prstGeom>
            <a:noFill/>
            <a:ln cap="flat" cmpd="sng" w="19050">
              <a:solidFill>
                <a:schemeClr val="accent1"/>
              </a:solidFill>
              <a:prstDash val="solid"/>
              <a:round/>
              <a:headEnd len="med" w="med" type="none"/>
              <a:tailEnd len="med" w="med" type="none"/>
            </a:ln>
          </p:spPr>
        </p:cxnSp>
      </p:grpSp>
      <p:sp>
        <p:nvSpPr>
          <p:cNvPr id="249" name="Google Shape;249;p16"/>
          <p:cNvSpPr txBox="1"/>
          <p:nvPr>
            <p:ph type="title"/>
          </p:nvPr>
        </p:nvSpPr>
        <p:spPr>
          <a:xfrm>
            <a:off x="2514125" y="865724"/>
            <a:ext cx="2694000" cy="757800"/>
          </a:xfrm>
          <a:prstGeom prst="rect">
            <a:avLst/>
          </a:prstGeom>
          <a:solidFill>
            <a:schemeClr val="dk1"/>
          </a:solidFill>
        </p:spPr>
        <p:txBody>
          <a:bodyPr anchorCtr="0" anchor="t" bIns="116050" lIns="116050" spcFirstLastPara="1" rIns="116050" wrap="square" tIns="116050">
            <a:noAutofit/>
          </a:bodyPr>
          <a:lstStyle>
            <a:lvl1pPr lvl="0" rtl="0" algn="ctr">
              <a:spcBef>
                <a:spcPts val="0"/>
              </a:spcBef>
              <a:spcAft>
                <a:spcPts val="0"/>
              </a:spcAft>
              <a:buSzPts val="3600"/>
              <a:buNone/>
              <a:defRPr>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0" name="Google Shape;250;p16"/>
          <p:cNvSpPr txBox="1"/>
          <p:nvPr>
            <p:ph idx="2" type="title"/>
          </p:nvPr>
        </p:nvSpPr>
        <p:spPr>
          <a:xfrm>
            <a:off x="5427205" y="1054674"/>
            <a:ext cx="2501100" cy="568800"/>
          </a:xfrm>
          <a:prstGeom prst="rect">
            <a:avLst/>
          </a:prstGeom>
          <a:ln cap="flat" cmpd="sng" w="38100">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spcBef>
                <a:spcPts val="0"/>
              </a:spcBef>
              <a:spcAft>
                <a:spcPts val="0"/>
              </a:spcAft>
              <a:buSzPts val="3600"/>
              <a:buNone/>
              <a:defRPr sz="2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1" name="Google Shape;251;p16"/>
          <p:cNvSpPr txBox="1"/>
          <p:nvPr>
            <p:ph idx="1" type="subTitle"/>
          </p:nvPr>
        </p:nvSpPr>
        <p:spPr>
          <a:xfrm>
            <a:off x="669950" y="3417275"/>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52" name="Google Shape;252;p16"/>
          <p:cNvSpPr txBox="1"/>
          <p:nvPr>
            <p:ph hasCustomPrompt="1" idx="3" type="title"/>
          </p:nvPr>
        </p:nvSpPr>
        <p:spPr>
          <a:xfrm>
            <a:off x="2540000" y="3416015"/>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53" name="Google Shape;253;p16"/>
          <p:cNvSpPr txBox="1"/>
          <p:nvPr>
            <p:ph idx="4" type="subTitle"/>
          </p:nvPr>
        </p:nvSpPr>
        <p:spPr>
          <a:xfrm>
            <a:off x="669950" y="3786675"/>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54" name="Google Shape;254;p16"/>
          <p:cNvSpPr txBox="1"/>
          <p:nvPr>
            <p:ph idx="5" type="subTitle"/>
          </p:nvPr>
        </p:nvSpPr>
        <p:spPr>
          <a:xfrm>
            <a:off x="3911950" y="3417275"/>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55" name="Google Shape;255;p16"/>
          <p:cNvSpPr txBox="1"/>
          <p:nvPr>
            <p:ph hasCustomPrompt="1" idx="6" type="title"/>
          </p:nvPr>
        </p:nvSpPr>
        <p:spPr>
          <a:xfrm>
            <a:off x="5782000" y="3416015"/>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56" name="Google Shape;256;p16"/>
          <p:cNvSpPr txBox="1"/>
          <p:nvPr>
            <p:ph idx="7" type="subTitle"/>
          </p:nvPr>
        </p:nvSpPr>
        <p:spPr>
          <a:xfrm>
            <a:off x="3911950" y="3786675"/>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57" name="Google Shape;257;p16"/>
          <p:cNvSpPr txBox="1"/>
          <p:nvPr>
            <p:ph idx="8" type="subTitle"/>
          </p:nvPr>
        </p:nvSpPr>
        <p:spPr>
          <a:xfrm>
            <a:off x="7153950" y="3417275"/>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58" name="Google Shape;258;p16"/>
          <p:cNvSpPr txBox="1"/>
          <p:nvPr>
            <p:ph hasCustomPrompt="1" idx="9" type="title"/>
          </p:nvPr>
        </p:nvSpPr>
        <p:spPr>
          <a:xfrm>
            <a:off x="9024000" y="3416015"/>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59" name="Google Shape;259;p16"/>
          <p:cNvSpPr txBox="1"/>
          <p:nvPr>
            <p:ph idx="13" type="subTitle"/>
          </p:nvPr>
        </p:nvSpPr>
        <p:spPr>
          <a:xfrm>
            <a:off x="7153950" y="3786675"/>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60" name="Google Shape;260;p16"/>
          <p:cNvSpPr txBox="1"/>
          <p:nvPr>
            <p:ph idx="14" type="subTitle"/>
          </p:nvPr>
        </p:nvSpPr>
        <p:spPr>
          <a:xfrm>
            <a:off x="669950" y="535683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61" name="Google Shape;261;p16"/>
          <p:cNvSpPr txBox="1"/>
          <p:nvPr>
            <p:ph hasCustomPrompt="1" idx="15" type="title"/>
          </p:nvPr>
        </p:nvSpPr>
        <p:spPr>
          <a:xfrm>
            <a:off x="2540000" y="5355577"/>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62" name="Google Shape;262;p16"/>
          <p:cNvSpPr txBox="1"/>
          <p:nvPr>
            <p:ph idx="16" type="subTitle"/>
          </p:nvPr>
        </p:nvSpPr>
        <p:spPr>
          <a:xfrm>
            <a:off x="669950" y="572623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63" name="Google Shape;263;p16"/>
          <p:cNvSpPr txBox="1"/>
          <p:nvPr>
            <p:ph idx="17" type="subTitle"/>
          </p:nvPr>
        </p:nvSpPr>
        <p:spPr>
          <a:xfrm>
            <a:off x="3911950" y="535683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64" name="Google Shape;264;p16"/>
          <p:cNvSpPr txBox="1"/>
          <p:nvPr>
            <p:ph hasCustomPrompt="1" idx="18" type="title"/>
          </p:nvPr>
        </p:nvSpPr>
        <p:spPr>
          <a:xfrm>
            <a:off x="5782000" y="5355577"/>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65" name="Google Shape;265;p16"/>
          <p:cNvSpPr txBox="1"/>
          <p:nvPr>
            <p:ph idx="19" type="subTitle"/>
          </p:nvPr>
        </p:nvSpPr>
        <p:spPr>
          <a:xfrm>
            <a:off x="3911950" y="572623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66" name="Google Shape;266;p16"/>
          <p:cNvSpPr txBox="1"/>
          <p:nvPr>
            <p:ph idx="20" type="subTitle"/>
          </p:nvPr>
        </p:nvSpPr>
        <p:spPr>
          <a:xfrm>
            <a:off x="7153950" y="535683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
        <p:nvSpPr>
          <p:cNvPr id="267" name="Google Shape;267;p16"/>
          <p:cNvSpPr txBox="1"/>
          <p:nvPr>
            <p:ph hasCustomPrompt="1" idx="21" type="title"/>
          </p:nvPr>
        </p:nvSpPr>
        <p:spPr>
          <a:xfrm>
            <a:off x="9024000" y="5355577"/>
            <a:ext cx="748500" cy="717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2000"/>
              <a:buNone/>
              <a:defRPr sz="2500"/>
            </a:lvl1pPr>
            <a:lvl2pPr lvl="1" rtl="0">
              <a:spcBef>
                <a:spcPts val="0"/>
              </a:spcBef>
              <a:spcAft>
                <a:spcPts val="0"/>
              </a:spcAft>
              <a:buSzPts val="2000"/>
              <a:buFont typeface="Oswald"/>
              <a:buNone/>
              <a:defRPr b="1" sz="2000">
                <a:latin typeface="Oswald"/>
                <a:ea typeface="Oswald"/>
                <a:cs typeface="Oswald"/>
                <a:sym typeface="Oswald"/>
              </a:defRPr>
            </a:lvl2pPr>
            <a:lvl3pPr lvl="2" rtl="0">
              <a:spcBef>
                <a:spcPts val="0"/>
              </a:spcBef>
              <a:spcAft>
                <a:spcPts val="0"/>
              </a:spcAft>
              <a:buSzPts val="2000"/>
              <a:buFont typeface="Oswald"/>
              <a:buNone/>
              <a:defRPr b="1" sz="2000">
                <a:latin typeface="Oswald"/>
                <a:ea typeface="Oswald"/>
                <a:cs typeface="Oswald"/>
                <a:sym typeface="Oswald"/>
              </a:defRPr>
            </a:lvl3pPr>
            <a:lvl4pPr lvl="3" rtl="0">
              <a:spcBef>
                <a:spcPts val="0"/>
              </a:spcBef>
              <a:spcAft>
                <a:spcPts val="0"/>
              </a:spcAft>
              <a:buSzPts val="2000"/>
              <a:buFont typeface="Oswald"/>
              <a:buNone/>
              <a:defRPr b="1" sz="2000">
                <a:latin typeface="Oswald"/>
                <a:ea typeface="Oswald"/>
                <a:cs typeface="Oswald"/>
                <a:sym typeface="Oswald"/>
              </a:defRPr>
            </a:lvl4pPr>
            <a:lvl5pPr lvl="4" rtl="0">
              <a:spcBef>
                <a:spcPts val="0"/>
              </a:spcBef>
              <a:spcAft>
                <a:spcPts val="0"/>
              </a:spcAft>
              <a:buSzPts val="2000"/>
              <a:buFont typeface="Oswald"/>
              <a:buNone/>
              <a:defRPr b="1" sz="2000">
                <a:latin typeface="Oswald"/>
                <a:ea typeface="Oswald"/>
                <a:cs typeface="Oswald"/>
                <a:sym typeface="Oswald"/>
              </a:defRPr>
            </a:lvl5pPr>
            <a:lvl6pPr lvl="5" rtl="0">
              <a:spcBef>
                <a:spcPts val="0"/>
              </a:spcBef>
              <a:spcAft>
                <a:spcPts val="0"/>
              </a:spcAft>
              <a:buSzPts val="2000"/>
              <a:buFont typeface="Oswald"/>
              <a:buNone/>
              <a:defRPr b="1" sz="2000">
                <a:latin typeface="Oswald"/>
                <a:ea typeface="Oswald"/>
                <a:cs typeface="Oswald"/>
                <a:sym typeface="Oswald"/>
              </a:defRPr>
            </a:lvl6pPr>
            <a:lvl7pPr lvl="6" rtl="0">
              <a:spcBef>
                <a:spcPts val="0"/>
              </a:spcBef>
              <a:spcAft>
                <a:spcPts val="0"/>
              </a:spcAft>
              <a:buSzPts val="2000"/>
              <a:buFont typeface="Oswald"/>
              <a:buNone/>
              <a:defRPr b="1" sz="2000">
                <a:latin typeface="Oswald"/>
                <a:ea typeface="Oswald"/>
                <a:cs typeface="Oswald"/>
                <a:sym typeface="Oswald"/>
              </a:defRPr>
            </a:lvl7pPr>
            <a:lvl8pPr lvl="7" rtl="0">
              <a:spcBef>
                <a:spcPts val="0"/>
              </a:spcBef>
              <a:spcAft>
                <a:spcPts val="0"/>
              </a:spcAft>
              <a:buSzPts val="2000"/>
              <a:buFont typeface="Oswald"/>
              <a:buNone/>
              <a:defRPr b="1" sz="2000">
                <a:latin typeface="Oswald"/>
                <a:ea typeface="Oswald"/>
                <a:cs typeface="Oswald"/>
                <a:sym typeface="Oswald"/>
              </a:defRPr>
            </a:lvl8pPr>
            <a:lvl9pPr lvl="8" rtl="0">
              <a:spcBef>
                <a:spcPts val="0"/>
              </a:spcBef>
              <a:spcAft>
                <a:spcPts val="0"/>
              </a:spcAft>
              <a:buSzPts val="2000"/>
              <a:buFont typeface="Oswald"/>
              <a:buNone/>
              <a:defRPr b="1" sz="2000">
                <a:latin typeface="Oswald"/>
                <a:ea typeface="Oswald"/>
                <a:cs typeface="Oswald"/>
                <a:sym typeface="Oswald"/>
              </a:defRPr>
            </a:lvl9pPr>
          </a:lstStyle>
          <a:p>
            <a:r>
              <a:t>xx%</a:t>
            </a:r>
          </a:p>
        </p:txBody>
      </p:sp>
      <p:sp>
        <p:nvSpPr>
          <p:cNvPr id="268" name="Google Shape;268;p16"/>
          <p:cNvSpPr txBox="1"/>
          <p:nvPr>
            <p:ph idx="22" type="subTitle"/>
          </p:nvPr>
        </p:nvSpPr>
        <p:spPr>
          <a:xfrm>
            <a:off x="7153950" y="5726238"/>
            <a:ext cx="1944900" cy="359400"/>
          </a:xfrm>
          <a:prstGeom prst="rect">
            <a:avLst/>
          </a:prstGeom>
        </p:spPr>
        <p:txBody>
          <a:bodyPr anchorCtr="0" anchor="t" bIns="116050" lIns="116050" spcFirstLastPara="1" rIns="116050" wrap="square" tIns="116050">
            <a:noAutofit/>
          </a:bodyPr>
          <a:lstStyle>
            <a:lvl1pPr lvl="0" rtl="0">
              <a:spcBef>
                <a:spcPts val="0"/>
              </a:spcBef>
              <a:spcAft>
                <a:spcPts val="0"/>
              </a:spcAft>
              <a:buSzPts val="2300"/>
              <a:buNone/>
              <a:defRPr sz="1400"/>
            </a:lvl1pPr>
            <a:lvl2pPr lvl="1" rtl="0">
              <a:spcBef>
                <a:spcPts val="2000"/>
              </a:spcBef>
              <a:spcAft>
                <a:spcPts val="0"/>
              </a:spcAft>
              <a:buSzPts val="1800"/>
              <a:buNone/>
              <a:defRPr/>
            </a:lvl2pPr>
            <a:lvl3pPr lvl="2" rtl="0">
              <a:spcBef>
                <a:spcPts val="2000"/>
              </a:spcBef>
              <a:spcAft>
                <a:spcPts val="0"/>
              </a:spcAft>
              <a:buSzPts val="1800"/>
              <a:buNone/>
              <a:defRPr/>
            </a:lvl3pPr>
            <a:lvl4pPr lvl="3" rtl="0">
              <a:spcBef>
                <a:spcPts val="2000"/>
              </a:spcBef>
              <a:spcAft>
                <a:spcPts val="0"/>
              </a:spcAft>
              <a:buSzPts val="1800"/>
              <a:buNone/>
              <a:defRPr/>
            </a:lvl4pPr>
            <a:lvl5pPr lvl="4" rtl="0">
              <a:spcBef>
                <a:spcPts val="2000"/>
              </a:spcBef>
              <a:spcAft>
                <a:spcPts val="0"/>
              </a:spcAft>
              <a:buSzPts val="1800"/>
              <a:buNone/>
              <a:defRPr/>
            </a:lvl5pPr>
            <a:lvl6pPr lvl="5" rtl="0">
              <a:spcBef>
                <a:spcPts val="2000"/>
              </a:spcBef>
              <a:spcAft>
                <a:spcPts val="0"/>
              </a:spcAft>
              <a:buSzPts val="1800"/>
              <a:buNone/>
              <a:defRPr/>
            </a:lvl6pPr>
            <a:lvl7pPr lvl="6" rtl="0">
              <a:spcBef>
                <a:spcPts val="2000"/>
              </a:spcBef>
              <a:spcAft>
                <a:spcPts val="0"/>
              </a:spcAft>
              <a:buSzPts val="1800"/>
              <a:buNone/>
              <a:defRPr/>
            </a:lvl7pPr>
            <a:lvl8pPr lvl="7" rtl="0">
              <a:spcBef>
                <a:spcPts val="2000"/>
              </a:spcBef>
              <a:spcAft>
                <a:spcPts val="0"/>
              </a:spcAft>
              <a:buSzPts val="1800"/>
              <a:buNone/>
              <a:defRPr/>
            </a:lvl8pPr>
            <a:lvl9pPr lvl="8" rtl="0">
              <a:spcBef>
                <a:spcPts val="2000"/>
              </a:spcBef>
              <a:spcAft>
                <a:spcPts val="2000"/>
              </a:spcAft>
              <a:buSzPts val="1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ONLY_1_1">
    <p:spTree>
      <p:nvGrpSpPr>
        <p:cNvPr id="269" name="Shape 269"/>
        <p:cNvGrpSpPr/>
        <p:nvPr/>
      </p:nvGrpSpPr>
      <p:grpSpPr>
        <a:xfrm>
          <a:off x="0" y="0"/>
          <a:ext cx="0" cy="0"/>
          <a:chOff x="0" y="0"/>
          <a:chExt cx="0" cy="0"/>
        </a:xfrm>
      </p:grpSpPr>
      <p:grpSp>
        <p:nvGrpSpPr>
          <p:cNvPr id="270" name="Google Shape;270;p17"/>
          <p:cNvGrpSpPr/>
          <p:nvPr/>
        </p:nvGrpSpPr>
        <p:grpSpPr>
          <a:xfrm>
            <a:off x="8339913" y="-1500"/>
            <a:ext cx="2116676" cy="7562350"/>
            <a:chOff x="0" y="-1500"/>
            <a:chExt cx="2166728" cy="7562350"/>
          </a:xfrm>
        </p:grpSpPr>
        <p:cxnSp>
          <p:nvCxnSpPr>
            <p:cNvPr id="271" name="Google Shape;271;p17"/>
            <p:cNvCxnSpPr/>
            <p:nvPr/>
          </p:nvCxnSpPr>
          <p:spPr>
            <a:xfrm>
              <a:off x="541682"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72" name="Google Shape;272;p17"/>
            <p:cNvCxnSpPr/>
            <p:nvPr/>
          </p:nvCxnSpPr>
          <p:spPr>
            <a:xfrm>
              <a:off x="0"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73" name="Google Shape;273;p17"/>
            <p:cNvCxnSpPr/>
            <p:nvPr/>
          </p:nvCxnSpPr>
          <p:spPr>
            <a:xfrm>
              <a:off x="1083364"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74" name="Google Shape;274;p17"/>
            <p:cNvCxnSpPr/>
            <p:nvPr/>
          </p:nvCxnSpPr>
          <p:spPr>
            <a:xfrm>
              <a:off x="1625046"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75" name="Google Shape;275;p17"/>
            <p:cNvCxnSpPr/>
            <p:nvPr/>
          </p:nvCxnSpPr>
          <p:spPr>
            <a:xfrm>
              <a:off x="2166728"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76" name="Google Shape;276;p17"/>
            <p:cNvCxnSpPr/>
            <p:nvPr/>
          </p:nvCxnSpPr>
          <p:spPr>
            <a:xfrm rot="10800000">
              <a:off x="3725" y="7560850"/>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77" name="Google Shape;277;p17"/>
            <p:cNvCxnSpPr/>
            <p:nvPr/>
          </p:nvCxnSpPr>
          <p:spPr>
            <a:xfrm rot="10800000">
              <a:off x="3725" y="7020682"/>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78" name="Google Shape;278;p17"/>
            <p:cNvCxnSpPr/>
            <p:nvPr/>
          </p:nvCxnSpPr>
          <p:spPr>
            <a:xfrm rot="10800000">
              <a:off x="3725" y="6480514"/>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79" name="Google Shape;279;p17"/>
            <p:cNvCxnSpPr/>
            <p:nvPr/>
          </p:nvCxnSpPr>
          <p:spPr>
            <a:xfrm rot="10800000">
              <a:off x="3725" y="5940346"/>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0" name="Google Shape;280;p17"/>
            <p:cNvCxnSpPr/>
            <p:nvPr/>
          </p:nvCxnSpPr>
          <p:spPr>
            <a:xfrm rot="10800000">
              <a:off x="3725" y="5400179"/>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1" name="Google Shape;281;p17"/>
            <p:cNvCxnSpPr/>
            <p:nvPr/>
          </p:nvCxnSpPr>
          <p:spPr>
            <a:xfrm rot="10800000">
              <a:off x="3725" y="4860011"/>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2" name="Google Shape;282;p17"/>
            <p:cNvCxnSpPr/>
            <p:nvPr/>
          </p:nvCxnSpPr>
          <p:spPr>
            <a:xfrm rot="10800000">
              <a:off x="3725" y="4319843"/>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3" name="Google Shape;283;p17"/>
            <p:cNvCxnSpPr/>
            <p:nvPr/>
          </p:nvCxnSpPr>
          <p:spPr>
            <a:xfrm rot="10800000">
              <a:off x="3725" y="3779675"/>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4" name="Google Shape;284;p17"/>
            <p:cNvCxnSpPr/>
            <p:nvPr/>
          </p:nvCxnSpPr>
          <p:spPr>
            <a:xfrm rot="10800000">
              <a:off x="3725" y="3239507"/>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5" name="Google Shape;285;p17"/>
            <p:cNvCxnSpPr/>
            <p:nvPr/>
          </p:nvCxnSpPr>
          <p:spPr>
            <a:xfrm rot="10800000">
              <a:off x="3725" y="2699339"/>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6" name="Google Shape;286;p17"/>
            <p:cNvCxnSpPr/>
            <p:nvPr/>
          </p:nvCxnSpPr>
          <p:spPr>
            <a:xfrm rot="10800000">
              <a:off x="3725" y="2159171"/>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7" name="Google Shape;287;p17"/>
            <p:cNvCxnSpPr/>
            <p:nvPr/>
          </p:nvCxnSpPr>
          <p:spPr>
            <a:xfrm rot="10800000">
              <a:off x="3725" y="1619004"/>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8" name="Google Shape;288;p17"/>
            <p:cNvCxnSpPr/>
            <p:nvPr/>
          </p:nvCxnSpPr>
          <p:spPr>
            <a:xfrm rot="10800000">
              <a:off x="3725" y="1078836"/>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89" name="Google Shape;289;p17"/>
            <p:cNvCxnSpPr/>
            <p:nvPr/>
          </p:nvCxnSpPr>
          <p:spPr>
            <a:xfrm rot="10800000">
              <a:off x="3725" y="538668"/>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90" name="Google Shape;290;p17"/>
            <p:cNvCxnSpPr/>
            <p:nvPr/>
          </p:nvCxnSpPr>
          <p:spPr>
            <a:xfrm rot="10800000">
              <a:off x="3725" y="-1500"/>
              <a:ext cx="2163000" cy="0"/>
            </a:xfrm>
            <a:prstGeom prst="straightConnector1">
              <a:avLst/>
            </a:prstGeom>
            <a:noFill/>
            <a:ln cap="flat" cmpd="sng" w="19050">
              <a:solidFill>
                <a:schemeClr val="accent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ONLY_1_1_1">
    <p:spTree>
      <p:nvGrpSpPr>
        <p:cNvPr id="291" name="Shape 291"/>
        <p:cNvGrpSpPr/>
        <p:nvPr/>
      </p:nvGrpSpPr>
      <p:grpSpPr>
        <a:xfrm>
          <a:off x="0" y="0"/>
          <a:ext cx="0" cy="0"/>
          <a:chOff x="0" y="0"/>
          <a:chExt cx="0" cy="0"/>
        </a:xfrm>
      </p:grpSpPr>
      <p:grpSp>
        <p:nvGrpSpPr>
          <p:cNvPr id="292" name="Google Shape;292;p18"/>
          <p:cNvGrpSpPr/>
          <p:nvPr/>
        </p:nvGrpSpPr>
        <p:grpSpPr>
          <a:xfrm>
            <a:off x="-12" y="-1500"/>
            <a:ext cx="2116676" cy="7562350"/>
            <a:chOff x="0" y="-1500"/>
            <a:chExt cx="2166728" cy="7562350"/>
          </a:xfrm>
        </p:grpSpPr>
        <p:cxnSp>
          <p:nvCxnSpPr>
            <p:cNvPr id="293" name="Google Shape;293;p18"/>
            <p:cNvCxnSpPr/>
            <p:nvPr/>
          </p:nvCxnSpPr>
          <p:spPr>
            <a:xfrm>
              <a:off x="541682"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94" name="Google Shape;294;p18"/>
            <p:cNvCxnSpPr/>
            <p:nvPr/>
          </p:nvCxnSpPr>
          <p:spPr>
            <a:xfrm>
              <a:off x="0"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95" name="Google Shape;295;p18"/>
            <p:cNvCxnSpPr/>
            <p:nvPr/>
          </p:nvCxnSpPr>
          <p:spPr>
            <a:xfrm>
              <a:off x="1083364"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96" name="Google Shape;296;p18"/>
            <p:cNvCxnSpPr/>
            <p:nvPr/>
          </p:nvCxnSpPr>
          <p:spPr>
            <a:xfrm>
              <a:off x="1625046"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97" name="Google Shape;297;p18"/>
            <p:cNvCxnSpPr/>
            <p:nvPr/>
          </p:nvCxnSpPr>
          <p:spPr>
            <a:xfrm>
              <a:off x="2166728"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298" name="Google Shape;298;p18"/>
            <p:cNvCxnSpPr/>
            <p:nvPr/>
          </p:nvCxnSpPr>
          <p:spPr>
            <a:xfrm rot="10800000">
              <a:off x="3725" y="7560850"/>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299" name="Google Shape;299;p18"/>
            <p:cNvCxnSpPr/>
            <p:nvPr/>
          </p:nvCxnSpPr>
          <p:spPr>
            <a:xfrm rot="10800000">
              <a:off x="3725" y="7020682"/>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0" name="Google Shape;300;p18"/>
            <p:cNvCxnSpPr/>
            <p:nvPr/>
          </p:nvCxnSpPr>
          <p:spPr>
            <a:xfrm rot="10800000">
              <a:off x="3725" y="6480514"/>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1" name="Google Shape;301;p18"/>
            <p:cNvCxnSpPr/>
            <p:nvPr/>
          </p:nvCxnSpPr>
          <p:spPr>
            <a:xfrm rot="10800000">
              <a:off x="3725" y="5940346"/>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2" name="Google Shape;302;p18"/>
            <p:cNvCxnSpPr/>
            <p:nvPr/>
          </p:nvCxnSpPr>
          <p:spPr>
            <a:xfrm rot="10800000">
              <a:off x="3725" y="5400179"/>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3" name="Google Shape;303;p18"/>
            <p:cNvCxnSpPr/>
            <p:nvPr/>
          </p:nvCxnSpPr>
          <p:spPr>
            <a:xfrm rot="10800000">
              <a:off x="3725" y="4860011"/>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4" name="Google Shape;304;p18"/>
            <p:cNvCxnSpPr/>
            <p:nvPr/>
          </p:nvCxnSpPr>
          <p:spPr>
            <a:xfrm rot="10800000">
              <a:off x="3725" y="4319843"/>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5" name="Google Shape;305;p18"/>
            <p:cNvCxnSpPr/>
            <p:nvPr/>
          </p:nvCxnSpPr>
          <p:spPr>
            <a:xfrm rot="10800000">
              <a:off x="3725" y="3779675"/>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6" name="Google Shape;306;p18"/>
            <p:cNvCxnSpPr/>
            <p:nvPr/>
          </p:nvCxnSpPr>
          <p:spPr>
            <a:xfrm rot="10800000">
              <a:off x="3725" y="3239507"/>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7" name="Google Shape;307;p18"/>
            <p:cNvCxnSpPr/>
            <p:nvPr/>
          </p:nvCxnSpPr>
          <p:spPr>
            <a:xfrm rot="10800000">
              <a:off x="3725" y="2699339"/>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8" name="Google Shape;308;p18"/>
            <p:cNvCxnSpPr/>
            <p:nvPr/>
          </p:nvCxnSpPr>
          <p:spPr>
            <a:xfrm rot="10800000">
              <a:off x="3725" y="2159171"/>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09" name="Google Shape;309;p18"/>
            <p:cNvCxnSpPr/>
            <p:nvPr/>
          </p:nvCxnSpPr>
          <p:spPr>
            <a:xfrm rot="10800000">
              <a:off x="3725" y="1619004"/>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10" name="Google Shape;310;p18"/>
            <p:cNvCxnSpPr/>
            <p:nvPr/>
          </p:nvCxnSpPr>
          <p:spPr>
            <a:xfrm rot="10800000">
              <a:off x="3725" y="1078836"/>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11" name="Google Shape;311;p18"/>
            <p:cNvCxnSpPr/>
            <p:nvPr/>
          </p:nvCxnSpPr>
          <p:spPr>
            <a:xfrm rot="10800000">
              <a:off x="3725" y="538668"/>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312" name="Google Shape;312;p18"/>
            <p:cNvCxnSpPr/>
            <p:nvPr/>
          </p:nvCxnSpPr>
          <p:spPr>
            <a:xfrm rot="10800000">
              <a:off x="3725" y="-1500"/>
              <a:ext cx="2163000" cy="0"/>
            </a:xfrm>
            <a:prstGeom prst="straightConnector1">
              <a:avLst/>
            </a:prstGeom>
            <a:noFill/>
            <a:ln cap="flat" cmpd="sng" w="19050">
              <a:solidFill>
                <a:schemeClr val="accent1"/>
              </a:solidFill>
              <a:prstDash val="solid"/>
              <a:round/>
              <a:headEnd len="med" w="med" type="none"/>
              <a:tailEnd len="med" w="med" type="none"/>
            </a:ln>
          </p:spPr>
        </p:cxnSp>
      </p:grpSp>
      <p:sp>
        <p:nvSpPr>
          <p:cNvPr id="313" name="Google Shape;313;p18"/>
          <p:cNvSpPr txBox="1"/>
          <p:nvPr/>
        </p:nvSpPr>
        <p:spPr>
          <a:xfrm>
            <a:off x="3755856" y="7044675"/>
            <a:ext cx="2930700" cy="35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2000"/>
              </a:spcAft>
              <a:buNone/>
            </a:pPr>
            <a:r>
              <a:rPr lang="en" sz="1100">
                <a:solidFill>
                  <a:schemeClr val="dk2"/>
                </a:solidFill>
                <a:latin typeface="Nunito"/>
                <a:ea typeface="Nunito"/>
                <a:cs typeface="Nunito"/>
                <a:sym typeface="Nunito"/>
              </a:rPr>
              <a:t>This template was created by </a:t>
            </a:r>
            <a:r>
              <a:rPr lang="en" sz="1100" u="sng">
                <a:solidFill>
                  <a:schemeClr val="dk2"/>
                </a:solidFill>
                <a:latin typeface="Nunito"/>
                <a:ea typeface="Nunito"/>
                <a:cs typeface="Nunito"/>
                <a:sym typeface="Nunito"/>
                <a:hlinkClick r:id="rId2">
                  <a:extLst>
                    <a:ext uri="{A12FA001-AC4F-418D-AE19-62706E023703}">
                      <ahyp:hlinkClr val="tx"/>
                    </a:ext>
                  </a:extLst>
                </a:hlinkClick>
              </a:rPr>
              <a:t>Slidesgo</a:t>
            </a:r>
            <a:r>
              <a:rPr lang="en" sz="1100">
                <a:solidFill>
                  <a:schemeClr val="dk2"/>
                </a:solidFill>
                <a:latin typeface="Nunito"/>
                <a:ea typeface="Nunito"/>
                <a:cs typeface="Nunito"/>
                <a:sym typeface="Nunito"/>
              </a:rPr>
              <a:t> </a:t>
            </a:r>
            <a:endParaRPr sz="1100">
              <a:solidFill>
                <a:schemeClr val="dk2"/>
              </a:solidFill>
              <a:latin typeface="Nunito"/>
              <a:ea typeface="Nunito"/>
              <a:cs typeface="Nunito"/>
              <a:sym typeface="Nuni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txBox="1"/>
          <p:nvPr>
            <p:ph type="title"/>
          </p:nvPr>
        </p:nvSpPr>
        <p:spPr>
          <a:xfrm>
            <a:off x="669961" y="3162225"/>
            <a:ext cx="9102600" cy="1237500"/>
          </a:xfrm>
          <a:prstGeom prst="rect">
            <a:avLst/>
          </a:prstGeom>
        </p:spPr>
        <p:txBody>
          <a:bodyPr anchorCtr="0" anchor="ctr" bIns="116050" lIns="116050" spcFirstLastPara="1" rIns="116050" wrap="square" tIns="11605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4"/>
          <p:cNvSpPr txBox="1"/>
          <p:nvPr>
            <p:ph type="title"/>
          </p:nvPr>
        </p:nvSpPr>
        <p:spPr>
          <a:xfrm>
            <a:off x="669961" y="724275"/>
            <a:ext cx="9102600" cy="8325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4"/>
          <p:cNvSpPr txBox="1"/>
          <p:nvPr>
            <p:ph idx="1" type="body"/>
          </p:nvPr>
        </p:nvSpPr>
        <p:spPr>
          <a:xfrm>
            <a:off x="669961" y="1752375"/>
            <a:ext cx="9102600" cy="5124000"/>
          </a:xfrm>
          <a:prstGeom prst="rect">
            <a:avLst/>
          </a:prstGeom>
        </p:spPr>
        <p:txBody>
          <a:bodyPr anchorCtr="0" anchor="t"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txBox="1"/>
          <p:nvPr>
            <p:ph idx="1" type="subTitle"/>
          </p:nvPr>
        </p:nvSpPr>
        <p:spPr>
          <a:xfrm>
            <a:off x="1674763" y="4017300"/>
            <a:ext cx="3181500" cy="359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44" name="Google Shape;44;p5"/>
          <p:cNvSpPr txBox="1"/>
          <p:nvPr>
            <p:ph idx="2" type="subTitle"/>
          </p:nvPr>
        </p:nvSpPr>
        <p:spPr>
          <a:xfrm>
            <a:off x="1674763" y="4386725"/>
            <a:ext cx="3181500" cy="9957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400"/>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45" name="Google Shape;45;p5"/>
          <p:cNvSpPr txBox="1"/>
          <p:nvPr>
            <p:ph idx="3" type="subTitle"/>
          </p:nvPr>
        </p:nvSpPr>
        <p:spPr>
          <a:xfrm>
            <a:off x="5586188" y="4017300"/>
            <a:ext cx="3181500" cy="359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46" name="Google Shape;46;p5"/>
          <p:cNvSpPr txBox="1"/>
          <p:nvPr>
            <p:ph idx="4" type="subTitle"/>
          </p:nvPr>
        </p:nvSpPr>
        <p:spPr>
          <a:xfrm>
            <a:off x="5586188" y="4386725"/>
            <a:ext cx="3181500" cy="9957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400"/>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47" name="Google Shape;47;p5"/>
          <p:cNvSpPr txBox="1"/>
          <p:nvPr>
            <p:ph type="title"/>
          </p:nvPr>
        </p:nvSpPr>
        <p:spPr>
          <a:xfrm>
            <a:off x="669961" y="724275"/>
            <a:ext cx="9102600" cy="832500"/>
          </a:xfrm>
          <a:prstGeom prst="rect">
            <a:avLst/>
          </a:prstGeom>
        </p:spPr>
        <p:txBody>
          <a:bodyPr anchorCtr="0" anchor="t" bIns="116050" lIns="116050" spcFirstLastPara="1" rIns="116050" wrap="square" tIns="11605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grpSp>
        <p:nvGrpSpPr>
          <p:cNvPr id="49" name="Google Shape;49;p6"/>
          <p:cNvGrpSpPr/>
          <p:nvPr/>
        </p:nvGrpSpPr>
        <p:grpSpPr>
          <a:xfrm>
            <a:off x="0" y="-1500"/>
            <a:ext cx="2116676" cy="7562350"/>
            <a:chOff x="0" y="-1500"/>
            <a:chExt cx="2166728" cy="7562350"/>
          </a:xfrm>
        </p:grpSpPr>
        <p:cxnSp>
          <p:nvCxnSpPr>
            <p:cNvPr id="50" name="Google Shape;50;p6"/>
            <p:cNvCxnSpPr/>
            <p:nvPr/>
          </p:nvCxnSpPr>
          <p:spPr>
            <a:xfrm>
              <a:off x="541682"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51" name="Google Shape;51;p6"/>
            <p:cNvCxnSpPr/>
            <p:nvPr/>
          </p:nvCxnSpPr>
          <p:spPr>
            <a:xfrm>
              <a:off x="0"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52" name="Google Shape;52;p6"/>
            <p:cNvCxnSpPr/>
            <p:nvPr/>
          </p:nvCxnSpPr>
          <p:spPr>
            <a:xfrm>
              <a:off x="1083364"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53" name="Google Shape;53;p6"/>
            <p:cNvCxnSpPr/>
            <p:nvPr/>
          </p:nvCxnSpPr>
          <p:spPr>
            <a:xfrm>
              <a:off x="1625046"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54" name="Google Shape;54;p6"/>
            <p:cNvCxnSpPr/>
            <p:nvPr/>
          </p:nvCxnSpPr>
          <p:spPr>
            <a:xfrm>
              <a:off x="2166728" y="-1497"/>
              <a:ext cx="0" cy="7562100"/>
            </a:xfrm>
            <a:prstGeom prst="straightConnector1">
              <a:avLst/>
            </a:prstGeom>
            <a:noFill/>
            <a:ln cap="flat" cmpd="sng" w="19050">
              <a:solidFill>
                <a:schemeClr val="accent1"/>
              </a:solidFill>
              <a:prstDash val="solid"/>
              <a:round/>
              <a:headEnd len="med" w="med" type="none"/>
              <a:tailEnd len="med" w="med" type="none"/>
            </a:ln>
          </p:spPr>
        </p:cxnSp>
        <p:cxnSp>
          <p:nvCxnSpPr>
            <p:cNvPr id="55" name="Google Shape;55;p6"/>
            <p:cNvCxnSpPr/>
            <p:nvPr/>
          </p:nvCxnSpPr>
          <p:spPr>
            <a:xfrm rot="10800000">
              <a:off x="3725" y="7560850"/>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56" name="Google Shape;56;p6"/>
            <p:cNvCxnSpPr/>
            <p:nvPr/>
          </p:nvCxnSpPr>
          <p:spPr>
            <a:xfrm rot="10800000">
              <a:off x="3725" y="7020682"/>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57" name="Google Shape;57;p6"/>
            <p:cNvCxnSpPr/>
            <p:nvPr/>
          </p:nvCxnSpPr>
          <p:spPr>
            <a:xfrm rot="10800000">
              <a:off x="3725" y="6480514"/>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58" name="Google Shape;58;p6"/>
            <p:cNvCxnSpPr/>
            <p:nvPr/>
          </p:nvCxnSpPr>
          <p:spPr>
            <a:xfrm rot="10800000">
              <a:off x="3725" y="5940346"/>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59" name="Google Shape;59;p6"/>
            <p:cNvCxnSpPr/>
            <p:nvPr/>
          </p:nvCxnSpPr>
          <p:spPr>
            <a:xfrm rot="10800000">
              <a:off x="3725" y="5400179"/>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0" name="Google Shape;60;p6"/>
            <p:cNvCxnSpPr/>
            <p:nvPr/>
          </p:nvCxnSpPr>
          <p:spPr>
            <a:xfrm rot="10800000">
              <a:off x="3725" y="4860011"/>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1" name="Google Shape;61;p6"/>
            <p:cNvCxnSpPr/>
            <p:nvPr/>
          </p:nvCxnSpPr>
          <p:spPr>
            <a:xfrm rot="10800000">
              <a:off x="3725" y="4319843"/>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2" name="Google Shape;62;p6"/>
            <p:cNvCxnSpPr/>
            <p:nvPr/>
          </p:nvCxnSpPr>
          <p:spPr>
            <a:xfrm rot="10800000">
              <a:off x="3725" y="3779675"/>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3" name="Google Shape;63;p6"/>
            <p:cNvCxnSpPr/>
            <p:nvPr/>
          </p:nvCxnSpPr>
          <p:spPr>
            <a:xfrm rot="10800000">
              <a:off x="3725" y="3239507"/>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4" name="Google Shape;64;p6"/>
            <p:cNvCxnSpPr/>
            <p:nvPr/>
          </p:nvCxnSpPr>
          <p:spPr>
            <a:xfrm rot="10800000">
              <a:off x="3725" y="2699339"/>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5" name="Google Shape;65;p6"/>
            <p:cNvCxnSpPr/>
            <p:nvPr/>
          </p:nvCxnSpPr>
          <p:spPr>
            <a:xfrm rot="10800000">
              <a:off x="3725" y="2159171"/>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6" name="Google Shape;66;p6"/>
            <p:cNvCxnSpPr/>
            <p:nvPr/>
          </p:nvCxnSpPr>
          <p:spPr>
            <a:xfrm rot="10800000">
              <a:off x="3725" y="1619004"/>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7" name="Google Shape;67;p6"/>
            <p:cNvCxnSpPr/>
            <p:nvPr/>
          </p:nvCxnSpPr>
          <p:spPr>
            <a:xfrm rot="10800000">
              <a:off x="3725" y="1078836"/>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8" name="Google Shape;68;p6"/>
            <p:cNvCxnSpPr/>
            <p:nvPr/>
          </p:nvCxnSpPr>
          <p:spPr>
            <a:xfrm rot="10800000">
              <a:off x="3725" y="538668"/>
              <a:ext cx="2163000" cy="0"/>
            </a:xfrm>
            <a:prstGeom prst="straightConnector1">
              <a:avLst/>
            </a:prstGeom>
            <a:noFill/>
            <a:ln cap="flat" cmpd="sng" w="19050">
              <a:solidFill>
                <a:schemeClr val="accent1"/>
              </a:solidFill>
              <a:prstDash val="solid"/>
              <a:round/>
              <a:headEnd len="med" w="med" type="none"/>
              <a:tailEnd len="med" w="med" type="none"/>
            </a:ln>
          </p:spPr>
        </p:cxnSp>
        <p:cxnSp>
          <p:nvCxnSpPr>
            <p:cNvPr id="69" name="Google Shape;69;p6"/>
            <p:cNvCxnSpPr/>
            <p:nvPr/>
          </p:nvCxnSpPr>
          <p:spPr>
            <a:xfrm rot="10800000">
              <a:off x="3725" y="-1500"/>
              <a:ext cx="2163000" cy="0"/>
            </a:xfrm>
            <a:prstGeom prst="straightConnector1">
              <a:avLst/>
            </a:prstGeom>
            <a:noFill/>
            <a:ln cap="flat" cmpd="sng" w="19050">
              <a:solidFill>
                <a:schemeClr val="accent1"/>
              </a:solidFill>
              <a:prstDash val="solid"/>
              <a:round/>
              <a:headEnd len="med" w="med" type="none"/>
              <a:tailEnd len="med" w="med" type="none"/>
            </a:ln>
          </p:spPr>
        </p:cxnSp>
      </p:grpSp>
      <p:sp>
        <p:nvSpPr>
          <p:cNvPr id="70" name="Google Shape;70;p6"/>
          <p:cNvSpPr txBox="1"/>
          <p:nvPr>
            <p:ph type="title"/>
          </p:nvPr>
        </p:nvSpPr>
        <p:spPr>
          <a:xfrm>
            <a:off x="2514125" y="724275"/>
            <a:ext cx="2694000" cy="757800"/>
          </a:xfrm>
          <a:prstGeom prst="rect">
            <a:avLst/>
          </a:prstGeom>
          <a:solidFill>
            <a:schemeClr val="dk1"/>
          </a:solidFill>
        </p:spPr>
        <p:txBody>
          <a:bodyPr anchorCtr="0" anchor="t" bIns="116050" lIns="116050" spcFirstLastPara="1" rIns="116050" wrap="square" tIns="116050">
            <a:noAutofit/>
          </a:bodyPr>
          <a:lstStyle>
            <a:lvl1pPr lvl="0" algn="ctr">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1" name="Google Shape;71;p6"/>
          <p:cNvSpPr txBox="1"/>
          <p:nvPr>
            <p:ph idx="2" type="title"/>
          </p:nvPr>
        </p:nvSpPr>
        <p:spPr>
          <a:xfrm>
            <a:off x="5427205" y="913225"/>
            <a:ext cx="2501100" cy="568800"/>
          </a:xfrm>
          <a:prstGeom prst="rect">
            <a:avLst/>
          </a:prstGeom>
          <a:ln cap="flat" cmpd="sng" w="38100">
            <a:solidFill>
              <a:schemeClr val="dk1"/>
            </a:solidFill>
            <a:prstDash val="solid"/>
            <a:round/>
            <a:headEnd len="sm" w="sm" type="none"/>
            <a:tailEnd len="sm" w="sm" type="none"/>
          </a:ln>
        </p:spPr>
        <p:txBody>
          <a:bodyPr anchorCtr="0" anchor="t" bIns="116050" lIns="116050" spcFirstLastPara="1" rIns="116050" wrap="square" tIns="116050">
            <a:noAutofit/>
          </a:bodyPr>
          <a:lstStyle>
            <a:lvl1pPr lvl="0" rtl="0" algn="ctr">
              <a:spcBef>
                <a:spcPts val="0"/>
              </a:spcBef>
              <a:spcAft>
                <a:spcPts val="0"/>
              </a:spcAft>
              <a:buSzPts val="3600"/>
              <a:buNone/>
              <a:defRPr sz="2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7"/>
          <p:cNvSpPr txBox="1"/>
          <p:nvPr>
            <p:ph idx="1" type="subTitle"/>
          </p:nvPr>
        </p:nvSpPr>
        <p:spPr>
          <a:xfrm>
            <a:off x="856472" y="4017300"/>
            <a:ext cx="2523900" cy="359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74" name="Google Shape;74;p7"/>
          <p:cNvSpPr txBox="1"/>
          <p:nvPr>
            <p:ph idx="2" type="subTitle"/>
          </p:nvPr>
        </p:nvSpPr>
        <p:spPr>
          <a:xfrm>
            <a:off x="856472" y="4386725"/>
            <a:ext cx="2523900" cy="9957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400"/>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75" name="Google Shape;75;p7"/>
          <p:cNvSpPr txBox="1"/>
          <p:nvPr>
            <p:ph idx="3" type="subTitle"/>
          </p:nvPr>
        </p:nvSpPr>
        <p:spPr>
          <a:xfrm>
            <a:off x="3959272" y="4017300"/>
            <a:ext cx="2523900" cy="359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76" name="Google Shape;76;p7"/>
          <p:cNvSpPr txBox="1"/>
          <p:nvPr>
            <p:ph idx="4" type="subTitle"/>
          </p:nvPr>
        </p:nvSpPr>
        <p:spPr>
          <a:xfrm>
            <a:off x="3959272" y="4386725"/>
            <a:ext cx="2523900" cy="9957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400"/>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77" name="Google Shape;77;p7"/>
          <p:cNvSpPr txBox="1"/>
          <p:nvPr>
            <p:ph type="title"/>
          </p:nvPr>
        </p:nvSpPr>
        <p:spPr>
          <a:xfrm>
            <a:off x="669961" y="724275"/>
            <a:ext cx="9102600" cy="832500"/>
          </a:xfrm>
          <a:prstGeom prst="rect">
            <a:avLst/>
          </a:prstGeom>
        </p:spPr>
        <p:txBody>
          <a:bodyPr anchorCtr="0" anchor="t" bIns="116050" lIns="116050" spcFirstLastPara="1" rIns="116050" wrap="square" tIns="11605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7"/>
          <p:cNvSpPr txBox="1"/>
          <p:nvPr>
            <p:ph idx="5" type="subTitle"/>
          </p:nvPr>
        </p:nvSpPr>
        <p:spPr>
          <a:xfrm>
            <a:off x="7062072" y="4017300"/>
            <a:ext cx="2523900" cy="359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800">
                <a:solidFill>
                  <a:schemeClr val="dk1"/>
                </a:solidFill>
                <a:latin typeface="Oswald Medium"/>
                <a:ea typeface="Oswald Medium"/>
                <a:cs typeface="Oswald Medium"/>
                <a:sym typeface="Oswald Medium"/>
              </a:defRPr>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
        <p:nvSpPr>
          <p:cNvPr id="79" name="Google Shape;79;p7"/>
          <p:cNvSpPr txBox="1"/>
          <p:nvPr>
            <p:ph idx="6" type="subTitle"/>
          </p:nvPr>
        </p:nvSpPr>
        <p:spPr>
          <a:xfrm>
            <a:off x="7062072" y="4386725"/>
            <a:ext cx="2523900" cy="9957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2300"/>
              <a:buNone/>
              <a:defRPr sz="1400"/>
            </a:lvl1pPr>
            <a:lvl2pPr lvl="1" rtl="0" algn="ctr">
              <a:spcBef>
                <a:spcPts val="2000"/>
              </a:spcBef>
              <a:spcAft>
                <a:spcPts val="0"/>
              </a:spcAft>
              <a:buSzPts val="1800"/>
              <a:buNone/>
              <a:defRPr/>
            </a:lvl2pPr>
            <a:lvl3pPr lvl="2" rtl="0" algn="ctr">
              <a:spcBef>
                <a:spcPts val="2000"/>
              </a:spcBef>
              <a:spcAft>
                <a:spcPts val="0"/>
              </a:spcAft>
              <a:buSzPts val="1800"/>
              <a:buNone/>
              <a:defRPr/>
            </a:lvl3pPr>
            <a:lvl4pPr lvl="3" rtl="0" algn="ctr">
              <a:spcBef>
                <a:spcPts val="2000"/>
              </a:spcBef>
              <a:spcAft>
                <a:spcPts val="0"/>
              </a:spcAft>
              <a:buSzPts val="1800"/>
              <a:buNone/>
              <a:defRPr/>
            </a:lvl4pPr>
            <a:lvl5pPr lvl="4" rtl="0" algn="ctr">
              <a:spcBef>
                <a:spcPts val="2000"/>
              </a:spcBef>
              <a:spcAft>
                <a:spcPts val="0"/>
              </a:spcAft>
              <a:buSzPts val="1800"/>
              <a:buNone/>
              <a:defRPr/>
            </a:lvl5pPr>
            <a:lvl6pPr lvl="5" rtl="0" algn="ctr">
              <a:spcBef>
                <a:spcPts val="2000"/>
              </a:spcBef>
              <a:spcAft>
                <a:spcPts val="0"/>
              </a:spcAft>
              <a:buSzPts val="1800"/>
              <a:buNone/>
              <a:defRPr/>
            </a:lvl6pPr>
            <a:lvl7pPr lvl="6" rtl="0" algn="ctr">
              <a:spcBef>
                <a:spcPts val="2000"/>
              </a:spcBef>
              <a:spcAft>
                <a:spcPts val="0"/>
              </a:spcAft>
              <a:buSzPts val="1800"/>
              <a:buNone/>
              <a:defRPr/>
            </a:lvl7pPr>
            <a:lvl8pPr lvl="7" rtl="0" algn="ctr">
              <a:spcBef>
                <a:spcPts val="2000"/>
              </a:spcBef>
              <a:spcAft>
                <a:spcPts val="0"/>
              </a:spcAft>
              <a:buSzPts val="1800"/>
              <a:buNone/>
              <a:defRPr/>
            </a:lvl8pPr>
            <a:lvl9pPr lvl="8" rtl="0" algn="ctr">
              <a:spcBef>
                <a:spcPts val="2000"/>
              </a:spcBef>
              <a:spcAft>
                <a:spcPts val="2000"/>
              </a:spcAft>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txBox="1"/>
          <p:nvPr>
            <p:ph type="title"/>
          </p:nvPr>
        </p:nvSpPr>
        <p:spPr>
          <a:xfrm>
            <a:off x="559866" y="661822"/>
            <a:ext cx="7272000" cy="6014400"/>
          </a:xfrm>
          <a:prstGeom prst="rect">
            <a:avLst/>
          </a:prstGeom>
        </p:spPr>
        <p:txBody>
          <a:bodyPr anchorCtr="0" anchor="ctr" bIns="116050" lIns="116050" spcFirstLastPara="1" rIns="116050" wrap="square" tIns="11605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9"/>
          <p:cNvSpPr/>
          <p:nvPr/>
        </p:nvSpPr>
        <p:spPr>
          <a:xfrm>
            <a:off x="5221225" y="-184"/>
            <a:ext cx="5221500" cy="75621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84" name="Google Shape;84;p9"/>
          <p:cNvSpPr txBox="1"/>
          <p:nvPr>
            <p:ph type="title"/>
          </p:nvPr>
        </p:nvSpPr>
        <p:spPr>
          <a:xfrm>
            <a:off x="303201" y="1813044"/>
            <a:ext cx="4619700" cy="21792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85" name="Google Shape;85;p9"/>
          <p:cNvSpPr txBox="1"/>
          <p:nvPr>
            <p:ph idx="1" type="subTitle"/>
          </p:nvPr>
        </p:nvSpPr>
        <p:spPr>
          <a:xfrm>
            <a:off x="303201" y="4121150"/>
            <a:ext cx="4619700" cy="18159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86" name="Google Shape;86;p9"/>
          <p:cNvSpPr txBox="1"/>
          <p:nvPr>
            <p:ph idx="2" type="body"/>
          </p:nvPr>
        </p:nvSpPr>
        <p:spPr>
          <a:xfrm>
            <a:off x="5640910" y="1064553"/>
            <a:ext cx="4381800" cy="5432700"/>
          </a:xfrm>
          <a:prstGeom prst="rect">
            <a:avLst/>
          </a:prstGeom>
        </p:spPr>
        <p:txBody>
          <a:bodyPr anchorCtr="0" anchor="ctr"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10"/>
          <p:cNvSpPr txBox="1"/>
          <p:nvPr>
            <p:ph idx="1" type="body"/>
          </p:nvPr>
        </p:nvSpPr>
        <p:spPr>
          <a:xfrm>
            <a:off x="355961" y="6219895"/>
            <a:ext cx="6850500" cy="889500"/>
          </a:xfrm>
          <a:prstGeom prst="rect">
            <a:avLst/>
          </a:prstGeom>
        </p:spPr>
        <p:txBody>
          <a:bodyPr anchorCtr="0" anchor="ctr" bIns="116050" lIns="116050" spcFirstLastPara="1" rIns="116050" wrap="square" tIns="116050">
            <a:noAutofit/>
          </a:bodyPr>
          <a:lstStyle>
            <a:lvl1pPr indent="-228600" lvl="0" marL="457200">
              <a:lnSpc>
                <a:spcPct val="100000"/>
              </a:lnSpc>
              <a:spcBef>
                <a:spcPts val="0"/>
              </a:spcBef>
              <a:spcAft>
                <a:spcPts val="0"/>
              </a:spcAft>
              <a:buSzPts val="23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9961" y="724275"/>
            <a:ext cx="9102600" cy="8325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669961" y="1752375"/>
            <a:ext cx="9102600" cy="51240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Font typeface="Work Sans"/>
              <a:buChar char="●"/>
              <a:defRPr sz="2300">
                <a:solidFill>
                  <a:schemeClr val="dk2"/>
                </a:solidFill>
                <a:latin typeface="Work Sans"/>
                <a:ea typeface="Work Sans"/>
                <a:cs typeface="Work Sans"/>
                <a:sym typeface="Work Sans"/>
              </a:defRPr>
            </a:lvl1pPr>
            <a:lvl2pPr indent="-342900" lvl="1" marL="914400">
              <a:lnSpc>
                <a:spcPct val="115000"/>
              </a:lnSpc>
              <a:spcBef>
                <a:spcPts val="2000"/>
              </a:spcBef>
              <a:spcAft>
                <a:spcPts val="0"/>
              </a:spcAft>
              <a:buClr>
                <a:schemeClr val="dk2"/>
              </a:buClr>
              <a:buSzPts val="1800"/>
              <a:buFont typeface="Work Sans"/>
              <a:buChar char="○"/>
              <a:defRPr sz="1800">
                <a:solidFill>
                  <a:schemeClr val="dk2"/>
                </a:solidFill>
                <a:latin typeface="Work Sans"/>
                <a:ea typeface="Work Sans"/>
                <a:cs typeface="Work Sans"/>
                <a:sym typeface="Work Sans"/>
              </a:defRPr>
            </a:lvl2pPr>
            <a:lvl3pPr indent="-342900" lvl="2" marL="1371600">
              <a:lnSpc>
                <a:spcPct val="115000"/>
              </a:lnSpc>
              <a:spcBef>
                <a:spcPts val="2000"/>
              </a:spcBef>
              <a:spcAft>
                <a:spcPts val="0"/>
              </a:spcAft>
              <a:buClr>
                <a:schemeClr val="dk2"/>
              </a:buClr>
              <a:buSzPts val="1800"/>
              <a:buFont typeface="Work Sans"/>
              <a:buChar char="■"/>
              <a:defRPr sz="1800">
                <a:solidFill>
                  <a:schemeClr val="dk2"/>
                </a:solidFill>
                <a:latin typeface="Work Sans"/>
                <a:ea typeface="Work Sans"/>
                <a:cs typeface="Work Sans"/>
                <a:sym typeface="Work Sans"/>
              </a:defRPr>
            </a:lvl3pPr>
            <a:lvl4pPr indent="-342900" lvl="3" marL="1828800">
              <a:lnSpc>
                <a:spcPct val="115000"/>
              </a:lnSpc>
              <a:spcBef>
                <a:spcPts val="2000"/>
              </a:spcBef>
              <a:spcAft>
                <a:spcPts val="0"/>
              </a:spcAft>
              <a:buClr>
                <a:schemeClr val="dk2"/>
              </a:buClr>
              <a:buSzPts val="1800"/>
              <a:buFont typeface="Work Sans"/>
              <a:buChar char="●"/>
              <a:defRPr sz="1800">
                <a:solidFill>
                  <a:schemeClr val="dk2"/>
                </a:solidFill>
                <a:latin typeface="Work Sans"/>
                <a:ea typeface="Work Sans"/>
                <a:cs typeface="Work Sans"/>
                <a:sym typeface="Work Sans"/>
              </a:defRPr>
            </a:lvl4pPr>
            <a:lvl5pPr indent="-342900" lvl="4" marL="2286000">
              <a:lnSpc>
                <a:spcPct val="115000"/>
              </a:lnSpc>
              <a:spcBef>
                <a:spcPts val="2000"/>
              </a:spcBef>
              <a:spcAft>
                <a:spcPts val="0"/>
              </a:spcAft>
              <a:buClr>
                <a:schemeClr val="dk2"/>
              </a:buClr>
              <a:buSzPts val="1800"/>
              <a:buFont typeface="Work Sans"/>
              <a:buChar char="○"/>
              <a:defRPr sz="1800">
                <a:solidFill>
                  <a:schemeClr val="dk2"/>
                </a:solidFill>
                <a:latin typeface="Work Sans"/>
                <a:ea typeface="Work Sans"/>
                <a:cs typeface="Work Sans"/>
                <a:sym typeface="Work Sans"/>
              </a:defRPr>
            </a:lvl5pPr>
            <a:lvl6pPr indent="-342900" lvl="5" marL="2743200">
              <a:lnSpc>
                <a:spcPct val="115000"/>
              </a:lnSpc>
              <a:spcBef>
                <a:spcPts val="2000"/>
              </a:spcBef>
              <a:spcAft>
                <a:spcPts val="0"/>
              </a:spcAft>
              <a:buClr>
                <a:schemeClr val="dk2"/>
              </a:buClr>
              <a:buSzPts val="1800"/>
              <a:buFont typeface="Work Sans"/>
              <a:buChar char="■"/>
              <a:defRPr sz="1800">
                <a:solidFill>
                  <a:schemeClr val="dk2"/>
                </a:solidFill>
                <a:latin typeface="Work Sans"/>
                <a:ea typeface="Work Sans"/>
                <a:cs typeface="Work Sans"/>
                <a:sym typeface="Work Sans"/>
              </a:defRPr>
            </a:lvl6pPr>
            <a:lvl7pPr indent="-342900" lvl="6" marL="3200400">
              <a:lnSpc>
                <a:spcPct val="115000"/>
              </a:lnSpc>
              <a:spcBef>
                <a:spcPts val="2000"/>
              </a:spcBef>
              <a:spcAft>
                <a:spcPts val="0"/>
              </a:spcAft>
              <a:buClr>
                <a:schemeClr val="dk2"/>
              </a:buClr>
              <a:buSzPts val="1800"/>
              <a:buFont typeface="Work Sans"/>
              <a:buChar char="●"/>
              <a:defRPr sz="1800">
                <a:solidFill>
                  <a:schemeClr val="dk2"/>
                </a:solidFill>
                <a:latin typeface="Work Sans"/>
                <a:ea typeface="Work Sans"/>
                <a:cs typeface="Work Sans"/>
                <a:sym typeface="Work Sans"/>
              </a:defRPr>
            </a:lvl7pPr>
            <a:lvl8pPr indent="-342900" lvl="7" marL="3657600">
              <a:lnSpc>
                <a:spcPct val="115000"/>
              </a:lnSpc>
              <a:spcBef>
                <a:spcPts val="2000"/>
              </a:spcBef>
              <a:spcAft>
                <a:spcPts val="0"/>
              </a:spcAft>
              <a:buClr>
                <a:schemeClr val="dk2"/>
              </a:buClr>
              <a:buSzPts val="1800"/>
              <a:buFont typeface="Work Sans"/>
              <a:buChar char="○"/>
              <a:defRPr sz="1800">
                <a:solidFill>
                  <a:schemeClr val="dk2"/>
                </a:solidFill>
                <a:latin typeface="Work Sans"/>
                <a:ea typeface="Work Sans"/>
                <a:cs typeface="Work Sans"/>
                <a:sym typeface="Work Sans"/>
              </a:defRPr>
            </a:lvl8pPr>
            <a:lvl9pPr indent="-342900" lvl="8" marL="4114800">
              <a:lnSpc>
                <a:spcPct val="115000"/>
              </a:lnSpc>
              <a:spcBef>
                <a:spcPts val="2000"/>
              </a:spcBef>
              <a:spcAft>
                <a:spcPts val="2000"/>
              </a:spcAft>
              <a:buClr>
                <a:schemeClr val="dk2"/>
              </a:buClr>
              <a:buSzPts val="1800"/>
              <a:buFont typeface="Work Sans"/>
              <a:buChar char="■"/>
              <a:defRPr sz="1800">
                <a:solidFill>
                  <a:schemeClr val="dk2"/>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kaggle.com/datasets/divu2001/coffee-shop-sales-analysis"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p:nvPr/>
        </p:nvSpPr>
        <p:spPr>
          <a:xfrm>
            <a:off x="6524746" y="4400213"/>
            <a:ext cx="2463000" cy="88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txBox="1"/>
          <p:nvPr>
            <p:ph idx="2" type="ctrTitle"/>
          </p:nvPr>
        </p:nvSpPr>
        <p:spPr>
          <a:xfrm>
            <a:off x="6700247" y="4320463"/>
            <a:ext cx="2449800" cy="889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2300"/>
              <a:t>C A F E</a:t>
            </a:r>
            <a:endParaRPr sz="2300"/>
          </a:p>
          <a:p>
            <a:pPr indent="0" lvl="0" marL="0" rtl="0" algn="ctr">
              <a:spcBef>
                <a:spcPts val="0"/>
              </a:spcBef>
              <a:spcAft>
                <a:spcPts val="0"/>
              </a:spcAft>
              <a:buNone/>
            </a:pPr>
            <a:r>
              <a:rPr lang="en" sz="2300"/>
              <a:t>A N A L Y S I S</a:t>
            </a:r>
            <a:endParaRPr sz="2300"/>
          </a:p>
        </p:txBody>
      </p:sp>
      <p:sp>
        <p:nvSpPr>
          <p:cNvPr id="320" name="Google Shape;320;p19"/>
          <p:cNvSpPr txBox="1"/>
          <p:nvPr>
            <p:ph type="ctrTitle"/>
          </p:nvPr>
        </p:nvSpPr>
        <p:spPr>
          <a:xfrm>
            <a:off x="2932826" y="2558788"/>
            <a:ext cx="6217200" cy="14982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Project 4</a:t>
            </a:r>
            <a:endParaRPr/>
          </a:p>
        </p:txBody>
      </p:sp>
      <p:grpSp>
        <p:nvGrpSpPr>
          <p:cNvPr id="321" name="Google Shape;321;p19"/>
          <p:cNvGrpSpPr/>
          <p:nvPr/>
        </p:nvGrpSpPr>
        <p:grpSpPr>
          <a:xfrm>
            <a:off x="1292402" y="2272375"/>
            <a:ext cx="2023209" cy="2071025"/>
            <a:chOff x="4075000" y="485550"/>
            <a:chExt cx="2071050" cy="2071025"/>
          </a:xfrm>
        </p:grpSpPr>
        <p:sp>
          <p:nvSpPr>
            <p:cNvPr id="322" name="Google Shape;322;p19"/>
            <p:cNvSpPr/>
            <p:nvPr/>
          </p:nvSpPr>
          <p:spPr>
            <a:xfrm>
              <a:off x="4075000" y="485550"/>
              <a:ext cx="2071050" cy="2071025"/>
            </a:xfrm>
            <a:custGeom>
              <a:rect b="b" l="l" r="r" t="t"/>
              <a:pathLst>
                <a:path extrusionOk="0" h="82841" w="82842">
                  <a:moveTo>
                    <a:pt x="41421" y="0"/>
                  </a:moveTo>
                  <a:cubicBezTo>
                    <a:pt x="30436" y="0"/>
                    <a:pt x="19901" y="4365"/>
                    <a:pt x="12132" y="12132"/>
                  </a:cubicBezTo>
                  <a:cubicBezTo>
                    <a:pt x="4364" y="19899"/>
                    <a:pt x="0" y="30434"/>
                    <a:pt x="0" y="41421"/>
                  </a:cubicBezTo>
                  <a:cubicBezTo>
                    <a:pt x="0" y="52406"/>
                    <a:pt x="4364" y="62941"/>
                    <a:pt x="12132" y="70709"/>
                  </a:cubicBezTo>
                  <a:cubicBezTo>
                    <a:pt x="19901" y="78476"/>
                    <a:pt x="30436" y="82840"/>
                    <a:pt x="41421" y="82840"/>
                  </a:cubicBezTo>
                  <a:cubicBezTo>
                    <a:pt x="52406" y="82840"/>
                    <a:pt x="62941" y="78476"/>
                    <a:pt x="70710" y="70709"/>
                  </a:cubicBezTo>
                  <a:cubicBezTo>
                    <a:pt x="78477" y="62941"/>
                    <a:pt x="82841" y="52406"/>
                    <a:pt x="82841" y="41421"/>
                  </a:cubicBezTo>
                  <a:cubicBezTo>
                    <a:pt x="82841" y="30434"/>
                    <a:pt x="78477" y="19899"/>
                    <a:pt x="70710" y="12132"/>
                  </a:cubicBezTo>
                  <a:cubicBezTo>
                    <a:pt x="62941" y="4365"/>
                    <a:pt x="52406" y="0"/>
                    <a:pt x="414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4146575" y="552950"/>
              <a:ext cx="1932525" cy="1934525"/>
            </a:xfrm>
            <a:custGeom>
              <a:rect b="b" l="l" r="r" t="t"/>
              <a:pathLst>
                <a:path extrusionOk="0" h="77381" w="77301">
                  <a:moveTo>
                    <a:pt x="37362" y="1"/>
                  </a:moveTo>
                  <a:cubicBezTo>
                    <a:pt x="36859" y="15"/>
                    <a:pt x="36354" y="40"/>
                    <a:pt x="35853" y="74"/>
                  </a:cubicBezTo>
                  <a:lnTo>
                    <a:pt x="36020" y="2506"/>
                  </a:lnTo>
                  <a:cubicBezTo>
                    <a:pt x="36493" y="2471"/>
                    <a:pt x="36963" y="2449"/>
                    <a:pt x="37436" y="2437"/>
                  </a:cubicBezTo>
                  <a:lnTo>
                    <a:pt x="37362" y="1"/>
                  </a:lnTo>
                  <a:close/>
                  <a:moveTo>
                    <a:pt x="46376" y="769"/>
                  </a:moveTo>
                  <a:lnTo>
                    <a:pt x="45887" y="3157"/>
                  </a:lnTo>
                  <a:cubicBezTo>
                    <a:pt x="46351" y="3251"/>
                    <a:pt x="46812" y="3355"/>
                    <a:pt x="47270" y="3467"/>
                  </a:cubicBezTo>
                  <a:lnTo>
                    <a:pt x="47850" y="1103"/>
                  </a:lnTo>
                  <a:cubicBezTo>
                    <a:pt x="47362" y="980"/>
                    <a:pt x="46871" y="870"/>
                    <a:pt x="46376" y="769"/>
                  </a:cubicBezTo>
                  <a:close/>
                  <a:moveTo>
                    <a:pt x="26958" y="1744"/>
                  </a:moveTo>
                  <a:cubicBezTo>
                    <a:pt x="26477" y="1897"/>
                    <a:pt x="25999" y="2058"/>
                    <a:pt x="25526" y="2225"/>
                  </a:cubicBezTo>
                  <a:lnTo>
                    <a:pt x="26345" y="4522"/>
                  </a:lnTo>
                  <a:cubicBezTo>
                    <a:pt x="26791" y="4363"/>
                    <a:pt x="27239" y="4214"/>
                    <a:pt x="27687" y="4070"/>
                  </a:cubicBezTo>
                  <a:lnTo>
                    <a:pt x="26958" y="1744"/>
                  </a:lnTo>
                  <a:close/>
                  <a:moveTo>
                    <a:pt x="56328" y="4288"/>
                  </a:moveTo>
                  <a:lnTo>
                    <a:pt x="55208" y="6451"/>
                  </a:lnTo>
                  <a:cubicBezTo>
                    <a:pt x="55628" y="6670"/>
                    <a:pt x="56043" y="6894"/>
                    <a:pt x="56455" y="7129"/>
                  </a:cubicBezTo>
                  <a:lnTo>
                    <a:pt x="57658" y="5009"/>
                  </a:lnTo>
                  <a:cubicBezTo>
                    <a:pt x="57218" y="4760"/>
                    <a:pt x="56776" y="4520"/>
                    <a:pt x="56328" y="4288"/>
                  </a:cubicBezTo>
                  <a:close/>
                  <a:moveTo>
                    <a:pt x="17421" y="6247"/>
                  </a:moveTo>
                  <a:cubicBezTo>
                    <a:pt x="16997" y="6522"/>
                    <a:pt x="16580" y="6807"/>
                    <a:pt x="16170" y="7098"/>
                  </a:cubicBezTo>
                  <a:lnTo>
                    <a:pt x="17580" y="9086"/>
                  </a:lnTo>
                  <a:cubicBezTo>
                    <a:pt x="17965" y="8813"/>
                    <a:pt x="18353" y="8548"/>
                    <a:pt x="18751" y="8290"/>
                  </a:cubicBezTo>
                  <a:lnTo>
                    <a:pt x="17421" y="6247"/>
                  </a:lnTo>
                  <a:close/>
                  <a:moveTo>
                    <a:pt x="64955" y="10365"/>
                  </a:moveTo>
                  <a:lnTo>
                    <a:pt x="63293" y="12147"/>
                  </a:lnTo>
                  <a:cubicBezTo>
                    <a:pt x="63639" y="12466"/>
                    <a:pt x="63978" y="12794"/>
                    <a:pt x="64312" y="13130"/>
                  </a:cubicBezTo>
                  <a:lnTo>
                    <a:pt x="66043" y="11416"/>
                  </a:lnTo>
                  <a:cubicBezTo>
                    <a:pt x="65686" y="11057"/>
                    <a:pt x="65324" y="10707"/>
                    <a:pt x="64955" y="10365"/>
                  </a:cubicBezTo>
                  <a:close/>
                  <a:moveTo>
                    <a:pt x="9450" y="13155"/>
                  </a:moveTo>
                  <a:cubicBezTo>
                    <a:pt x="9116" y="13534"/>
                    <a:pt x="8790" y="13916"/>
                    <a:pt x="8472" y="14309"/>
                  </a:cubicBezTo>
                  <a:lnTo>
                    <a:pt x="10362" y="15847"/>
                  </a:lnTo>
                  <a:cubicBezTo>
                    <a:pt x="10662" y="15480"/>
                    <a:pt x="10967" y="15118"/>
                    <a:pt x="11277" y="14766"/>
                  </a:cubicBezTo>
                  <a:lnTo>
                    <a:pt x="9450" y="13155"/>
                  </a:lnTo>
                  <a:close/>
                  <a:moveTo>
                    <a:pt x="71629" y="18527"/>
                  </a:moveTo>
                  <a:lnTo>
                    <a:pt x="69549" y="19800"/>
                  </a:lnTo>
                  <a:cubicBezTo>
                    <a:pt x="69796" y="20203"/>
                    <a:pt x="70034" y="20610"/>
                    <a:pt x="70264" y="21022"/>
                  </a:cubicBezTo>
                  <a:lnTo>
                    <a:pt x="72390" y="19828"/>
                  </a:lnTo>
                  <a:cubicBezTo>
                    <a:pt x="72146" y="19391"/>
                    <a:pt x="71891" y="18955"/>
                    <a:pt x="71629" y="18527"/>
                  </a:cubicBezTo>
                  <a:close/>
                  <a:moveTo>
                    <a:pt x="3625" y="21948"/>
                  </a:moveTo>
                  <a:cubicBezTo>
                    <a:pt x="3405" y="22405"/>
                    <a:pt x="3194" y="22865"/>
                    <a:pt x="2994" y="23329"/>
                  </a:cubicBezTo>
                  <a:lnTo>
                    <a:pt x="5228" y="24299"/>
                  </a:lnTo>
                  <a:cubicBezTo>
                    <a:pt x="5418" y="23863"/>
                    <a:pt x="5613" y="23433"/>
                    <a:pt x="5819" y="23007"/>
                  </a:cubicBezTo>
                  <a:lnTo>
                    <a:pt x="3625" y="21948"/>
                  </a:lnTo>
                  <a:close/>
                  <a:moveTo>
                    <a:pt x="75852" y="28192"/>
                  </a:moveTo>
                  <a:lnTo>
                    <a:pt x="73508" y="28852"/>
                  </a:lnTo>
                  <a:cubicBezTo>
                    <a:pt x="73635" y="29308"/>
                    <a:pt x="73753" y="29765"/>
                    <a:pt x="73865" y="30225"/>
                  </a:cubicBezTo>
                  <a:lnTo>
                    <a:pt x="76235" y="29655"/>
                  </a:lnTo>
                  <a:cubicBezTo>
                    <a:pt x="76117" y="29164"/>
                    <a:pt x="75987" y="28677"/>
                    <a:pt x="75852" y="28192"/>
                  </a:cubicBezTo>
                  <a:close/>
                  <a:moveTo>
                    <a:pt x="395" y="32005"/>
                  </a:moveTo>
                  <a:cubicBezTo>
                    <a:pt x="308" y="32498"/>
                    <a:pt x="233" y="32995"/>
                    <a:pt x="163" y="33496"/>
                  </a:cubicBezTo>
                  <a:lnTo>
                    <a:pt x="2579" y="33821"/>
                  </a:lnTo>
                  <a:cubicBezTo>
                    <a:pt x="2642" y="33353"/>
                    <a:pt x="2713" y="32889"/>
                    <a:pt x="2795" y="32424"/>
                  </a:cubicBezTo>
                  <a:lnTo>
                    <a:pt x="395" y="32005"/>
                  </a:lnTo>
                  <a:close/>
                  <a:moveTo>
                    <a:pt x="74865" y="38642"/>
                  </a:moveTo>
                  <a:lnTo>
                    <a:pt x="74865" y="38723"/>
                  </a:lnTo>
                  <a:cubicBezTo>
                    <a:pt x="74865" y="39198"/>
                    <a:pt x="74855" y="39670"/>
                    <a:pt x="74836" y="40141"/>
                  </a:cubicBezTo>
                  <a:lnTo>
                    <a:pt x="77274" y="40234"/>
                  </a:lnTo>
                  <a:cubicBezTo>
                    <a:pt x="77290" y="39733"/>
                    <a:pt x="77300" y="39228"/>
                    <a:pt x="77300" y="38723"/>
                  </a:cubicBezTo>
                  <a:lnTo>
                    <a:pt x="77300" y="38642"/>
                  </a:lnTo>
                  <a:close/>
                  <a:moveTo>
                    <a:pt x="2426" y="42303"/>
                  </a:moveTo>
                  <a:lnTo>
                    <a:pt x="0" y="42542"/>
                  </a:lnTo>
                  <a:cubicBezTo>
                    <a:pt x="49" y="43045"/>
                    <a:pt x="106" y="43546"/>
                    <a:pt x="176" y="44043"/>
                  </a:cubicBezTo>
                  <a:lnTo>
                    <a:pt x="2591" y="43713"/>
                  </a:lnTo>
                  <a:cubicBezTo>
                    <a:pt x="2528" y="43244"/>
                    <a:pt x="2473" y="42776"/>
                    <a:pt x="2426" y="42303"/>
                  </a:cubicBezTo>
                  <a:close/>
                  <a:moveTo>
                    <a:pt x="73529" y="48519"/>
                  </a:moveTo>
                  <a:cubicBezTo>
                    <a:pt x="73400" y="48973"/>
                    <a:pt x="73266" y="49427"/>
                    <a:pt x="73121" y="49875"/>
                  </a:cubicBezTo>
                  <a:lnTo>
                    <a:pt x="75441" y="50623"/>
                  </a:lnTo>
                  <a:cubicBezTo>
                    <a:pt x="75596" y="50144"/>
                    <a:pt x="75738" y="49661"/>
                    <a:pt x="75875" y="49175"/>
                  </a:cubicBezTo>
                  <a:lnTo>
                    <a:pt x="73529" y="48519"/>
                  </a:lnTo>
                  <a:close/>
                  <a:moveTo>
                    <a:pt x="4721" y="51914"/>
                  </a:moveTo>
                  <a:lnTo>
                    <a:pt x="2450" y="52802"/>
                  </a:lnTo>
                  <a:cubicBezTo>
                    <a:pt x="2636" y="53270"/>
                    <a:pt x="2825" y="53734"/>
                    <a:pt x="3027" y="54195"/>
                  </a:cubicBezTo>
                  <a:lnTo>
                    <a:pt x="5261" y="53219"/>
                  </a:lnTo>
                  <a:cubicBezTo>
                    <a:pt x="5073" y="52790"/>
                    <a:pt x="4894" y="52354"/>
                    <a:pt x="4721" y="51914"/>
                  </a:cubicBezTo>
                  <a:close/>
                  <a:moveTo>
                    <a:pt x="69588" y="57584"/>
                  </a:moveTo>
                  <a:cubicBezTo>
                    <a:pt x="69342" y="57989"/>
                    <a:pt x="69089" y="58388"/>
                    <a:pt x="68826" y="58779"/>
                  </a:cubicBezTo>
                  <a:lnTo>
                    <a:pt x="70855" y="60129"/>
                  </a:lnTo>
                  <a:cubicBezTo>
                    <a:pt x="71136" y="59710"/>
                    <a:pt x="71409" y="59284"/>
                    <a:pt x="71669" y="58850"/>
                  </a:cubicBezTo>
                  <a:lnTo>
                    <a:pt x="69588" y="57584"/>
                  </a:lnTo>
                  <a:close/>
                  <a:moveTo>
                    <a:pt x="9533" y="60539"/>
                  </a:moveTo>
                  <a:lnTo>
                    <a:pt x="7588" y="62007"/>
                  </a:lnTo>
                  <a:cubicBezTo>
                    <a:pt x="7892" y="62410"/>
                    <a:pt x="8201" y="62807"/>
                    <a:pt x="8521" y="63196"/>
                  </a:cubicBezTo>
                  <a:lnTo>
                    <a:pt x="10409" y="61655"/>
                  </a:lnTo>
                  <a:cubicBezTo>
                    <a:pt x="10108" y="61288"/>
                    <a:pt x="9818" y="60915"/>
                    <a:pt x="9533" y="60539"/>
                  </a:cubicBezTo>
                  <a:close/>
                  <a:moveTo>
                    <a:pt x="63344" y="65253"/>
                  </a:moveTo>
                  <a:cubicBezTo>
                    <a:pt x="62998" y="65577"/>
                    <a:pt x="62646" y="65893"/>
                    <a:pt x="62289" y="66200"/>
                  </a:cubicBezTo>
                  <a:lnTo>
                    <a:pt x="63884" y="68045"/>
                  </a:lnTo>
                  <a:cubicBezTo>
                    <a:pt x="64265" y="67715"/>
                    <a:pt x="64639" y="67379"/>
                    <a:pt x="65008" y="67035"/>
                  </a:cubicBezTo>
                  <a:lnTo>
                    <a:pt x="63344" y="65253"/>
                  </a:lnTo>
                  <a:close/>
                  <a:moveTo>
                    <a:pt x="16496" y="67562"/>
                  </a:moveTo>
                  <a:lnTo>
                    <a:pt x="15014" y="69497"/>
                  </a:lnTo>
                  <a:cubicBezTo>
                    <a:pt x="15415" y="69803"/>
                    <a:pt x="15822" y="70102"/>
                    <a:pt x="16233" y="70393"/>
                  </a:cubicBezTo>
                  <a:lnTo>
                    <a:pt x="17639" y="68402"/>
                  </a:lnTo>
                  <a:cubicBezTo>
                    <a:pt x="17252" y="68131"/>
                    <a:pt x="16871" y="67850"/>
                    <a:pt x="16496" y="67562"/>
                  </a:cubicBezTo>
                  <a:close/>
                  <a:moveTo>
                    <a:pt x="55275" y="70963"/>
                  </a:moveTo>
                  <a:cubicBezTo>
                    <a:pt x="54858" y="71179"/>
                    <a:pt x="54436" y="71389"/>
                    <a:pt x="54009" y="71589"/>
                  </a:cubicBezTo>
                  <a:lnTo>
                    <a:pt x="55047" y="73794"/>
                  </a:lnTo>
                  <a:cubicBezTo>
                    <a:pt x="55504" y="73580"/>
                    <a:pt x="55954" y="73356"/>
                    <a:pt x="56400" y="73126"/>
                  </a:cubicBezTo>
                  <a:lnTo>
                    <a:pt x="55275" y="70963"/>
                  </a:lnTo>
                  <a:close/>
                  <a:moveTo>
                    <a:pt x="25090" y="72452"/>
                  </a:moveTo>
                  <a:lnTo>
                    <a:pt x="24186" y="74715"/>
                  </a:lnTo>
                  <a:cubicBezTo>
                    <a:pt x="24654" y="74904"/>
                    <a:pt x="25125" y="75081"/>
                    <a:pt x="25603" y="75250"/>
                  </a:cubicBezTo>
                  <a:lnTo>
                    <a:pt x="26418" y="72953"/>
                  </a:lnTo>
                  <a:cubicBezTo>
                    <a:pt x="25970" y="72794"/>
                    <a:pt x="25528" y="72627"/>
                    <a:pt x="25090" y="72452"/>
                  </a:cubicBezTo>
                  <a:close/>
                  <a:moveTo>
                    <a:pt x="45967" y="74275"/>
                  </a:moveTo>
                  <a:cubicBezTo>
                    <a:pt x="45506" y="74369"/>
                    <a:pt x="45040" y="74456"/>
                    <a:pt x="44574" y="74536"/>
                  </a:cubicBezTo>
                  <a:lnTo>
                    <a:pt x="44975" y="76939"/>
                  </a:lnTo>
                  <a:cubicBezTo>
                    <a:pt x="45476" y="76857"/>
                    <a:pt x="45969" y="76761"/>
                    <a:pt x="46461" y="76660"/>
                  </a:cubicBezTo>
                  <a:lnTo>
                    <a:pt x="45967" y="74275"/>
                  </a:lnTo>
                  <a:close/>
                  <a:moveTo>
                    <a:pt x="34692" y="74827"/>
                  </a:moveTo>
                  <a:lnTo>
                    <a:pt x="34436" y="77250"/>
                  </a:lnTo>
                  <a:cubicBezTo>
                    <a:pt x="34937" y="77305"/>
                    <a:pt x="35438" y="77348"/>
                    <a:pt x="35943" y="77381"/>
                  </a:cubicBezTo>
                  <a:lnTo>
                    <a:pt x="36106" y="74949"/>
                  </a:lnTo>
                  <a:cubicBezTo>
                    <a:pt x="35631" y="74916"/>
                    <a:pt x="35161" y="74876"/>
                    <a:pt x="34692" y="7482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4860575" y="1013050"/>
              <a:ext cx="751350" cy="717050"/>
            </a:xfrm>
            <a:custGeom>
              <a:rect b="b" l="l" r="r" t="t"/>
              <a:pathLst>
                <a:path extrusionOk="0" h="28682" w="30054">
                  <a:moveTo>
                    <a:pt x="28677" y="1"/>
                  </a:moveTo>
                  <a:lnTo>
                    <a:pt x="10128" y="18548"/>
                  </a:lnTo>
                  <a:lnTo>
                    <a:pt x="8749" y="19932"/>
                  </a:lnTo>
                  <a:lnTo>
                    <a:pt x="0" y="28681"/>
                  </a:lnTo>
                  <a:lnTo>
                    <a:pt x="2760" y="28681"/>
                  </a:lnTo>
                  <a:lnTo>
                    <a:pt x="11509" y="19932"/>
                  </a:lnTo>
                  <a:lnTo>
                    <a:pt x="30053" y="1382"/>
                  </a:lnTo>
                  <a:lnTo>
                    <a:pt x="28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4615575" y="1013050"/>
              <a:ext cx="751450" cy="717050"/>
            </a:xfrm>
            <a:custGeom>
              <a:rect b="b" l="l" r="r" t="t"/>
              <a:pathLst>
                <a:path extrusionOk="0" h="28682" w="30058">
                  <a:moveTo>
                    <a:pt x="1382" y="1"/>
                  </a:moveTo>
                  <a:lnTo>
                    <a:pt x="1" y="1382"/>
                  </a:lnTo>
                  <a:lnTo>
                    <a:pt x="18549" y="19932"/>
                  </a:lnTo>
                  <a:lnTo>
                    <a:pt x="19928" y="21311"/>
                  </a:lnTo>
                  <a:lnTo>
                    <a:pt x="27298" y="28681"/>
                  </a:lnTo>
                  <a:lnTo>
                    <a:pt x="30058" y="28681"/>
                  </a:lnTo>
                  <a:lnTo>
                    <a:pt x="21309" y="19932"/>
                  </a:lnTo>
                  <a:lnTo>
                    <a:pt x="19928" y="18548"/>
                  </a:lnTo>
                  <a:lnTo>
                    <a:pt x="1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5076250" y="869800"/>
              <a:ext cx="37550" cy="242325"/>
            </a:xfrm>
            <a:custGeom>
              <a:rect b="b" l="l" r="r" t="t"/>
              <a:pathLst>
                <a:path extrusionOk="0" h="9693" w="1502">
                  <a:moveTo>
                    <a:pt x="1236" y="0"/>
                  </a:moveTo>
                  <a:cubicBezTo>
                    <a:pt x="1216" y="0"/>
                    <a:pt x="1195" y="8"/>
                    <a:pt x="1189" y="25"/>
                  </a:cubicBezTo>
                  <a:cubicBezTo>
                    <a:pt x="0" y="2385"/>
                    <a:pt x="183" y="5134"/>
                    <a:pt x="654" y="7659"/>
                  </a:cubicBezTo>
                  <a:cubicBezTo>
                    <a:pt x="772" y="8281"/>
                    <a:pt x="898" y="8898"/>
                    <a:pt x="1033" y="9515"/>
                  </a:cubicBezTo>
                  <a:cubicBezTo>
                    <a:pt x="1055" y="9619"/>
                    <a:pt x="1149" y="9692"/>
                    <a:pt x="1254" y="9692"/>
                  </a:cubicBezTo>
                  <a:cubicBezTo>
                    <a:pt x="1272" y="9692"/>
                    <a:pt x="1290" y="9690"/>
                    <a:pt x="1308" y="9686"/>
                  </a:cubicBezTo>
                  <a:cubicBezTo>
                    <a:pt x="1428" y="9655"/>
                    <a:pt x="1501" y="9537"/>
                    <a:pt x="1477" y="9417"/>
                  </a:cubicBezTo>
                  <a:cubicBezTo>
                    <a:pt x="823" y="6311"/>
                    <a:pt x="361" y="3214"/>
                    <a:pt x="1277" y="39"/>
                  </a:cubicBezTo>
                  <a:cubicBezTo>
                    <a:pt x="1285" y="13"/>
                    <a:pt x="1261" y="0"/>
                    <a:pt x="1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5105525" y="790675"/>
              <a:ext cx="50675" cy="74975"/>
            </a:xfrm>
            <a:custGeom>
              <a:rect b="b" l="l" r="r" t="t"/>
              <a:pathLst>
                <a:path extrusionOk="0" h="2999" w="2027">
                  <a:moveTo>
                    <a:pt x="2024" y="0"/>
                  </a:moveTo>
                  <a:cubicBezTo>
                    <a:pt x="2024" y="0"/>
                    <a:pt x="1978" y="35"/>
                    <a:pt x="1878" y="78"/>
                  </a:cubicBezTo>
                  <a:cubicBezTo>
                    <a:pt x="1784" y="129"/>
                    <a:pt x="1601" y="171"/>
                    <a:pt x="1444" y="267"/>
                  </a:cubicBezTo>
                  <a:cubicBezTo>
                    <a:pt x="1287" y="363"/>
                    <a:pt x="1051" y="442"/>
                    <a:pt x="870" y="577"/>
                  </a:cubicBezTo>
                  <a:cubicBezTo>
                    <a:pt x="666" y="697"/>
                    <a:pt x="513" y="868"/>
                    <a:pt x="361" y="1039"/>
                  </a:cubicBezTo>
                  <a:cubicBezTo>
                    <a:pt x="238" y="1226"/>
                    <a:pt x="112" y="1412"/>
                    <a:pt x="65" y="1630"/>
                  </a:cubicBezTo>
                  <a:cubicBezTo>
                    <a:pt x="0" y="1833"/>
                    <a:pt x="33" y="2072"/>
                    <a:pt x="35" y="2261"/>
                  </a:cubicBezTo>
                  <a:cubicBezTo>
                    <a:pt x="35" y="2448"/>
                    <a:pt x="145" y="2660"/>
                    <a:pt x="173" y="2780"/>
                  </a:cubicBezTo>
                  <a:cubicBezTo>
                    <a:pt x="236" y="2919"/>
                    <a:pt x="275" y="2998"/>
                    <a:pt x="275" y="2998"/>
                  </a:cubicBezTo>
                  <a:cubicBezTo>
                    <a:pt x="275" y="2998"/>
                    <a:pt x="359" y="2980"/>
                    <a:pt x="511" y="2949"/>
                  </a:cubicBezTo>
                  <a:cubicBezTo>
                    <a:pt x="623" y="2902"/>
                    <a:pt x="856" y="2868"/>
                    <a:pt x="1008" y="2770"/>
                  </a:cubicBezTo>
                  <a:cubicBezTo>
                    <a:pt x="1159" y="2670"/>
                    <a:pt x="1373" y="2573"/>
                    <a:pt x="1501" y="2420"/>
                  </a:cubicBezTo>
                  <a:cubicBezTo>
                    <a:pt x="1654" y="2281"/>
                    <a:pt x="1741" y="2090"/>
                    <a:pt x="1835" y="1900"/>
                  </a:cubicBezTo>
                  <a:cubicBezTo>
                    <a:pt x="1902" y="1695"/>
                    <a:pt x="1969" y="1493"/>
                    <a:pt x="1984" y="1267"/>
                  </a:cubicBezTo>
                  <a:cubicBezTo>
                    <a:pt x="2016" y="1055"/>
                    <a:pt x="1984" y="811"/>
                    <a:pt x="2006" y="636"/>
                  </a:cubicBezTo>
                  <a:cubicBezTo>
                    <a:pt x="2026" y="459"/>
                    <a:pt x="1994" y="271"/>
                    <a:pt x="2006" y="167"/>
                  </a:cubicBezTo>
                  <a:cubicBezTo>
                    <a:pt x="2008" y="55"/>
                    <a:pt x="2024" y="0"/>
                    <a:pt x="20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5104250" y="869325"/>
              <a:ext cx="60600" cy="71625"/>
            </a:xfrm>
            <a:custGeom>
              <a:rect b="b" l="l" r="r" t="t"/>
              <a:pathLst>
                <a:path extrusionOk="0" h="2865" w="2424">
                  <a:moveTo>
                    <a:pt x="2424" y="1"/>
                  </a:moveTo>
                  <a:cubicBezTo>
                    <a:pt x="2424" y="1"/>
                    <a:pt x="2367" y="23"/>
                    <a:pt x="2263" y="58"/>
                  </a:cubicBezTo>
                  <a:cubicBezTo>
                    <a:pt x="2163" y="99"/>
                    <a:pt x="1988" y="125"/>
                    <a:pt x="1813" y="200"/>
                  </a:cubicBezTo>
                  <a:cubicBezTo>
                    <a:pt x="1640" y="278"/>
                    <a:pt x="1395" y="333"/>
                    <a:pt x="1179" y="443"/>
                  </a:cubicBezTo>
                  <a:cubicBezTo>
                    <a:pt x="959" y="549"/>
                    <a:pt x="748" y="695"/>
                    <a:pt x="579" y="872"/>
                  </a:cubicBezTo>
                  <a:cubicBezTo>
                    <a:pt x="422" y="1064"/>
                    <a:pt x="267" y="1255"/>
                    <a:pt x="177" y="1473"/>
                  </a:cubicBezTo>
                  <a:cubicBezTo>
                    <a:pt x="72" y="1679"/>
                    <a:pt x="61" y="1929"/>
                    <a:pt x="23" y="2117"/>
                  </a:cubicBezTo>
                  <a:cubicBezTo>
                    <a:pt x="0" y="2208"/>
                    <a:pt x="10" y="2314"/>
                    <a:pt x="29" y="2408"/>
                  </a:cubicBezTo>
                  <a:cubicBezTo>
                    <a:pt x="43" y="2500"/>
                    <a:pt x="63" y="2585"/>
                    <a:pt x="69" y="2646"/>
                  </a:cubicBezTo>
                  <a:cubicBezTo>
                    <a:pt x="110" y="2787"/>
                    <a:pt x="127" y="2864"/>
                    <a:pt x="127" y="2864"/>
                  </a:cubicBezTo>
                  <a:cubicBezTo>
                    <a:pt x="127" y="2864"/>
                    <a:pt x="204" y="2838"/>
                    <a:pt x="344" y="2805"/>
                  </a:cubicBezTo>
                  <a:cubicBezTo>
                    <a:pt x="452" y="2752"/>
                    <a:pt x="682" y="2726"/>
                    <a:pt x="825" y="2622"/>
                  </a:cubicBezTo>
                  <a:cubicBezTo>
                    <a:pt x="970" y="2518"/>
                    <a:pt x="1183" y="2430"/>
                    <a:pt x="1326" y="2284"/>
                  </a:cubicBezTo>
                  <a:cubicBezTo>
                    <a:pt x="1487" y="2151"/>
                    <a:pt x="1609" y="1974"/>
                    <a:pt x="1741" y="1805"/>
                  </a:cubicBezTo>
                  <a:cubicBezTo>
                    <a:pt x="1858" y="1624"/>
                    <a:pt x="1949" y="1418"/>
                    <a:pt x="2018" y="1204"/>
                  </a:cubicBezTo>
                  <a:cubicBezTo>
                    <a:pt x="2092" y="995"/>
                    <a:pt x="2128" y="758"/>
                    <a:pt x="2202" y="593"/>
                  </a:cubicBezTo>
                  <a:cubicBezTo>
                    <a:pt x="2271" y="424"/>
                    <a:pt x="2304" y="255"/>
                    <a:pt x="2354" y="160"/>
                  </a:cubicBezTo>
                  <a:cubicBezTo>
                    <a:pt x="2393" y="54"/>
                    <a:pt x="2424" y="1"/>
                    <a:pt x="2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5106425" y="940600"/>
              <a:ext cx="63575" cy="90050"/>
            </a:xfrm>
            <a:custGeom>
              <a:rect b="b" l="l" r="r" t="t"/>
              <a:pathLst>
                <a:path extrusionOk="0" h="3602" w="2543">
                  <a:moveTo>
                    <a:pt x="2542" y="1"/>
                  </a:moveTo>
                  <a:lnTo>
                    <a:pt x="2542" y="1"/>
                  </a:lnTo>
                  <a:cubicBezTo>
                    <a:pt x="2542" y="1"/>
                    <a:pt x="2477" y="23"/>
                    <a:pt x="2347" y="54"/>
                  </a:cubicBezTo>
                  <a:cubicBezTo>
                    <a:pt x="2225" y="93"/>
                    <a:pt x="2017" y="123"/>
                    <a:pt x="1811" y="217"/>
                  </a:cubicBezTo>
                  <a:cubicBezTo>
                    <a:pt x="1608" y="310"/>
                    <a:pt x="1329" y="400"/>
                    <a:pt x="1088" y="565"/>
                  </a:cubicBezTo>
                  <a:cubicBezTo>
                    <a:pt x="966" y="647"/>
                    <a:pt x="844" y="736"/>
                    <a:pt x="732" y="840"/>
                  </a:cubicBezTo>
                  <a:cubicBezTo>
                    <a:pt x="620" y="942"/>
                    <a:pt x="506" y="1050"/>
                    <a:pt x="416" y="1174"/>
                  </a:cubicBezTo>
                  <a:cubicBezTo>
                    <a:pt x="264" y="1439"/>
                    <a:pt x="119" y="1708"/>
                    <a:pt x="56" y="1993"/>
                  </a:cubicBezTo>
                  <a:cubicBezTo>
                    <a:pt x="17" y="2133"/>
                    <a:pt x="1" y="2276"/>
                    <a:pt x="1" y="2414"/>
                  </a:cubicBezTo>
                  <a:cubicBezTo>
                    <a:pt x="1" y="2551"/>
                    <a:pt x="21" y="2685"/>
                    <a:pt x="27" y="2803"/>
                  </a:cubicBezTo>
                  <a:cubicBezTo>
                    <a:pt x="37" y="3037"/>
                    <a:pt x="149" y="3253"/>
                    <a:pt x="188" y="3386"/>
                  </a:cubicBezTo>
                  <a:cubicBezTo>
                    <a:pt x="257" y="3526"/>
                    <a:pt x="292" y="3602"/>
                    <a:pt x="292" y="3602"/>
                  </a:cubicBezTo>
                  <a:cubicBezTo>
                    <a:pt x="292" y="3602"/>
                    <a:pt x="359" y="3547"/>
                    <a:pt x="483" y="3457"/>
                  </a:cubicBezTo>
                  <a:cubicBezTo>
                    <a:pt x="577" y="3357"/>
                    <a:pt x="775" y="3245"/>
                    <a:pt x="915" y="3096"/>
                  </a:cubicBezTo>
                  <a:cubicBezTo>
                    <a:pt x="982" y="3019"/>
                    <a:pt x="1080" y="2948"/>
                    <a:pt x="1166" y="2868"/>
                  </a:cubicBezTo>
                  <a:cubicBezTo>
                    <a:pt x="1247" y="2791"/>
                    <a:pt x="1333" y="2710"/>
                    <a:pt x="1398" y="2614"/>
                  </a:cubicBezTo>
                  <a:cubicBezTo>
                    <a:pt x="1551" y="2437"/>
                    <a:pt x="1661" y="2233"/>
                    <a:pt x="1791" y="2033"/>
                  </a:cubicBezTo>
                  <a:cubicBezTo>
                    <a:pt x="1893" y="1820"/>
                    <a:pt x="1970" y="1583"/>
                    <a:pt x="2045" y="1349"/>
                  </a:cubicBezTo>
                  <a:cubicBezTo>
                    <a:pt x="2133" y="1127"/>
                    <a:pt x="2170" y="862"/>
                    <a:pt x="2259" y="677"/>
                  </a:cubicBezTo>
                  <a:cubicBezTo>
                    <a:pt x="2341" y="486"/>
                    <a:pt x="2396" y="296"/>
                    <a:pt x="2453" y="184"/>
                  </a:cubicBezTo>
                  <a:cubicBezTo>
                    <a:pt x="2504" y="62"/>
                    <a:pt x="2542" y="1"/>
                    <a:pt x="2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5045800" y="828600"/>
              <a:ext cx="41525" cy="79550"/>
            </a:xfrm>
            <a:custGeom>
              <a:rect b="b" l="l" r="r" t="t"/>
              <a:pathLst>
                <a:path extrusionOk="0" h="3182" w="1661">
                  <a:moveTo>
                    <a:pt x="432" y="1"/>
                  </a:moveTo>
                  <a:cubicBezTo>
                    <a:pt x="432" y="1"/>
                    <a:pt x="414" y="54"/>
                    <a:pt x="365" y="151"/>
                  </a:cubicBezTo>
                  <a:cubicBezTo>
                    <a:pt x="334" y="249"/>
                    <a:pt x="243" y="396"/>
                    <a:pt x="190" y="573"/>
                  </a:cubicBezTo>
                  <a:cubicBezTo>
                    <a:pt x="145" y="746"/>
                    <a:pt x="55" y="962"/>
                    <a:pt x="27" y="1188"/>
                  </a:cubicBezTo>
                  <a:cubicBezTo>
                    <a:pt x="0" y="1414"/>
                    <a:pt x="29" y="1646"/>
                    <a:pt x="61" y="1878"/>
                  </a:cubicBezTo>
                  <a:cubicBezTo>
                    <a:pt x="94" y="1990"/>
                    <a:pt x="125" y="2102"/>
                    <a:pt x="169" y="2206"/>
                  </a:cubicBezTo>
                  <a:cubicBezTo>
                    <a:pt x="214" y="2310"/>
                    <a:pt x="271" y="2408"/>
                    <a:pt x="338" y="2497"/>
                  </a:cubicBezTo>
                  <a:cubicBezTo>
                    <a:pt x="461" y="2681"/>
                    <a:pt x="662" y="2807"/>
                    <a:pt x="801" y="2925"/>
                  </a:cubicBezTo>
                  <a:cubicBezTo>
                    <a:pt x="933" y="3047"/>
                    <a:pt x="1149" y="3084"/>
                    <a:pt x="1253" y="3133"/>
                  </a:cubicBezTo>
                  <a:cubicBezTo>
                    <a:pt x="1391" y="3161"/>
                    <a:pt x="1461" y="3182"/>
                    <a:pt x="1461" y="3182"/>
                  </a:cubicBezTo>
                  <a:cubicBezTo>
                    <a:pt x="1461" y="3182"/>
                    <a:pt x="1477" y="3110"/>
                    <a:pt x="1524" y="2980"/>
                  </a:cubicBezTo>
                  <a:cubicBezTo>
                    <a:pt x="1536" y="2868"/>
                    <a:pt x="1625" y="2677"/>
                    <a:pt x="1617" y="2514"/>
                  </a:cubicBezTo>
                  <a:cubicBezTo>
                    <a:pt x="1609" y="2351"/>
                    <a:pt x="1660" y="2143"/>
                    <a:pt x="1628" y="1962"/>
                  </a:cubicBezTo>
                  <a:cubicBezTo>
                    <a:pt x="1621" y="1866"/>
                    <a:pt x="1601" y="1776"/>
                    <a:pt x="1579" y="1685"/>
                  </a:cubicBezTo>
                  <a:cubicBezTo>
                    <a:pt x="1548" y="1597"/>
                    <a:pt x="1513" y="1510"/>
                    <a:pt x="1481" y="1420"/>
                  </a:cubicBezTo>
                  <a:cubicBezTo>
                    <a:pt x="1383" y="1249"/>
                    <a:pt x="1300" y="1076"/>
                    <a:pt x="1182" y="915"/>
                  </a:cubicBezTo>
                  <a:cubicBezTo>
                    <a:pt x="1065" y="758"/>
                    <a:pt x="900" y="614"/>
                    <a:pt x="811" y="473"/>
                  </a:cubicBezTo>
                  <a:cubicBezTo>
                    <a:pt x="707" y="335"/>
                    <a:pt x="581" y="221"/>
                    <a:pt x="534" y="135"/>
                  </a:cubicBezTo>
                  <a:cubicBezTo>
                    <a:pt x="463" y="52"/>
                    <a:pt x="432"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5027425" y="929000"/>
              <a:ext cx="48475" cy="62700"/>
            </a:xfrm>
            <a:custGeom>
              <a:rect b="b" l="l" r="r" t="t"/>
              <a:pathLst>
                <a:path extrusionOk="0" h="2508" w="1939">
                  <a:moveTo>
                    <a:pt x="8" y="1"/>
                  </a:moveTo>
                  <a:lnTo>
                    <a:pt x="8" y="1"/>
                  </a:lnTo>
                  <a:cubicBezTo>
                    <a:pt x="8" y="1"/>
                    <a:pt x="16" y="54"/>
                    <a:pt x="14" y="155"/>
                  </a:cubicBezTo>
                  <a:cubicBezTo>
                    <a:pt x="31" y="247"/>
                    <a:pt x="0" y="414"/>
                    <a:pt x="31" y="573"/>
                  </a:cubicBezTo>
                  <a:cubicBezTo>
                    <a:pt x="63" y="732"/>
                    <a:pt x="53" y="950"/>
                    <a:pt x="120" y="1139"/>
                  </a:cubicBezTo>
                  <a:cubicBezTo>
                    <a:pt x="171" y="1335"/>
                    <a:pt x="265" y="1520"/>
                    <a:pt x="359" y="1707"/>
                  </a:cubicBezTo>
                  <a:cubicBezTo>
                    <a:pt x="473" y="1876"/>
                    <a:pt x="593" y="2045"/>
                    <a:pt x="756" y="2159"/>
                  </a:cubicBezTo>
                  <a:cubicBezTo>
                    <a:pt x="904" y="2290"/>
                    <a:pt x="1110" y="2349"/>
                    <a:pt x="1255" y="2422"/>
                  </a:cubicBezTo>
                  <a:cubicBezTo>
                    <a:pt x="1403" y="2493"/>
                    <a:pt x="1603" y="2483"/>
                    <a:pt x="1709" y="2503"/>
                  </a:cubicBezTo>
                  <a:cubicBezTo>
                    <a:pt x="1837" y="2503"/>
                    <a:pt x="1904" y="2508"/>
                    <a:pt x="1904" y="2508"/>
                  </a:cubicBezTo>
                  <a:cubicBezTo>
                    <a:pt x="1904" y="2508"/>
                    <a:pt x="1902" y="2442"/>
                    <a:pt x="1917" y="2312"/>
                  </a:cubicBezTo>
                  <a:cubicBezTo>
                    <a:pt x="1906" y="2208"/>
                    <a:pt x="1939" y="2015"/>
                    <a:pt x="1896" y="1862"/>
                  </a:cubicBezTo>
                  <a:cubicBezTo>
                    <a:pt x="1847" y="1713"/>
                    <a:pt x="1833" y="1510"/>
                    <a:pt x="1745" y="1353"/>
                  </a:cubicBezTo>
                  <a:cubicBezTo>
                    <a:pt x="1678" y="1182"/>
                    <a:pt x="1554" y="1041"/>
                    <a:pt x="1432" y="897"/>
                  </a:cubicBezTo>
                  <a:cubicBezTo>
                    <a:pt x="1287" y="770"/>
                    <a:pt x="1151" y="638"/>
                    <a:pt x="990" y="530"/>
                  </a:cubicBezTo>
                  <a:cubicBezTo>
                    <a:pt x="845" y="414"/>
                    <a:pt x="642" y="347"/>
                    <a:pt x="515" y="257"/>
                  </a:cubicBezTo>
                  <a:cubicBezTo>
                    <a:pt x="383" y="172"/>
                    <a:pt x="222" y="127"/>
                    <a:pt x="145" y="74"/>
                  </a:cubicBezTo>
                  <a:cubicBezTo>
                    <a:pt x="53" y="31"/>
                    <a:pt x="8" y="1"/>
                    <a:pt x="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5026850" y="1005025"/>
              <a:ext cx="58125" cy="69775"/>
            </a:xfrm>
            <a:custGeom>
              <a:rect b="b" l="l" r="r" t="t"/>
              <a:pathLst>
                <a:path extrusionOk="0" h="2791" w="2325">
                  <a:moveTo>
                    <a:pt x="1" y="0"/>
                  </a:moveTo>
                  <a:cubicBezTo>
                    <a:pt x="1" y="0"/>
                    <a:pt x="13" y="57"/>
                    <a:pt x="25" y="177"/>
                  </a:cubicBezTo>
                  <a:cubicBezTo>
                    <a:pt x="48" y="281"/>
                    <a:pt x="44" y="460"/>
                    <a:pt x="94" y="636"/>
                  </a:cubicBezTo>
                  <a:cubicBezTo>
                    <a:pt x="145" y="811"/>
                    <a:pt x="166" y="1051"/>
                    <a:pt x="255" y="1259"/>
                  </a:cubicBezTo>
                  <a:cubicBezTo>
                    <a:pt x="333" y="1479"/>
                    <a:pt x="451" y="1684"/>
                    <a:pt x="571" y="1894"/>
                  </a:cubicBezTo>
                  <a:cubicBezTo>
                    <a:pt x="718" y="2073"/>
                    <a:pt x="872" y="2255"/>
                    <a:pt x="1056" y="2387"/>
                  </a:cubicBezTo>
                  <a:cubicBezTo>
                    <a:pt x="1229" y="2529"/>
                    <a:pt x="1455" y="2601"/>
                    <a:pt x="1620" y="2682"/>
                  </a:cubicBezTo>
                  <a:cubicBezTo>
                    <a:pt x="1787" y="2764"/>
                    <a:pt x="1997" y="2760"/>
                    <a:pt x="2111" y="2784"/>
                  </a:cubicBezTo>
                  <a:cubicBezTo>
                    <a:pt x="2251" y="2784"/>
                    <a:pt x="2324" y="2790"/>
                    <a:pt x="2324" y="2790"/>
                  </a:cubicBezTo>
                  <a:cubicBezTo>
                    <a:pt x="2324" y="2790"/>
                    <a:pt x="2316" y="2713"/>
                    <a:pt x="2314" y="2576"/>
                  </a:cubicBezTo>
                  <a:cubicBezTo>
                    <a:pt x="2286" y="2464"/>
                    <a:pt x="2294" y="2257"/>
                    <a:pt x="2225" y="2094"/>
                  </a:cubicBezTo>
                  <a:cubicBezTo>
                    <a:pt x="2153" y="1931"/>
                    <a:pt x="2109" y="1713"/>
                    <a:pt x="1992" y="1540"/>
                  </a:cubicBezTo>
                  <a:cubicBezTo>
                    <a:pt x="1891" y="1354"/>
                    <a:pt x="1750" y="1192"/>
                    <a:pt x="1608" y="1025"/>
                  </a:cubicBezTo>
                  <a:cubicBezTo>
                    <a:pt x="1436" y="882"/>
                    <a:pt x="1272" y="735"/>
                    <a:pt x="1088" y="615"/>
                  </a:cubicBezTo>
                  <a:cubicBezTo>
                    <a:pt x="917" y="485"/>
                    <a:pt x="701" y="403"/>
                    <a:pt x="555" y="302"/>
                  </a:cubicBezTo>
                  <a:cubicBezTo>
                    <a:pt x="408" y="204"/>
                    <a:pt x="243" y="147"/>
                    <a:pt x="153" y="86"/>
                  </a:cubicBezTo>
                  <a:cubicBezTo>
                    <a:pt x="52" y="35"/>
                    <a:pt x="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5104200" y="1166450"/>
              <a:ext cx="25475" cy="25"/>
            </a:xfrm>
            <a:custGeom>
              <a:rect b="b" l="l" r="r" t="t"/>
              <a:pathLst>
                <a:path extrusionOk="0" h="1" w="1019">
                  <a:moveTo>
                    <a:pt x="1018" y="1"/>
                  </a:moveTo>
                  <a:lnTo>
                    <a:pt x="911" y="1"/>
                  </a:lnTo>
                  <a:lnTo>
                    <a:pt x="340" y="1"/>
                  </a:lnTo>
                  <a:lnTo>
                    <a:pt x="0"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4999100" y="1122875"/>
              <a:ext cx="218750" cy="166575"/>
            </a:xfrm>
            <a:custGeom>
              <a:rect b="b" l="l" r="r" t="t"/>
              <a:pathLst>
                <a:path extrusionOk="0" h="6663" w="8750">
                  <a:moveTo>
                    <a:pt x="8206" y="542"/>
                  </a:moveTo>
                  <a:lnTo>
                    <a:pt x="8206" y="2288"/>
                  </a:lnTo>
                  <a:cubicBezTo>
                    <a:pt x="8206" y="4402"/>
                    <a:pt x="6487" y="6120"/>
                    <a:pt x="4373" y="6120"/>
                  </a:cubicBezTo>
                  <a:cubicBezTo>
                    <a:pt x="2261" y="6120"/>
                    <a:pt x="543" y="4402"/>
                    <a:pt x="543" y="2288"/>
                  </a:cubicBezTo>
                  <a:lnTo>
                    <a:pt x="543" y="542"/>
                  </a:lnTo>
                  <a:close/>
                  <a:moveTo>
                    <a:pt x="1" y="1"/>
                  </a:moveTo>
                  <a:lnTo>
                    <a:pt x="1" y="2288"/>
                  </a:lnTo>
                  <a:cubicBezTo>
                    <a:pt x="1" y="4699"/>
                    <a:pt x="1960" y="6662"/>
                    <a:pt x="4373" y="6662"/>
                  </a:cubicBezTo>
                  <a:cubicBezTo>
                    <a:pt x="6784" y="6662"/>
                    <a:pt x="8748" y="4699"/>
                    <a:pt x="8750" y="2288"/>
                  </a:cubicBezTo>
                  <a:lnTo>
                    <a:pt x="87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5194875" y="1138950"/>
              <a:ext cx="64125" cy="97125"/>
            </a:xfrm>
            <a:custGeom>
              <a:rect b="b" l="l" r="r" t="t"/>
              <a:pathLst>
                <a:path extrusionOk="0" h="3885" w="2565">
                  <a:moveTo>
                    <a:pt x="1392" y="0"/>
                  </a:moveTo>
                  <a:cubicBezTo>
                    <a:pt x="1018" y="0"/>
                    <a:pt x="656" y="103"/>
                    <a:pt x="471" y="156"/>
                  </a:cubicBezTo>
                  <a:cubicBezTo>
                    <a:pt x="440" y="164"/>
                    <a:pt x="418" y="172"/>
                    <a:pt x="406" y="174"/>
                  </a:cubicBezTo>
                  <a:lnTo>
                    <a:pt x="446" y="441"/>
                  </a:lnTo>
                  <a:lnTo>
                    <a:pt x="359" y="698"/>
                  </a:lnTo>
                  <a:cubicBezTo>
                    <a:pt x="391" y="708"/>
                    <a:pt x="420" y="713"/>
                    <a:pt x="449" y="713"/>
                  </a:cubicBezTo>
                  <a:cubicBezTo>
                    <a:pt x="498" y="713"/>
                    <a:pt x="549" y="699"/>
                    <a:pt x="619" y="677"/>
                  </a:cubicBezTo>
                  <a:cubicBezTo>
                    <a:pt x="934" y="589"/>
                    <a:pt x="1196" y="545"/>
                    <a:pt x="1403" y="545"/>
                  </a:cubicBezTo>
                  <a:cubicBezTo>
                    <a:pt x="1593" y="545"/>
                    <a:pt x="1738" y="582"/>
                    <a:pt x="1835" y="657"/>
                  </a:cubicBezTo>
                  <a:cubicBezTo>
                    <a:pt x="1955" y="753"/>
                    <a:pt x="2010" y="918"/>
                    <a:pt x="2006" y="1166"/>
                  </a:cubicBezTo>
                  <a:cubicBezTo>
                    <a:pt x="1976" y="2427"/>
                    <a:pt x="21" y="3384"/>
                    <a:pt x="0" y="3394"/>
                  </a:cubicBezTo>
                  <a:lnTo>
                    <a:pt x="236" y="3885"/>
                  </a:lnTo>
                  <a:cubicBezTo>
                    <a:pt x="328" y="3840"/>
                    <a:pt x="2513" y="2773"/>
                    <a:pt x="2554" y="1180"/>
                  </a:cubicBezTo>
                  <a:cubicBezTo>
                    <a:pt x="2564" y="751"/>
                    <a:pt x="2436" y="431"/>
                    <a:pt x="2171" y="227"/>
                  </a:cubicBezTo>
                  <a:cubicBezTo>
                    <a:pt x="1948" y="56"/>
                    <a:pt x="1667"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5024300" y="1149150"/>
              <a:ext cx="168300" cy="13625"/>
            </a:xfrm>
            <a:custGeom>
              <a:rect b="b" l="l" r="r" t="t"/>
              <a:pathLst>
                <a:path extrusionOk="0" h="545" w="6732">
                  <a:moveTo>
                    <a:pt x="1" y="1"/>
                  </a:moveTo>
                  <a:lnTo>
                    <a:pt x="1" y="544"/>
                  </a:lnTo>
                  <a:lnTo>
                    <a:pt x="6732" y="544"/>
                  </a:lnTo>
                  <a:lnTo>
                    <a:pt x="6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5073300" y="1000425"/>
              <a:ext cx="25" cy="25"/>
            </a:xfrm>
            <a:custGeom>
              <a:rect b="b" l="l" r="r" t="t"/>
              <a:pathLst>
                <a:path extrusionOk="0" h="1" w="1">
                  <a:moveTo>
                    <a:pt x="0"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4674325" y="1476275"/>
              <a:ext cx="44225" cy="72050"/>
            </a:xfrm>
            <a:custGeom>
              <a:rect b="b" l="l" r="r" t="t"/>
              <a:pathLst>
                <a:path extrusionOk="0" h="2882" w="1769">
                  <a:moveTo>
                    <a:pt x="1" y="0"/>
                  </a:moveTo>
                  <a:lnTo>
                    <a:pt x="1" y="2882"/>
                  </a:lnTo>
                  <a:lnTo>
                    <a:pt x="1769" y="2882"/>
                  </a:lnTo>
                  <a:lnTo>
                    <a:pt x="1769" y="2320"/>
                  </a:lnTo>
                  <a:lnTo>
                    <a:pt x="704" y="2320"/>
                  </a:lnTo>
                  <a:lnTo>
                    <a:pt x="704" y="1688"/>
                  </a:lnTo>
                  <a:lnTo>
                    <a:pt x="1642" y="1688"/>
                  </a:lnTo>
                  <a:lnTo>
                    <a:pt x="1642" y="1145"/>
                  </a:lnTo>
                  <a:lnTo>
                    <a:pt x="704" y="1145"/>
                  </a:lnTo>
                  <a:lnTo>
                    <a:pt x="704" y="562"/>
                  </a:lnTo>
                  <a:lnTo>
                    <a:pt x="1769" y="562"/>
                  </a:lnTo>
                  <a:lnTo>
                    <a:pt x="1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4758650" y="1475250"/>
              <a:ext cx="54450" cy="73800"/>
            </a:xfrm>
            <a:custGeom>
              <a:rect b="b" l="l" r="r" t="t"/>
              <a:pathLst>
                <a:path extrusionOk="0" h="2952" w="2178">
                  <a:moveTo>
                    <a:pt x="1059" y="0"/>
                  </a:moveTo>
                  <a:cubicBezTo>
                    <a:pt x="457" y="0"/>
                    <a:pt x="9" y="304"/>
                    <a:pt x="9" y="850"/>
                  </a:cubicBezTo>
                  <a:cubicBezTo>
                    <a:pt x="0" y="1872"/>
                    <a:pt x="1442" y="1583"/>
                    <a:pt x="1442" y="2118"/>
                  </a:cubicBezTo>
                  <a:cubicBezTo>
                    <a:pt x="1442" y="2285"/>
                    <a:pt x="1312" y="2387"/>
                    <a:pt x="1106" y="2387"/>
                  </a:cubicBezTo>
                  <a:cubicBezTo>
                    <a:pt x="911" y="2387"/>
                    <a:pt x="770" y="2281"/>
                    <a:pt x="750" y="2059"/>
                  </a:cubicBezTo>
                  <a:lnTo>
                    <a:pt x="0" y="2059"/>
                  </a:lnTo>
                  <a:cubicBezTo>
                    <a:pt x="21" y="2642"/>
                    <a:pt x="505" y="2951"/>
                    <a:pt x="1127" y="2951"/>
                  </a:cubicBezTo>
                  <a:cubicBezTo>
                    <a:pt x="1799" y="2951"/>
                    <a:pt x="2177" y="2548"/>
                    <a:pt x="2177" y="2065"/>
                  </a:cubicBezTo>
                  <a:cubicBezTo>
                    <a:pt x="2177" y="1100"/>
                    <a:pt x="752" y="1326"/>
                    <a:pt x="752" y="825"/>
                  </a:cubicBezTo>
                  <a:cubicBezTo>
                    <a:pt x="752" y="648"/>
                    <a:pt x="872" y="562"/>
                    <a:pt x="1036" y="562"/>
                  </a:cubicBezTo>
                  <a:cubicBezTo>
                    <a:pt x="1040" y="562"/>
                    <a:pt x="1043" y="562"/>
                    <a:pt x="1047" y="563"/>
                  </a:cubicBezTo>
                  <a:cubicBezTo>
                    <a:pt x="1239" y="569"/>
                    <a:pt x="1367" y="677"/>
                    <a:pt x="1381" y="864"/>
                  </a:cubicBezTo>
                  <a:lnTo>
                    <a:pt x="2139" y="864"/>
                  </a:lnTo>
                  <a:cubicBezTo>
                    <a:pt x="2112" y="314"/>
                    <a:pt x="1689" y="0"/>
                    <a:pt x="10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4850750" y="1476225"/>
              <a:ext cx="55775" cy="72050"/>
            </a:xfrm>
            <a:custGeom>
              <a:rect b="b" l="l" r="r" t="t"/>
              <a:pathLst>
                <a:path extrusionOk="0" h="2882" w="2231">
                  <a:moveTo>
                    <a:pt x="0" y="0"/>
                  </a:moveTo>
                  <a:lnTo>
                    <a:pt x="0" y="562"/>
                  </a:lnTo>
                  <a:lnTo>
                    <a:pt x="764" y="562"/>
                  </a:lnTo>
                  <a:lnTo>
                    <a:pt x="764" y="2882"/>
                  </a:lnTo>
                  <a:lnTo>
                    <a:pt x="1467" y="2882"/>
                  </a:lnTo>
                  <a:lnTo>
                    <a:pt x="1467" y="562"/>
                  </a:lnTo>
                  <a:lnTo>
                    <a:pt x="2230" y="562"/>
                  </a:lnTo>
                  <a:lnTo>
                    <a:pt x="22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4943925" y="1530025"/>
              <a:ext cx="20900" cy="19125"/>
            </a:xfrm>
            <a:custGeom>
              <a:rect b="b" l="l" r="r" t="t"/>
              <a:pathLst>
                <a:path extrusionOk="0" h="765" w="836">
                  <a:moveTo>
                    <a:pt x="420" y="1"/>
                  </a:moveTo>
                  <a:cubicBezTo>
                    <a:pt x="169" y="1"/>
                    <a:pt x="0" y="172"/>
                    <a:pt x="0" y="388"/>
                  </a:cubicBezTo>
                  <a:cubicBezTo>
                    <a:pt x="0" y="597"/>
                    <a:pt x="171" y="764"/>
                    <a:pt x="420" y="764"/>
                  </a:cubicBezTo>
                  <a:cubicBezTo>
                    <a:pt x="664" y="764"/>
                    <a:pt x="833" y="597"/>
                    <a:pt x="835" y="388"/>
                  </a:cubicBezTo>
                  <a:cubicBezTo>
                    <a:pt x="835" y="170"/>
                    <a:pt x="668" y="1"/>
                    <a:pt x="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5267425" y="1473425"/>
              <a:ext cx="28475" cy="74900"/>
            </a:xfrm>
            <a:custGeom>
              <a:rect b="b" l="l" r="r" t="t"/>
              <a:pathLst>
                <a:path extrusionOk="0" h="2996" w="1139">
                  <a:moveTo>
                    <a:pt x="0" y="0"/>
                  </a:moveTo>
                  <a:lnTo>
                    <a:pt x="0" y="652"/>
                  </a:lnTo>
                  <a:lnTo>
                    <a:pt x="408" y="652"/>
                  </a:lnTo>
                  <a:lnTo>
                    <a:pt x="408" y="2996"/>
                  </a:lnTo>
                  <a:lnTo>
                    <a:pt x="1139" y="2996"/>
                  </a:lnTo>
                  <a:lnTo>
                    <a:pt x="11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5339400" y="1471525"/>
              <a:ext cx="53075" cy="77025"/>
            </a:xfrm>
            <a:custGeom>
              <a:rect b="b" l="l" r="r" t="t"/>
              <a:pathLst>
                <a:path extrusionOk="0" h="3081" w="2123">
                  <a:moveTo>
                    <a:pt x="1052" y="610"/>
                  </a:moveTo>
                  <a:cubicBezTo>
                    <a:pt x="1290" y="610"/>
                    <a:pt x="1447" y="752"/>
                    <a:pt x="1447" y="1019"/>
                  </a:cubicBezTo>
                  <a:cubicBezTo>
                    <a:pt x="1447" y="1261"/>
                    <a:pt x="1298" y="1410"/>
                    <a:pt x="1070" y="1412"/>
                  </a:cubicBezTo>
                  <a:cubicBezTo>
                    <a:pt x="793" y="1412"/>
                    <a:pt x="663" y="1243"/>
                    <a:pt x="663" y="1017"/>
                  </a:cubicBezTo>
                  <a:cubicBezTo>
                    <a:pt x="663" y="764"/>
                    <a:pt x="809" y="610"/>
                    <a:pt x="1052" y="610"/>
                  </a:cubicBezTo>
                  <a:close/>
                  <a:moveTo>
                    <a:pt x="1031" y="1"/>
                  </a:moveTo>
                  <a:cubicBezTo>
                    <a:pt x="394" y="1"/>
                    <a:pt x="1" y="396"/>
                    <a:pt x="1" y="1005"/>
                  </a:cubicBezTo>
                  <a:cubicBezTo>
                    <a:pt x="1" y="1640"/>
                    <a:pt x="392" y="1962"/>
                    <a:pt x="907" y="1962"/>
                  </a:cubicBezTo>
                  <a:cubicBezTo>
                    <a:pt x="1162" y="1962"/>
                    <a:pt x="1382" y="1862"/>
                    <a:pt x="1502" y="1695"/>
                  </a:cubicBezTo>
                  <a:lnTo>
                    <a:pt x="1502" y="1695"/>
                  </a:lnTo>
                  <a:cubicBezTo>
                    <a:pt x="1502" y="2267"/>
                    <a:pt x="1400" y="2516"/>
                    <a:pt x="1105" y="2516"/>
                  </a:cubicBezTo>
                  <a:cubicBezTo>
                    <a:pt x="889" y="2516"/>
                    <a:pt x="769" y="2402"/>
                    <a:pt x="728" y="2194"/>
                  </a:cubicBezTo>
                  <a:lnTo>
                    <a:pt x="728" y="2188"/>
                  </a:lnTo>
                  <a:lnTo>
                    <a:pt x="76" y="2188"/>
                  </a:lnTo>
                  <a:cubicBezTo>
                    <a:pt x="109" y="2648"/>
                    <a:pt x="425" y="3080"/>
                    <a:pt x="1080" y="3080"/>
                  </a:cubicBezTo>
                  <a:cubicBezTo>
                    <a:pt x="1885" y="3080"/>
                    <a:pt x="2123" y="2514"/>
                    <a:pt x="2123" y="1492"/>
                  </a:cubicBezTo>
                  <a:cubicBezTo>
                    <a:pt x="2123" y="579"/>
                    <a:pt x="18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5433650" y="1471900"/>
              <a:ext cx="55375" cy="77900"/>
            </a:xfrm>
            <a:custGeom>
              <a:rect b="b" l="l" r="r" t="t"/>
              <a:pathLst>
                <a:path extrusionOk="0" h="3116" w="2215">
                  <a:moveTo>
                    <a:pt x="1104" y="554"/>
                  </a:moveTo>
                  <a:cubicBezTo>
                    <a:pt x="1316" y="554"/>
                    <a:pt x="1459" y="682"/>
                    <a:pt x="1459" y="908"/>
                  </a:cubicBezTo>
                  <a:cubicBezTo>
                    <a:pt x="1459" y="1125"/>
                    <a:pt x="1310" y="1255"/>
                    <a:pt x="1109" y="1255"/>
                  </a:cubicBezTo>
                  <a:cubicBezTo>
                    <a:pt x="1107" y="1255"/>
                    <a:pt x="1106" y="1255"/>
                    <a:pt x="1104" y="1255"/>
                  </a:cubicBezTo>
                  <a:cubicBezTo>
                    <a:pt x="905" y="1255"/>
                    <a:pt x="752" y="1126"/>
                    <a:pt x="752" y="910"/>
                  </a:cubicBezTo>
                  <a:cubicBezTo>
                    <a:pt x="752" y="682"/>
                    <a:pt x="897" y="554"/>
                    <a:pt x="1104" y="554"/>
                  </a:cubicBezTo>
                  <a:close/>
                  <a:moveTo>
                    <a:pt x="1104" y="1751"/>
                  </a:moveTo>
                  <a:cubicBezTo>
                    <a:pt x="1355" y="1751"/>
                    <a:pt x="1528" y="1898"/>
                    <a:pt x="1528" y="2145"/>
                  </a:cubicBezTo>
                  <a:cubicBezTo>
                    <a:pt x="1528" y="2366"/>
                    <a:pt x="1373" y="2540"/>
                    <a:pt x="1104" y="2540"/>
                  </a:cubicBezTo>
                  <a:cubicBezTo>
                    <a:pt x="835" y="2540"/>
                    <a:pt x="675" y="2373"/>
                    <a:pt x="675" y="2145"/>
                  </a:cubicBezTo>
                  <a:cubicBezTo>
                    <a:pt x="675" y="1890"/>
                    <a:pt x="856" y="1751"/>
                    <a:pt x="1104" y="1751"/>
                  </a:cubicBezTo>
                  <a:close/>
                  <a:moveTo>
                    <a:pt x="1108" y="0"/>
                  </a:moveTo>
                  <a:cubicBezTo>
                    <a:pt x="402" y="0"/>
                    <a:pt x="70" y="377"/>
                    <a:pt x="70" y="804"/>
                  </a:cubicBezTo>
                  <a:cubicBezTo>
                    <a:pt x="70" y="1120"/>
                    <a:pt x="225" y="1324"/>
                    <a:pt x="457" y="1448"/>
                  </a:cubicBezTo>
                  <a:cubicBezTo>
                    <a:pt x="167" y="1582"/>
                    <a:pt x="1" y="1837"/>
                    <a:pt x="1" y="2179"/>
                  </a:cubicBezTo>
                  <a:cubicBezTo>
                    <a:pt x="1" y="2780"/>
                    <a:pt x="497" y="3116"/>
                    <a:pt x="1108" y="3116"/>
                  </a:cubicBezTo>
                  <a:cubicBezTo>
                    <a:pt x="1719" y="3116"/>
                    <a:pt x="2214" y="2780"/>
                    <a:pt x="2214" y="2179"/>
                  </a:cubicBezTo>
                  <a:cubicBezTo>
                    <a:pt x="2214" y="1837"/>
                    <a:pt x="2047" y="1589"/>
                    <a:pt x="1754" y="1448"/>
                  </a:cubicBezTo>
                  <a:cubicBezTo>
                    <a:pt x="1980" y="1328"/>
                    <a:pt x="2141" y="1112"/>
                    <a:pt x="2141" y="804"/>
                  </a:cubicBezTo>
                  <a:cubicBezTo>
                    <a:pt x="2141" y="377"/>
                    <a:pt x="1813" y="0"/>
                    <a:pt x="1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5528150" y="1473425"/>
              <a:ext cx="28475" cy="74900"/>
            </a:xfrm>
            <a:custGeom>
              <a:rect b="b" l="l" r="r" t="t"/>
              <a:pathLst>
                <a:path extrusionOk="0" h="2996" w="1139">
                  <a:moveTo>
                    <a:pt x="0" y="0"/>
                  </a:moveTo>
                  <a:lnTo>
                    <a:pt x="0" y="652"/>
                  </a:lnTo>
                  <a:lnTo>
                    <a:pt x="408" y="652"/>
                  </a:lnTo>
                  <a:lnTo>
                    <a:pt x="408" y="2996"/>
                  </a:lnTo>
                  <a:lnTo>
                    <a:pt x="1139" y="2996"/>
                  </a:lnTo>
                  <a:lnTo>
                    <a:pt x="11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4459225" y="1849050"/>
              <a:ext cx="140250" cy="145800"/>
            </a:xfrm>
            <a:custGeom>
              <a:rect b="b" l="l" r="r" t="t"/>
              <a:pathLst>
                <a:path extrusionOk="0" h="5832" w="5610">
                  <a:moveTo>
                    <a:pt x="2833" y="1"/>
                  </a:moveTo>
                  <a:cubicBezTo>
                    <a:pt x="1078" y="1"/>
                    <a:pt x="1" y="1212"/>
                    <a:pt x="1" y="2919"/>
                  </a:cubicBezTo>
                  <a:cubicBezTo>
                    <a:pt x="1" y="4624"/>
                    <a:pt x="1078" y="5831"/>
                    <a:pt x="2833" y="5831"/>
                  </a:cubicBezTo>
                  <a:cubicBezTo>
                    <a:pt x="4347" y="5831"/>
                    <a:pt x="5375" y="4925"/>
                    <a:pt x="5609" y="3573"/>
                  </a:cubicBezTo>
                  <a:lnTo>
                    <a:pt x="3715" y="3573"/>
                  </a:lnTo>
                  <a:cubicBezTo>
                    <a:pt x="3544" y="3951"/>
                    <a:pt x="3206" y="4171"/>
                    <a:pt x="2801" y="4171"/>
                  </a:cubicBezTo>
                  <a:cubicBezTo>
                    <a:pt x="2192" y="4171"/>
                    <a:pt x="1821" y="3677"/>
                    <a:pt x="1821" y="2917"/>
                  </a:cubicBezTo>
                  <a:cubicBezTo>
                    <a:pt x="1821" y="2155"/>
                    <a:pt x="2196" y="1660"/>
                    <a:pt x="2801" y="1660"/>
                  </a:cubicBezTo>
                  <a:cubicBezTo>
                    <a:pt x="3206" y="1660"/>
                    <a:pt x="3544" y="1880"/>
                    <a:pt x="3715" y="2259"/>
                  </a:cubicBezTo>
                  <a:lnTo>
                    <a:pt x="5609" y="2259"/>
                  </a:lnTo>
                  <a:cubicBezTo>
                    <a:pt x="5375" y="907"/>
                    <a:pt x="4347" y="1"/>
                    <a:pt x="2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4619650" y="1848025"/>
              <a:ext cx="147325" cy="147125"/>
            </a:xfrm>
            <a:custGeom>
              <a:rect b="b" l="l" r="r" t="t"/>
              <a:pathLst>
                <a:path extrusionOk="0" h="5885" w="5893">
                  <a:moveTo>
                    <a:pt x="2954" y="1661"/>
                  </a:moveTo>
                  <a:cubicBezTo>
                    <a:pt x="3675" y="1661"/>
                    <a:pt x="4072" y="2164"/>
                    <a:pt x="4072" y="2940"/>
                  </a:cubicBezTo>
                  <a:cubicBezTo>
                    <a:pt x="4072" y="3701"/>
                    <a:pt x="3675" y="4210"/>
                    <a:pt x="2954" y="4210"/>
                  </a:cubicBezTo>
                  <a:cubicBezTo>
                    <a:pt x="2216" y="4210"/>
                    <a:pt x="1829" y="3701"/>
                    <a:pt x="1829" y="2940"/>
                  </a:cubicBezTo>
                  <a:cubicBezTo>
                    <a:pt x="1829" y="2164"/>
                    <a:pt x="2218" y="1661"/>
                    <a:pt x="2954" y="1661"/>
                  </a:cubicBezTo>
                  <a:close/>
                  <a:moveTo>
                    <a:pt x="2954" y="1"/>
                  </a:moveTo>
                  <a:cubicBezTo>
                    <a:pt x="1329" y="1"/>
                    <a:pt x="1" y="1217"/>
                    <a:pt x="1" y="2940"/>
                  </a:cubicBezTo>
                  <a:cubicBezTo>
                    <a:pt x="1" y="4662"/>
                    <a:pt x="1329" y="5884"/>
                    <a:pt x="2954" y="5884"/>
                  </a:cubicBezTo>
                  <a:cubicBezTo>
                    <a:pt x="4571" y="5884"/>
                    <a:pt x="5892" y="4662"/>
                    <a:pt x="5892" y="2940"/>
                  </a:cubicBezTo>
                  <a:cubicBezTo>
                    <a:pt x="5892" y="1217"/>
                    <a:pt x="4589" y="1"/>
                    <a:pt x="2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4791075" y="1850475"/>
              <a:ext cx="101200" cy="143300"/>
            </a:xfrm>
            <a:custGeom>
              <a:rect b="b" l="l" r="r" t="t"/>
              <a:pathLst>
                <a:path extrusionOk="0" h="5732" w="4048">
                  <a:moveTo>
                    <a:pt x="1" y="1"/>
                  </a:moveTo>
                  <a:lnTo>
                    <a:pt x="1" y="5731"/>
                  </a:lnTo>
                  <a:lnTo>
                    <a:pt x="1797" y="5731"/>
                  </a:lnTo>
                  <a:lnTo>
                    <a:pt x="1797" y="3569"/>
                  </a:lnTo>
                  <a:lnTo>
                    <a:pt x="3416" y="3569"/>
                  </a:lnTo>
                  <a:lnTo>
                    <a:pt x="3416" y="2218"/>
                  </a:lnTo>
                  <a:lnTo>
                    <a:pt x="1797" y="2218"/>
                  </a:lnTo>
                  <a:lnTo>
                    <a:pt x="1797" y="1424"/>
                  </a:lnTo>
                  <a:lnTo>
                    <a:pt x="4047" y="1424"/>
                  </a:lnTo>
                  <a:lnTo>
                    <a:pt x="4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4915450" y="1850475"/>
              <a:ext cx="101250" cy="143300"/>
            </a:xfrm>
            <a:custGeom>
              <a:rect b="b" l="l" r="r" t="t"/>
              <a:pathLst>
                <a:path extrusionOk="0" h="5732" w="4050">
                  <a:moveTo>
                    <a:pt x="1" y="1"/>
                  </a:moveTo>
                  <a:lnTo>
                    <a:pt x="1" y="5731"/>
                  </a:lnTo>
                  <a:lnTo>
                    <a:pt x="1799" y="5731"/>
                  </a:lnTo>
                  <a:lnTo>
                    <a:pt x="1799" y="3569"/>
                  </a:lnTo>
                  <a:lnTo>
                    <a:pt x="3418" y="3569"/>
                  </a:lnTo>
                  <a:lnTo>
                    <a:pt x="3418" y="2218"/>
                  </a:lnTo>
                  <a:lnTo>
                    <a:pt x="1799" y="2218"/>
                  </a:lnTo>
                  <a:lnTo>
                    <a:pt x="1799" y="1424"/>
                  </a:lnTo>
                  <a:lnTo>
                    <a:pt x="4049" y="1424"/>
                  </a:lnTo>
                  <a:lnTo>
                    <a:pt x="4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5039950" y="1850525"/>
              <a:ext cx="95475" cy="143300"/>
            </a:xfrm>
            <a:custGeom>
              <a:rect b="b" l="l" r="r" t="t"/>
              <a:pathLst>
                <a:path extrusionOk="0" h="5732" w="3819">
                  <a:moveTo>
                    <a:pt x="0" y="1"/>
                  </a:moveTo>
                  <a:lnTo>
                    <a:pt x="0" y="5731"/>
                  </a:lnTo>
                  <a:lnTo>
                    <a:pt x="3819" y="5731"/>
                  </a:lnTo>
                  <a:lnTo>
                    <a:pt x="3819" y="4298"/>
                  </a:lnTo>
                  <a:lnTo>
                    <a:pt x="1796" y="4298"/>
                  </a:lnTo>
                  <a:lnTo>
                    <a:pt x="1796" y="3489"/>
                  </a:lnTo>
                  <a:lnTo>
                    <a:pt x="3574" y="3489"/>
                  </a:lnTo>
                  <a:lnTo>
                    <a:pt x="3574" y="2137"/>
                  </a:lnTo>
                  <a:lnTo>
                    <a:pt x="1796" y="2137"/>
                  </a:lnTo>
                  <a:lnTo>
                    <a:pt x="1796" y="1432"/>
                  </a:lnTo>
                  <a:lnTo>
                    <a:pt x="3819" y="1432"/>
                  </a:lnTo>
                  <a:lnTo>
                    <a:pt x="38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5160500" y="1850525"/>
              <a:ext cx="95500" cy="143300"/>
            </a:xfrm>
            <a:custGeom>
              <a:rect b="b" l="l" r="r" t="t"/>
              <a:pathLst>
                <a:path extrusionOk="0" h="5732" w="3820">
                  <a:moveTo>
                    <a:pt x="1" y="1"/>
                  </a:moveTo>
                  <a:lnTo>
                    <a:pt x="1" y="5731"/>
                  </a:lnTo>
                  <a:lnTo>
                    <a:pt x="3819" y="5731"/>
                  </a:lnTo>
                  <a:lnTo>
                    <a:pt x="3819" y="4298"/>
                  </a:lnTo>
                  <a:lnTo>
                    <a:pt x="1795" y="4298"/>
                  </a:lnTo>
                  <a:lnTo>
                    <a:pt x="1795" y="3489"/>
                  </a:lnTo>
                  <a:lnTo>
                    <a:pt x="3575" y="3489"/>
                  </a:lnTo>
                  <a:lnTo>
                    <a:pt x="3575" y="2137"/>
                  </a:lnTo>
                  <a:lnTo>
                    <a:pt x="1795" y="2137"/>
                  </a:lnTo>
                  <a:lnTo>
                    <a:pt x="1795" y="1432"/>
                  </a:lnTo>
                  <a:lnTo>
                    <a:pt x="3819" y="1432"/>
                  </a:lnTo>
                  <a:lnTo>
                    <a:pt x="38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5323525" y="1850475"/>
              <a:ext cx="123225" cy="143300"/>
            </a:xfrm>
            <a:custGeom>
              <a:rect b="b" l="l" r="r" t="t"/>
              <a:pathLst>
                <a:path extrusionOk="0" h="5732" w="4929">
                  <a:moveTo>
                    <a:pt x="2491" y="1426"/>
                  </a:moveTo>
                  <a:cubicBezTo>
                    <a:pt x="2815" y="1426"/>
                    <a:pt x="2970" y="1557"/>
                    <a:pt x="2970" y="1838"/>
                  </a:cubicBezTo>
                  <a:cubicBezTo>
                    <a:pt x="2970" y="2113"/>
                    <a:pt x="2815" y="2235"/>
                    <a:pt x="2491" y="2235"/>
                  </a:cubicBezTo>
                  <a:lnTo>
                    <a:pt x="1797" y="2235"/>
                  </a:lnTo>
                  <a:lnTo>
                    <a:pt x="1797" y="1426"/>
                  </a:lnTo>
                  <a:close/>
                  <a:moveTo>
                    <a:pt x="2613" y="3481"/>
                  </a:moveTo>
                  <a:cubicBezTo>
                    <a:pt x="2937" y="3481"/>
                    <a:pt x="3090" y="3617"/>
                    <a:pt x="3092" y="3892"/>
                  </a:cubicBezTo>
                  <a:cubicBezTo>
                    <a:pt x="3092" y="4175"/>
                    <a:pt x="2937" y="4290"/>
                    <a:pt x="2613" y="4290"/>
                  </a:cubicBezTo>
                  <a:lnTo>
                    <a:pt x="1797" y="4290"/>
                  </a:lnTo>
                  <a:lnTo>
                    <a:pt x="1797" y="3481"/>
                  </a:lnTo>
                  <a:close/>
                  <a:moveTo>
                    <a:pt x="1" y="1"/>
                  </a:moveTo>
                  <a:lnTo>
                    <a:pt x="1" y="5731"/>
                  </a:lnTo>
                  <a:lnTo>
                    <a:pt x="3002" y="5731"/>
                  </a:lnTo>
                  <a:cubicBezTo>
                    <a:pt x="4247" y="5731"/>
                    <a:pt x="4927" y="5163"/>
                    <a:pt x="4929" y="4159"/>
                  </a:cubicBezTo>
                  <a:cubicBezTo>
                    <a:pt x="4929" y="3522"/>
                    <a:pt x="4542" y="2964"/>
                    <a:pt x="3837" y="2793"/>
                  </a:cubicBezTo>
                  <a:cubicBezTo>
                    <a:pt x="4403" y="2648"/>
                    <a:pt x="4801" y="2178"/>
                    <a:pt x="4801" y="1489"/>
                  </a:cubicBezTo>
                  <a:cubicBezTo>
                    <a:pt x="4801" y="493"/>
                    <a:pt x="4063" y="1"/>
                    <a:pt x="2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5459775" y="1850475"/>
              <a:ext cx="156425" cy="143300"/>
            </a:xfrm>
            <a:custGeom>
              <a:rect b="b" l="l" r="r" t="t"/>
              <a:pathLst>
                <a:path extrusionOk="0" h="5732" w="6257">
                  <a:moveTo>
                    <a:pt x="3124" y="1919"/>
                  </a:moveTo>
                  <a:lnTo>
                    <a:pt x="3644" y="3514"/>
                  </a:lnTo>
                  <a:lnTo>
                    <a:pt x="2609" y="3514"/>
                  </a:lnTo>
                  <a:lnTo>
                    <a:pt x="3124" y="1919"/>
                  </a:lnTo>
                  <a:close/>
                  <a:moveTo>
                    <a:pt x="2096" y="1"/>
                  </a:moveTo>
                  <a:lnTo>
                    <a:pt x="0" y="5731"/>
                  </a:lnTo>
                  <a:lnTo>
                    <a:pt x="1888" y="5731"/>
                  </a:lnTo>
                  <a:lnTo>
                    <a:pt x="2171" y="4866"/>
                  </a:lnTo>
                  <a:lnTo>
                    <a:pt x="4079" y="4866"/>
                  </a:lnTo>
                  <a:lnTo>
                    <a:pt x="4362" y="5731"/>
                  </a:lnTo>
                  <a:lnTo>
                    <a:pt x="6256" y="5731"/>
                  </a:lnTo>
                  <a:lnTo>
                    <a:pt x="41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5634350" y="1850375"/>
              <a:ext cx="121450" cy="143300"/>
            </a:xfrm>
            <a:custGeom>
              <a:rect b="b" l="l" r="r" t="t"/>
              <a:pathLst>
                <a:path extrusionOk="0" h="5732" w="4858">
                  <a:moveTo>
                    <a:pt x="2509" y="1510"/>
                  </a:moveTo>
                  <a:cubicBezTo>
                    <a:pt x="2850" y="1510"/>
                    <a:pt x="3029" y="1705"/>
                    <a:pt x="3025" y="1992"/>
                  </a:cubicBezTo>
                  <a:cubicBezTo>
                    <a:pt x="3025" y="2334"/>
                    <a:pt x="2850" y="2479"/>
                    <a:pt x="2509" y="2479"/>
                  </a:cubicBezTo>
                  <a:lnTo>
                    <a:pt x="1797" y="2479"/>
                  </a:lnTo>
                  <a:lnTo>
                    <a:pt x="1797" y="1510"/>
                  </a:lnTo>
                  <a:close/>
                  <a:moveTo>
                    <a:pt x="0" y="1"/>
                  </a:moveTo>
                  <a:lnTo>
                    <a:pt x="0" y="5731"/>
                  </a:lnTo>
                  <a:lnTo>
                    <a:pt x="1799" y="5731"/>
                  </a:lnTo>
                  <a:lnTo>
                    <a:pt x="1799" y="3679"/>
                  </a:lnTo>
                  <a:lnTo>
                    <a:pt x="1805" y="3679"/>
                  </a:lnTo>
                  <a:lnTo>
                    <a:pt x="2882" y="5731"/>
                  </a:lnTo>
                  <a:lnTo>
                    <a:pt x="4858" y="5731"/>
                  </a:lnTo>
                  <a:lnTo>
                    <a:pt x="3611" y="3540"/>
                  </a:lnTo>
                  <a:cubicBezTo>
                    <a:pt x="4428" y="3273"/>
                    <a:pt x="4847" y="2634"/>
                    <a:pt x="4847" y="1880"/>
                  </a:cubicBezTo>
                  <a:cubicBezTo>
                    <a:pt x="4847" y="829"/>
                    <a:pt x="4112" y="5"/>
                    <a:pt x="2672" y="5"/>
                  </a:cubicBezTo>
                  <a:lnTo>
                    <a:pt x="2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4978950" y="2098925"/>
              <a:ext cx="263250" cy="48750"/>
            </a:xfrm>
            <a:custGeom>
              <a:rect b="b" l="l" r="r" t="t"/>
              <a:pathLst>
                <a:path extrusionOk="0" h="1950" w="10530">
                  <a:moveTo>
                    <a:pt x="0" y="1"/>
                  </a:moveTo>
                  <a:lnTo>
                    <a:pt x="0" y="1950"/>
                  </a:lnTo>
                  <a:lnTo>
                    <a:pt x="10529" y="1950"/>
                  </a:lnTo>
                  <a:lnTo>
                    <a:pt x="105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9"/>
          <p:cNvSpPr txBox="1"/>
          <p:nvPr>
            <p:ph idx="2" type="ctrTitle"/>
          </p:nvPr>
        </p:nvSpPr>
        <p:spPr>
          <a:xfrm>
            <a:off x="6531347" y="5364688"/>
            <a:ext cx="2449800" cy="889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1200"/>
              <a:t>MATTHEW KASIMAN, MICHELLE LIE, KRISTI KANADI, ABHAY KOTHARI, NICO SANTOSO</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8"/>
          <p:cNvSpPr/>
          <p:nvPr/>
        </p:nvSpPr>
        <p:spPr>
          <a:xfrm>
            <a:off x="5531587" y="299070"/>
            <a:ext cx="2396700" cy="568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txBox="1"/>
          <p:nvPr>
            <p:ph type="title"/>
          </p:nvPr>
        </p:nvSpPr>
        <p:spPr>
          <a:xfrm>
            <a:off x="2514125" y="179925"/>
            <a:ext cx="5519100" cy="757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Neural Network Model</a:t>
            </a:r>
            <a:endParaRPr/>
          </a:p>
        </p:txBody>
      </p:sp>
      <p:pic>
        <p:nvPicPr>
          <p:cNvPr id="550" name="Google Shape;550;p28"/>
          <p:cNvPicPr preferRelativeResize="0"/>
          <p:nvPr/>
        </p:nvPicPr>
        <p:blipFill>
          <a:blip r:embed="rId3">
            <a:alphaModFix/>
          </a:blip>
          <a:stretch>
            <a:fillRect/>
          </a:stretch>
        </p:blipFill>
        <p:spPr>
          <a:xfrm>
            <a:off x="262350" y="1102350"/>
            <a:ext cx="4237374" cy="2562650"/>
          </a:xfrm>
          <a:prstGeom prst="rect">
            <a:avLst/>
          </a:prstGeom>
          <a:noFill/>
          <a:ln>
            <a:noFill/>
          </a:ln>
        </p:spPr>
      </p:pic>
      <p:pic>
        <p:nvPicPr>
          <p:cNvPr id="551" name="Google Shape;551;p28"/>
          <p:cNvPicPr preferRelativeResize="0"/>
          <p:nvPr/>
        </p:nvPicPr>
        <p:blipFill>
          <a:blip r:embed="rId4">
            <a:alphaModFix/>
          </a:blip>
          <a:stretch>
            <a:fillRect/>
          </a:stretch>
        </p:blipFill>
        <p:spPr>
          <a:xfrm>
            <a:off x="4694700" y="1026150"/>
            <a:ext cx="5519149" cy="2748675"/>
          </a:xfrm>
          <a:prstGeom prst="rect">
            <a:avLst/>
          </a:prstGeom>
          <a:noFill/>
          <a:ln>
            <a:noFill/>
          </a:ln>
        </p:spPr>
      </p:pic>
      <p:pic>
        <p:nvPicPr>
          <p:cNvPr id="552" name="Google Shape;552;p28"/>
          <p:cNvPicPr preferRelativeResize="0"/>
          <p:nvPr/>
        </p:nvPicPr>
        <p:blipFill>
          <a:blip r:embed="rId5">
            <a:alphaModFix/>
          </a:blip>
          <a:stretch>
            <a:fillRect/>
          </a:stretch>
        </p:blipFill>
        <p:spPr>
          <a:xfrm>
            <a:off x="152400" y="3863250"/>
            <a:ext cx="10137648" cy="820667"/>
          </a:xfrm>
          <a:prstGeom prst="rect">
            <a:avLst/>
          </a:prstGeom>
          <a:noFill/>
          <a:ln>
            <a:noFill/>
          </a:ln>
        </p:spPr>
      </p:pic>
      <p:sp>
        <p:nvSpPr>
          <p:cNvPr id="553" name="Google Shape;553;p28"/>
          <p:cNvSpPr txBox="1"/>
          <p:nvPr>
            <p:ph idx="13" type="subTitle"/>
          </p:nvPr>
        </p:nvSpPr>
        <p:spPr>
          <a:xfrm>
            <a:off x="262350" y="4483500"/>
            <a:ext cx="9901800" cy="2854200"/>
          </a:xfrm>
          <a:prstGeom prst="rect">
            <a:avLst/>
          </a:prstGeom>
        </p:spPr>
        <p:txBody>
          <a:bodyPr anchorCtr="0" anchor="t" bIns="116050" lIns="116050" spcFirstLastPara="1" rIns="116050" wrap="square" tIns="116050">
            <a:noAutofit/>
          </a:bodyPr>
          <a:lstStyle/>
          <a:p>
            <a:pPr indent="-311150" lvl="0" marL="457200" rtl="0" algn="l">
              <a:lnSpc>
                <a:spcPct val="100000"/>
              </a:lnSpc>
              <a:spcBef>
                <a:spcPts val="0"/>
              </a:spcBef>
              <a:spcAft>
                <a:spcPts val="0"/>
              </a:spcAft>
              <a:buClr>
                <a:srgbClr val="434343"/>
              </a:buClr>
              <a:buSzPts val="1300"/>
              <a:buChar char="●"/>
            </a:pPr>
            <a:r>
              <a:rPr lang="en" sz="1300">
                <a:solidFill>
                  <a:srgbClr val="434343"/>
                </a:solidFill>
              </a:rPr>
              <a:t>We ran our neural network model with 3 layers, 20 epochs, and achieved an accuracy of only 38.14%. Initially believing that each store will have it’s own popular item, or an order profile, that could help us distinguish between one store to another.</a:t>
            </a:r>
            <a:endParaRPr sz="1300">
              <a:solidFill>
                <a:srgbClr val="434343"/>
              </a:solidFill>
            </a:endParaRPr>
          </a:p>
          <a:p>
            <a:pPr indent="-311150" lvl="0" marL="457200" rtl="0" algn="l">
              <a:lnSpc>
                <a:spcPct val="100000"/>
              </a:lnSpc>
              <a:spcBef>
                <a:spcPts val="1000"/>
              </a:spcBef>
              <a:spcAft>
                <a:spcPts val="0"/>
              </a:spcAft>
              <a:buClr>
                <a:srgbClr val="434343"/>
              </a:buClr>
              <a:buSzPts val="1300"/>
              <a:buChar char="●"/>
            </a:pPr>
            <a:r>
              <a:rPr lang="en" sz="1300">
                <a:solidFill>
                  <a:srgbClr val="434343"/>
                </a:solidFill>
              </a:rPr>
              <a:t>Given our low accuracy, the model is unable to predict each store based on the variables we have selected. Based on our qualitative research, Hell’s Kitchen had the highest income per capita, hypothesizing that people would spend more on </a:t>
            </a:r>
            <a:r>
              <a:rPr lang="en" sz="1300">
                <a:solidFill>
                  <a:srgbClr val="434343"/>
                </a:solidFill>
              </a:rPr>
              <a:t>locations</a:t>
            </a:r>
            <a:r>
              <a:rPr lang="en" sz="1300">
                <a:solidFill>
                  <a:srgbClr val="434343"/>
                </a:solidFill>
              </a:rPr>
              <a:t> with a higher income consumer base.</a:t>
            </a:r>
            <a:endParaRPr sz="1300">
              <a:solidFill>
                <a:srgbClr val="434343"/>
              </a:solidFill>
            </a:endParaRPr>
          </a:p>
          <a:p>
            <a:pPr indent="-311150" lvl="0" marL="457200" rtl="0" algn="l">
              <a:lnSpc>
                <a:spcPct val="100000"/>
              </a:lnSpc>
              <a:spcBef>
                <a:spcPts val="1000"/>
              </a:spcBef>
              <a:spcAft>
                <a:spcPts val="0"/>
              </a:spcAft>
              <a:buClr>
                <a:srgbClr val="434343"/>
              </a:buClr>
              <a:buSzPts val="1300"/>
              <a:buChar char="●"/>
            </a:pPr>
            <a:r>
              <a:rPr lang="en" sz="1300">
                <a:solidFill>
                  <a:srgbClr val="434343"/>
                </a:solidFill>
              </a:rPr>
              <a:t>We decided to add another layer and ran the model with 100 epochs and yet it yielded the same accuracy.</a:t>
            </a:r>
            <a:endParaRPr sz="1300">
              <a:solidFill>
                <a:srgbClr val="434343"/>
              </a:solidFill>
            </a:endParaRPr>
          </a:p>
          <a:p>
            <a:pPr indent="-311150" lvl="0" marL="457200" rtl="0" algn="l">
              <a:lnSpc>
                <a:spcPct val="100000"/>
              </a:lnSpc>
              <a:spcBef>
                <a:spcPts val="1000"/>
              </a:spcBef>
              <a:spcAft>
                <a:spcPts val="0"/>
              </a:spcAft>
              <a:buClr>
                <a:srgbClr val="434343"/>
              </a:buClr>
              <a:buSzPts val="1300"/>
              <a:buChar char="●"/>
            </a:pPr>
            <a:r>
              <a:rPr lang="en" sz="1300">
                <a:solidFill>
                  <a:srgbClr val="434343"/>
                </a:solidFill>
              </a:rPr>
              <a:t>Our results prove that our hypothesis needs to be refined or we should reconsider the variables we are training our model on. We can ultimately conclude that each store’s order profile are quite similar and that there is no distinct classifier that can distinguish each store from one another.</a:t>
            </a:r>
            <a:endParaRPr sz="1300">
              <a:solidFill>
                <a:srgbClr val="434343"/>
              </a:solidFill>
            </a:endParaRPr>
          </a:p>
          <a:p>
            <a:pPr indent="0" lvl="0" marL="0" rtl="0" algn="l">
              <a:lnSpc>
                <a:spcPct val="100000"/>
              </a:lnSpc>
              <a:spcBef>
                <a:spcPts val="1000"/>
              </a:spcBef>
              <a:spcAft>
                <a:spcPts val="1000"/>
              </a:spcAft>
              <a:buNone/>
            </a:pPr>
            <a:r>
              <a:t/>
            </a:r>
            <a:endParaRPr sz="13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9"/>
          <p:cNvSpPr/>
          <p:nvPr/>
        </p:nvSpPr>
        <p:spPr>
          <a:xfrm>
            <a:off x="5531587" y="299070"/>
            <a:ext cx="2396700" cy="568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txBox="1"/>
          <p:nvPr>
            <p:ph type="title"/>
          </p:nvPr>
        </p:nvSpPr>
        <p:spPr>
          <a:xfrm>
            <a:off x="1831825" y="179925"/>
            <a:ext cx="6497400" cy="757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Improved </a:t>
            </a:r>
            <a:r>
              <a:rPr lang="en"/>
              <a:t>Neural Network Model</a:t>
            </a:r>
            <a:endParaRPr/>
          </a:p>
        </p:txBody>
      </p:sp>
      <p:sp>
        <p:nvSpPr>
          <p:cNvPr id="560" name="Google Shape;560;p29"/>
          <p:cNvSpPr txBox="1"/>
          <p:nvPr>
            <p:ph idx="13" type="subTitle"/>
          </p:nvPr>
        </p:nvSpPr>
        <p:spPr>
          <a:xfrm>
            <a:off x="262350" y="4483500"/>
            <a:ext cx="9901800" cy="2854200"/>
          </a:xfrm>
          <a:prstGeom prst="rect">
            <a:avLst/>
          </a:prstGeom>
        </p:spPr>
        <p:txBody>
          <a:bodyPr anchorCtr="0" anchor="t" bIns="116050" lIns="116050" spcFirstLastPara="1" rIns="116050" wrap="square" tIns="116050">
            <a:noAutofit/>
          </a:bodyPr>
          <a:lstStyle/>
          <a:p>
            <a:pPr indent="-311150" lvl="0" marL="457200" rtl="0" algn="l">
              <a:lnSpc>
                <a:spcPct val="100000"/>
              </a:lnSpc>
              <a:spcBef>
                <a:spcPts val="0"/>
              </a:spcBef>
              <a:spcAft>
                <a:spcPts val="0"/>
              </a:spcAft>
              <a:buClr>
                <a:srgbClr val="434343"/>
              </a:buClr>
              <a:buSzPts val="1300"/>
              <a:buChar char="●"/>
            </a:pPr>
            <a:r>
              <a:rPr lang="en" sz="1300">
                <a:solidFill>
                  <a:srgbClr val="434343"/>
                </a:solidFill>
              </a:rPr>
              <a:t>Looking to improve our model’s </a:t>
            </a:r>
            <a:r>
              <a:rPr lang="en" sz="1300">
                <a:solidFill>
                  <a:srgbClr val="434343"/>
                </a:solidFill>
              </a:rPr>
              <a:t>accuracy</a:t>
            </a:r>
            <a:r>
              <a:rPr lang="en" sz="1300">
                <a:solidFill>
                  <a:srgbClr val="434343"/>
                </a:solidFill>
              </a:rPr>
              <a:t>, we re</a:t>
            </a:r>
            <a:r>
              <a:rPr lang="en" sz="1300">
                <a:solidFill>
                  <a:srgbClr val="434343"/>
                </a:solidFill>
              </a:rPr>
              <a:t>ran our neural network model with 4 layers, 25 epochs, and achieved an accuracy of only 38.67%. We achieved an increase in accuracy by 0.53%.</a:t>
            </a:r>
            <a:endParaRPr sz="1300">
              <a:solidFill>
                <a:srgbClr val="434343"/>
              </a:solidFill>
            </a:endParaRPr>
          </a:p>
          <a:p>
            <a:pPr indent="-311150" lvl="0" marL="457200" rtl="0" algn="l">
              <a:lnSpc>
                <a:spcPct val="100000"/>
              </a:lnSpc>
              <a:spcBef>
                <a:spcPts val="1000"/>
              </a:spcBef>
              <a:spcAft>
                <a:spcPts val="0"/>
              </a:spcAft>
              <a:buClr>
                <a:srgbClr val="434343"/>
              </a:buClr>
              <a:buSzPts val="1300"/>
              <a:buChar char="●"/>
            </a:pPr>
            <a:r>
              <a:rPr lang="en" sz="1300">
                <a:solidFill>
                  <a:srgbClr val="434343"/>
                </a:solidFill>
              </a:rPr>
              <a:t>Since increasing the number of epochs for the original model did not make a difference, we added another layer and increased the number of nodes in each layer with 50, 40, 35 and 10 nodes respectively. This helps increase model complexity to better understand the complexity of the data.</a:t>
            </a:r>
            <a:endParaRPr sz="1300">
              <a:solidFill>
                <a:srgbClr val="434343"/>
              </a:solidFill>
            </a:endParaRPr>
          </a:p>
          <a:p>
            <a:pPr indent="-311150" lvl="0" marL="457200" rtl="0" algn="l">
              <a:lnSpc>
                <a:spcPct val="100000"/>
              </a:lnSpc>
              <a:spcBef>
                <a:spcPts val="1000"/>
              </a:spcBef>
              <a:spcAft>
                <a:spcPts val="0"/>
              </a:spcAft>
              <a:buClr>
                <a:srgbClr val="434343"/>
              </a:buClr>
              <a:buSzPts val="1300"/>
              <a:buChar char="●"/>
            </a:pPr>
            <a:r>
              <a:rPr lang="en" sz="1300">
                <a:solidFill>
                  <a:srgbClr val="434343"/>
                </a:solidFill>
              </a:rPr>
              <a:t>We did not change the original loss function of ‘sparse_categorical_crossentropy’ because it works best with our data that has multi-class classification (store location) with integer target labels. However, we changed the optimizer to ‘adagrad’ that yields better accuracy for the model.</a:t>
            </a:r>
            <a:endParaRPr sz="1300">
              <a:solidFill>
                <a:srgbClr val="434343"/>
              </a:solidFill>
            </a:endParaRPr>
          </a:p>
          <a:p>
            <a:pPr indent="-311150" lvl="0" marL="457200" rtl="0" algn="l">
              <a:lnSpc>
                <a:spcPct val="100000"/>
              </a:lnSpc>
              <a:spcBef>
                <a:spcPts val="1000"/>
              </a:spcBef>
              <a:spcAft>
                <a:spcPts val="0"/>
              </a:spcAft>
              <a:buClr>
                <a:srgbClr val="434343"/>
              </a:buClr>
              <a:buSzPts val="1300"/>
              <a:buChar char="●"/>
            </a:pPr>
            <a:r>
              <a:rPr lang="en" sz="1300">
                <a:solidFill>
                  <a:srgbClr val="434343"/>
                </a:solidFill>
              </a:rPr>
              <a:t>In our initial model, we have added more independent variables to the initial data that would be beneficial for our model. Since we are still not able to improve the accuracy of the model by more than 0.53%, model is still unable to predict each store based on the variables we have selected and our conclusion remains the same.</a:t>
            </a:r>
            <a:endParaRPr sz="1300">
              <a:solidFill>
                <a:srgbClr val="434343"/>
              </a:solidFill>
            </a:endParaRPr>
          </a:p>
          <a:p>
            <a:pPr indent="0" lvl="0" marL="0" rtl="0" algn="l">
              <a:lnSpc>
                <a:spcPct val="100000"/>
              </a:lnSpc>
              <a:spcBef>
                <a:spcPts val="1000"/>
              </a:spcBef>
              <a:spcAft>
                <a:spcPts val="1000"/>
              </a:spcAft>
              <a:buNone/>
            </a:pPr>
            <a:r>
              <a:t/>
            </a:r>
            <a:endParaRPr sz="1300">
              <a:solidFill>
                <a:srgbClr val="434343"/>
              </a:solidFill>
            </a:endParaRPr>
          </a:p>
        </p:txBody>
      </p:sp>
      <p:pic>
        <p:nvPicPr>
          <p:cNvPr id="561" name="Google Shape;561;p29"/>
          <p:cNvPicPr preferRelativeResize="0"/>
          <p:nvPr/>
        </p:nvPicPr>
        <p:blipFill rotWithShape="1">
          <a:blip r:embed="rId3">
            <a:alphaModFix/>
          </a:blip>
          <a:srcRect b="0" l="21757" r="8214" t="17891"/>
          <a:stretch/>
        </p:blipFill>
        <p:spPr>
          <a:xfrm>
            <a:off x="682325" y="2419133"/>
            <a:ext cx="3726151" cy="1030667"/>
          </a:xfrm>
          <a:prstGeom prst="rect">
            <a:avLst/>
          </a:prstGeom>
          <a:noFill/>
          <a:ln>
            <a:noFill/>
          </a:ln>
        </p:spPr>
      </p:pic>
      <p:pic>
        <p:nvPicPr>
          <p:cNvPr id="562" name="Google Shape;562;p29"/>
          <p:cNvPicPr preferRelativeResize="0"/>
          <p:nvPr/>
        </p:nvPicPr>
        <p:blipFill>
          <a:blip r:embed="rId4">
            <a:alphaModFix/>
          </a:blip>
          <a:stretch>
            <a:fillRect/>
          </a:stretch>
        </p:blipFill>
        <p:spPr>
          <a:xfrm>
            <a:off x="682325" y="1402625"/>
            <a:ext cx="3334766" cy="930353"/>
          </a:xfrm>
          <a:prstGeom prst="rect">
            <a:avLst/>
          </a:prstGeom>
          <a:noFill/>
          <a:ln>
            <a:noFill/>
          </a:ln>
        </p:spPr>
      </p:pic>
      <p:pic>
        <p:nvPicPr>
          <p:cNvPr id="563" name="Google Shape;563;p29"/>
          <p:cNvPicPr preferRelativeResize="0"/>
          <p:nvPr/>
        </p:nvPicPr>
        <p:blipFill rotWithShape="1">
          <a:blip r:embed="rId5">
            <a:alphaModFix/>
          </a:blip>
          <a:srcRect b="0" l="0" r="0" t="62461"/>
          <a:stretch/>
        </p:blipFill>
        <p:spPr>
          <a:xfrm>
            <a:off x="686825" y="3914700"/>
            <a:ext cx="8787399" cy="629628"/>
          </a:xfrm>
          <a:prstGeom prst="rect">
            <a:avLst/>
          </a:prstGeom>
          <a:noFill/>
          <a:ln>
            <a:noFill/>
          </a:ln>
        </p:spPr>
      </p:pic>
      <p:pic>
        <p:nvPicPr>
          <p:cNvPr id="564" name="Google Shape;564;p29"/>
          <p:cNvPicPr preferRelativeResize="0"/>
          <p:nvPr/>
        </p:nvPicPr>
        <p:blipFill>
          <a:blip r:embed="rId6">
            <a:alphaModFix/>
          </a:blip>
          <a:stretch>
            <a:fillRect/>
          </a:stretch>
        </p:blipFill>
        <p:spPr>
          <a:xfrm>
            <a:off x="4545650" y="1367475"/>
            <a:ext cx="5361451" cy="25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0"/>
          <p:cNvSpPr txBox="1"/>
          <p:nvPr>
            <p:ph idx="8" type="subTitle"/>
          </p:nvPr>
        </p:nvSpPr>
        <p:spPr>
          <a:xfrm>
            <a:off x="433025" y="2289646"/>
            <a:ext cx="5062800" cy="1616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sz="1500">
                <a:solidFill>
                  <a:srgbClr val="0D0D0D"/>
                </a:solidFill>
                <a:latin typeface="Oswald"/>
                <a:ea typeface="Oswald"/>
                <a:cs typeface="Oswald"/>
                <a:sym typeface="Oswald"/>
              </a:rPr>
              <a:t>1) </a:t>
            </a:r>
            <a:r>
              <a:rPr lang="en" sz="1500">
                <a:solidFill>
                  <a:srgbClr val="0D0D0D"/>
                </a:solidFill>
                <a:latin typeface="Oswald"/>
                <a:ea typeface="Oswald"/>
                <a:cs typeface="Oswald"/>
                <a:sym typeface="Oswald"/>
              </a:rPr>
              <a:t>Transaction Quantity is a Strong Predictor: </a:t>
            </a:r>
            <a:r>
              <a:rPr lang="en" sz="1300">
                <a:latin typeface="Arial"/>
                <a:ea typeface="Arial"/>
                <a:cs typeface="Arial"/>
                <a:sym typeface="Arial"/>
              </a:rPr>
              <a:t>Our Initial Linear Regression model and Revised model </a:t>
            </a:r>
            <a:r>
              <a:rPr lang="en" sz="1300">
                <a:solidFill>
                  <a:srgbClr val="0D0D0D"/>
                </a:solidFill>
                <a:latin typeface="Arial"/>
                <a:ea typeface="Arial"/>
                <a:cs typeface="Arial"/>
                <a:sym typeface="Arial"/>
              </a:rPr>
              <a:t>suggests that transaction quantity is a significant predictor of revenue generated from each transaction. The high coefficient value and its impact on the total bill highlight its importance in predicting revenue.</a:t>
            </a:r>
            <a:endParaRPr sz="1300">
              <a:solidFill>
                <a:srgbClr val="0D0D0D"/>
              </a:solidFill>
              <a:latin typeface="Arial"/>
              <a:ea typeface="Arial"/>
              <a:cs typeface="Arial"/>
              <a:sym typeface="Arial"/>
            </a:endParaRPr>
          </a:p>
          <a:p>
            <a:pPr indent="0" lvl="0" marL="0" rtl="0" algn="l">
              <a:spcBef>
                <a:spcPts val="0"/>
              </a:spcBef>
              <a:spcAft>
                <a:spcPts val="2000"/>
              </a:spcAft>
              <a:buNone/>
            </a:pPr>
            <a:r>
              <a:t/>
            </a:r>
            <a:endParaRPr sz="1500">
              <a:latin typeface="Oswald Light"/>
              <a:ea typeface="Oswald Light"/>
              <a:cs typeface="Oswald Light"/>
              <a:sym typeface="Oswald Light"/>
            </a:endParaRPr>
          </a:p>
        </p:txBody>
      </p:sp>
      <p:sp>
        <p:nvSpPr>
          <p:cNvPr id="570" name="Google Shape;570;p30"/>
          <p:cNvSpPr/>
          <p:nvPr/>
        </p:nvSpPr>
        <p:spPr>
          <a:xfrm>
            <a:off x="3130144" y="229300"/>
            <a:ext cx="4371900" cy="143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txBox="1"/>
          <p:nvPr>
            <p:ph idx="2" type="title"/>
          </p:nvPr>
        </p:nvSpPr>
        <p:spPr>
          <a:xfrm>
            <a:off x="2939725" y="405545"/>
            <a:ext cx="4563000" cy="14361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4100"/>
              <a:t>06</a:t>
            </a:r>
            <a:endParaRPr sz="4100"/>
          </a:p>
          <a:p>
            <a:pPr indent="0" lvl="0" marL="0" rtl="0" algn="ctr">
              <a:spcBef>
                <a:spcPts val="0"/>
              </a:spcBef>
              <a:spcAft>
                <a:spcPts val="0"/>
              </a:spcAft>
              <a:buNone/>
            </a:pPr>
            <a:r>
              <a:rPr lang="en" sz="3400"/>
              <a:t>Conclusions</a:t>
            </a:r>
            <a:endParaRPr sz="3400"/>
          </a:p>
        </p:txBody>
      </p:sp>
      <p:sp>
        <p:nvSpPr>
          <p:cNvPr id="572" name="Google Shape;572;p30"/>
          <p:cNvSpPr txBox="1"/>
          <p:nvPr>
            <p:ph idx="8" type="subTitle"/>
          </p:nvPr>
        </p:nvSpPr>
        <p:spPr>
          <a:xfrm>
            <a:off x="433025" y="4277346"/>
            <a:ext cx="5062800" cy="1616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sz="1500">
                <a:solidFill>
                  <a:srgbClr val="0D0D0D"/>
                </a:solidFill>
                <a:latin typeface="Oswald"/>
                <a:ea typeface="Oswald"/>
                <a:cs typeface="Oswald"/>
                <a:sym typeface="Oswald"/>
              </a:rPr>
              <a:t>2) </a:t>
            </a:r>
            <a:r>
              <a:rPr lang="en" sz="1500">
                <a:solidFill>
                  <a:srgbClr val="0D0D0D"/>
                </a:solidFill>
                <a:latin typeface="Oswald"/>
                <a:ea typeface="Oswald"/>
                <a:cs typeface="Oswald"/>
                <a:sym typeface="Oswald"/>
              </a:rPr>
              <a:t>Model Performance and Generalization</a:t>
            </a:r>
            <a:r>
              <a:rPr lang="en" sz="1500">
                <a:solidFill>
                  <a:srgbClr val="0D0D0D"/>
                </a:solidFill>
                <a:latin typeface="Roboto"/>
                <a:ea typeface="Roboto"/>
                <a:cs typeface="Roboto"/>
                <a:sym typeface="Roboto"/>
              </a:rPr>
              <a:t>: </a:t>
            </a:r>
            <a:r>
              <a:rPr lang="en" sz="1300">
                <a:solidFill>
                  <a:srgbClr val="0D0D0D"/>
                </a:solidFill>
                <a:latin typeface="Arial"/>
                <a:ea typeface="Arial"/>
                <a:cs typeface="Arial"/>
                <a:sym typeface="Arial"/>
              </a:rPr>
              <a:t>Both models demonstrate a good level of performance as indicated by the R-squared values on the training dataset and the testing dataset. This suggests that the model generalizes well beyond the training data, capturing a considerable portion of the variance in the total bill. Further refinement through inclusion of additional variables may enhance the model's predictive accuracy and explanatory power.</a:t>
            </a:r>
            <a:endParaRPr sz="1300">
              <a:solidFill>
                <a:srgbClr val="0D0D0D"/>
              </a:solidFill>
              <a:latin typeface="Arial"/>
              <a:ea typeface="Arial"/>
              <a:cs typeface="Arial"/>
              <a:sym typeface="Arial"/>
            </a:endParaRPr>
          </a:p>
          <a:p>
            <a:pPr indent="0" lvl="0" marL="0" rtl="0" algn="l">
              <a:spcBef>
                <a:spcPts val="0"/>
              </a:spcBef>
              <a:spcAft>
                <a:spcPts val="0"/>
              </a:spcAft>
              <a:buNone/>
            </a:pPr>
            <a:r>
              <a:t/>
            </a:r>
            <a:endParaRPr sz="1300">
              <a:solidFill>
                <a:srgbClr val="0D0D0D"/>
              </a:solidFill>
              <a:latin typeface="Arial"/>
              <a:ea typeface="Arial"/>
              <a:cs typeface="Arial"/>
              <a:sym typeface="Arial"/>
            </a:endParaRPr>
          </a:p>
          <a:p>
            <a:pPr indent="0" lvl="0" marL="0" rtl="0" algn="l">
              <a:spcBef>
                <a:spcPts val="0"/>
              </a:spcBef>
              <a:spcAft>
                <a:spcPts val="2000"/>
              </a:spcAft>
              <a:buNone/>
            </a:pPr>
            <a:r>
              <a:t/>
            </a:r>
            <a:endParaRPr sz="1500">
              <a:latin typeface="Oswald Light"/>
              <a:ea typeface="Oswald Light"/>
              <a:cs typeface="Oswald Light"/>
              <a:sym typeface="Oswald Light"/>
            </a:endParaRPr>
          </a:p>
        </p:txBody>
      </p:sp>
      <p:sp>
        <p:nvSpPr>
          <p:cNvPr id="573" name="Google Shape;573;p30"/>
          <p:cNvSpPr txBox="1"/>
          <p:nvPr>
            <p:ph idx="8" type="subTitle"/>
          </p:nvPr>
        </p:nvSpPr>
        <p:spPr>
          <a:xfrm>
            <a:off x="5379650" y="2289646"/>
            <a:ext cx="5062800" cy="1616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sz="1500">
                <a:solidFill>
                  <a:srgbClr val="0D0D0D"/>
                </a:solidFill>
                <a:latin typeface="Oswald"/>
                <a:ea typeface="Oswald"/>
                <a:cs typeface="Oswald"/>
                <a:sym typeface="Oswald"/>
              </a:rPr>
              <a:t>3</a:t>
            </a:r>
            <a:r>
              <a:rPr lang="en" sz="1500">
                <a:solidFill>
                  <a:srgbClr val="0D0D0D"/>
                </a:solidFill>
                <a:latin typeface="Oswald"/>
                <a:ea typeface="Oswald"/>
                <a:cs typeface="Oswald"/>
                <a:sym typeface="Oswald"/>
              </a:rPr>
              <a:t>) Hypothesis Refinement: </a:t>
            </a:r>
            <a:r>
              <a:rPr lang="en" sz="1300">
                <a:latin typeface="Arial"/>
                <a:ea typeface="Arial"/>
                <a:cs typeface="Arial"/>
                <a:sym typeface="Arial"/>
              </a:rPr>
              <a:t>Our findings indicate the necessity of refining our hypothesis or reassessing the variables used in our model training. Ultimately, we can conclude that the order profiles of each store are notably similar, leading to the absence of a distinct classifier capable of distinguishing between stores.</a:t>
            </a:r>
            <a:endParaRPr sz="1300">
              <a:solidFill>
                <a:srgbClr val="0D0D0D"/>
              </a:solidFill>
              <a:latin typeface="Arial"/>
              <a:ea typeface="Arial"/>
              <a:cs typeface="Arial"/>
              <a:sym typeface="Arial"/>
            </a:endParaRPr>
          </a:p>
          <a:p>
            <a:pPr indent="0" lvl="0" marL="0" rtl="0" algn="l">
              <a:spcBef>
                <a:spcPts val="0"/>
              </a:spcBef>
              <a:spcAft>
                <a:spcPts val="2000"/>
              </a:spcAft>
              <a:buNone/>
            </a:pPr>
            <a:r>
              <a:t/>
            </a:r>
            <a:endParaRPr sz="1500">
              <a:latin typeface="Oswald Light"/>
              <a:ea typeface="Oswald Light"/>
              <a:cs typeface="Oswald Light"/>
              <a:sym typeface="Oswal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0"/>
          <p:cNvSpPr/>
          <p:nvPr/>
        </p:nvSpPr>
        <p:spPr>
          <a:xfrm>
            <a:off x="2434500" y="2463958"/>
            <a:ext cx="5826900" cy="153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txBox="1"/>
          <p:nvPr>
            <p:ph idx="2" type="title"/>
          </p:nvPr>
        </p:nvSpPr>
        <p:spPr>
          <a:xfrm>
            <a:off x="2180717" y="2651958"/>
            <a:ext cx="6081000" cy="1531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4100"/>
              <a:t>01</a:t>
            </a:r>
            <a:endParaRPr sz="4100"/>
          </a:p>
          <a:p>
            <a:pPr indent="0" lvl="0" marL="0" rtl="0" algn="ctr">
              <a:spcBef>
                <a:spcPts val="0"/>
              </a:spcBef>
              <a:spcAft>
                <a:spcPts val="0"/>
              </a:spcAft>
              <a:buNone/>
            </a:pPr>
            <a:r>
              <a:rPr lang="en" sz="4100"/>
              <a:t>Business Goal</a:t>
            </a:r>
            <a:endParaRPr sz="4100"/>
          </a:p>
        </p:txBody>
      </p:sp>
      <p:sp>
        <p:nvSpPr>
          <p:cNvPr id="363" name="Google Shape;363;p20"/>
          <p:cNvSpPr txBox="1"/>
          <p:nvPr>
            <p:ph idx="13" type="subTitle"/>
          </p:nvPr>
        </p:nvSpPr>
        <p:spPr>
          <a:xfrm>
            <a:off x="2180725" y="4408575"/>
            <a:ext cx="6081000" cy="1382100"/>
          </a:xfrm>
          <a:prstGeom prst="rect">
            <a:avLst/>
          </a:prstGeom>
        </p:spPr>
        <p:txBody>
          <a:bodyPr anchorCtr="0" anchor="t" bIns="116050" lIns="116050" spcFirstLastPara="1" rIns="116050" wrap="square" tIns="116050">
            <a:noAutofit/>
          </a:bodyPr>
          <a:lstStyle/>
          <a:p>
            <a:pPr indent="0" lvl="0" marL="0" rtl="0" algn="ctr">
              <a:spcBef>
                <a:spcPts val="0"/>
              </a:spcBef>
              <a:spcAft>
                <a:spcPts val="2000"/>
              </a:spcAft>
              <a:buNone/>
            </a:pPr>
            <a:r>
              <a:rPr lang="en" sz="1700"/>
              <a:t>Identifying factors that affect total sales through Multivariate Linear Regression and predicting order profiles of each coffee store branch</a:t>
            </a:r>
            <a:endParaRPr sz="1700"/>
          </a:p>
        </p:txBody>
      </p:sp>
      <p:grpSp>
        <p:nvGrpSpPr>
          <p:cNvPr id="364" name="Google Shape;364;p20"/>
          <p:cNvGrpSpPr/>
          <p:nvPr/>
        </p:nvGrpSpPr>
        <p:grpSpPr>
          <a:xfrm>
            <a:off x="8781711" y="125434"/>
            <a:ext cx="1223754" cy="1328148"/>
            <a:chOff x="4075000" y="3128500"/>
            <a:chExt cx="2071000" cy="2071025"/>
          </a:xfrm>
        </p:grpSpPr>
        <p:sp>
          <p:nvSpPr>
            <p:cNvPr id="365" name="Google Shape;365;p20"/>
            <p:cNvSpPr/>
            <p:nvPr/>
          </p:nvSpPr>
          <p:spPr>
            <a:xfrm>
              <a:off x="4075000" y="3128500"/>
              <a:ext cx="2071000" cy="2071025"/>
            </a:xfrm>
            <a:custGeom>
              <a:rect b="b" l="l" r="r" t="t"/>
              <a:pathLst>
                <a:path extrusionOk="0" h="82841" w="82840">
                  <a:moveTo>
                    <a:pt x="41419" y="0"/>
                  </a:moveTo>
                  <a:cubicBezTo>
                    <a:pt x="30434" y="0"/>
                    <a:pt x="19899" y="4365"/>
                    <a:pt x="12132" y="12132"/>
                  </a:cubicBezTo>
                  <a:cubicBezTo>
                    <a:pt x="4364" y="19899"/>
                    <a:pt x="0" y="30434"/>
                    <a:pt x="0" y="41421"/>
                  </a:cubicBezTo>
                  <a:cubicBezTo>
                    <a:pt x="0" y="52406"/>
                    <a:pt x="4364" y="62941"/>
                    <a:pt x="12132" y="70708"/>
                  </a:cubicBezTo>
                  <a:cubicBezTo>
                    <a:pt x="19899" y="78476"/>
                    <a:pt x="30434" y="82840"/>
                    <a:pt x="41419" y="82840"/>
                  </a:cubicBezTo>
                  <a:cubicBezTo>
                    <a:pt x="52406" y="82840"/>
                    <a:pt x="62941" y="78476"/>
                    <a:pt x="70708" y="70708"/>
                  </a:cubicBezTo>
                  <a:cubicBezTo>
                    <a:pt x="78475" y="62941"/>
                    <a:pt x="82839" y="52406"/>
                    <a:pt x="82839" y="41421"/>
                  </a:cubicBezTo>
                  <a:cubicBezTo>
                    <a:pt x="82839" y="30434"/>
                    <a:pt x="78475" y="19899"/>
                    <a:pt x="70708" y="12132"/>
                  </a:cubicBezTo>
                  <a:cubicBezTo>
                    <a:pt x="62941" y="4365"/>
                    <a:pt x="52406" y="0"/>
                    <a:pt x="4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4141950" y="3195350"/>
              <a:ext cx="1937250" cy="1937275"/>
            </a:xfrm>
            <a:custGeom>
              <a:rect b="b" l="l" r="r" t="t"/>
              <a:pathLst>
                <a:path extrusionOk="0" h="77491" w="77490">
                  <a:moveTo>
                    <a:pt x="38745" y="2438"/>
                  </a:moveTo>
                  <a:cubicBezTo>
                    <a:pt x="58764" y="2438"/>
                    <a:pt x="75050" y="18726"/>
                    <a:pt x="75050" y="38745"/>
                  </a:cubicBezTo>
                  <a:cubicBezTo>
                    <a:pt x="75050" y="58764"/>
                    <a:pt x="58764" y="75050"/>
                    <a:pt x="38745" y="75050"/>
                  </a:cubicBezTo>
                  <a:cubicBezTo>
                    <a:pt x="18726" y="75050"/>
                    <a:pt x="2438" y="58764"/>
                    <a:pt x="2438" y="38745"/>
                  </a:cubicBezTo>
                  <a:cubicBezTo>
                    <a:pt x="2438" y="18726"/>
                    <a:pt x="18726" y="2438"/>
                    <a:pt x="38745" y="2438"/>
                  </a:cubicBezTo>
                  <a:close/>
                  <a:moveTo>
                    <a:pt x="38745" y="0"/>
                  </a:moveTo>
                  <a:cubicBezTo>
                    <a:pt x="17382" y="0"/>
                    <a:pt x="0" y="17382"/>
                    <a:pt x="0" y="38745"/>
                  </a:cubicBezTo>
                  <a:cubicBezTo>
                    <a:pt x="0" y="60108"/>
                    <a:pt x="17382" y="77490"/>
                    <a:pt x="38745" y="77490"/>
                  </a:cubicBezTo>
                  <a:cubicBezTo>
                    <a:pt x="60108" y="77490"/>
                    <a:pt x="77485" y="60110"/>
                    <a:pt x="77489" y="38745"/>
                  </a:cubicBezTo>
                  <a:cubicBezTo>
                    <a:pt x="77489" y="17382"/>
                    <a:pt x="60108" y="0"/>
                    <a:pt x="38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4471650" y="4175775"/>
              <a:ext cx="1268475" cy="60925"/>
            </a:xfrm>
            <a:custGeom>
              <a:rect b="b" l="l" r="r" t="t"/>
              <a:pathLst>
                <a:path extrusionOk="0" h="2437" w="50739">
                  <a:moveTo>
                    <a:pt x="1" y="1"/>
                  </a:moveTo>
                  <a:lnTo>
                    <a:pt x="1" y="2436"/>
                  </a:lnTo>
                  <a:lnTo>
                    <a:pt x="50738" y="2436"/>
                  </a:lnTo>
                  <a:lnTo>
                    <a:pt x="507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5046450" y="3540125"/>
              <a:ext cx="294800" cy="324450"/>
            </a:xfrm>
            <a:custGeom>
              <a:rect b="b" l="l" r="r" t="t"/>
              <a:pathLst>
                <a:path extrusionOk="0" h="12978" w="11792">
                  <a:moveTo>
                    <a:pt x="7943" y="1"/>
                  </a:moveTo>
                  <a:cubicBezTo>
                    <a:pt x="7292" y="1976"/>
                    <a:pt x="3196" y="4520"/>
                    <a:pt x="1512" y="7298"/>
                  </a:cubicBezTo>
                  <a:cubicBezTo>
                    <a:pt x="1" y="9796"/>
                    <a:pt x="1756" y="12413"/>
                    <a:pt x="2121" y="12910"/>
                  </a:cubicBezTo>
                  <a:cubicBezTo>
                    <a:pt x="2335" y="12189"/>
                    <a:pt x="2608" y="11487"/>
                    <a:pt x="2923" y="10802"/>
                  </a:cubicBezTo>
                  <a:cubicBezTo>
                    <a:pt x="2964" y="10717"/>
                    <a:pt x="3005" y="10631"/>
                    <a:pt x="3045" y="10546"/>
                  </a:cubicBezTo>
                  <a:cubicBezTo>
                    <a:pt x="2457" y="9660"/>
                    <a:pt x="2172" y="8585"/>
                    <a:pt x="2162" y="7532"/>
                  </a:cubicBezTo>
                  <a:cubicBezTo>
                    <a:pt x="2162" y="7508"/>
                    <a:pt x="2175" y="7496"/>
                    <a:pt x="2189" y="7496"/>
                  </a:cubicBezTo>
                  <a:cubicBezTo>
                    <a:pt x="2203" y="7496"/>
                    <a:pt x="2217" y="7506"/>
                    <a:pt x="2221" y="7526"/>
                  </a:cubicBezTo>
                  <a:cubicBezTo>
                    <a:pt x="2357" y="8548"/>
                    <a:pt x="2612" y="9552"/>
                    <a:pt x="3084" y="10468"/>
                  </a:cubicBezTo>
                  <a:cubicBezTo>
                    <a:pt x="3548" y="9515"/>
                    <a:pt x="4102" y="8601"/>
                    <a:pt x="4707" y="7729"/>
                  </a:cubicBezTo>
                  <a:cubicBezTo>
                    <a:pt x="4534" y="7330"/>
                    <a:pt x="4383" y="6921"/>
                    <a:pt x="4265" y="6501"/>
                  </a:cubicBezTo>
                  <a:cubicBezTo>
                    <a:pt x="4135" y="6037"/>
                    <a:pt x="4037" y="5564"/>
                    <a:pt x="4015" y="5082"/>
                  </a:cubicBezTo>
                  <a:cubicBezTo>
                    <a:pt x="4014" y="5060"/>
                    <a:pt x="4028" y="5050"/>
                    <a:pt x="4043" y="5050"/>
                  </a:cubicBezTo>
                  <a:cubicBezTo>
                    <a:pt x="4056" y="5050"/>
                    <a:pt x="4070" y="5058"/>
                    <a:pt x="4074" y="5076"/>
                  </a:cubicBezTo>
                  <a:cubicBezTo>
                    <a:pt x="4159" y="5544"/>
                    <a:pt x="4282" y="6002"/>
                    <a:pt x="4410" y="6461"/>
                  </a:cubicBezTo>
                  <a:cubicBezTo>
                    <a:pt x="4522" y="6860"/>
                    <a:pt x="4638" y="7257"/>
                    <a:pt x="4760" y="7654"/>
                  </a:cubicBezTo>
                  <a:cubicBezTo>
                    <a:pt x="5398" y="6740"/>
                    <a:pt x="5978" y="5784"/>
                    <a:pt x="6485" y="4795"/>
                  </a:cubicBezTo>
                  <a:cubicBezTo>
                    <a:pt x="6216" y="4257"/>
                    <a:pt x="6023" y="3683"/>
                    <a:pt x="5947" y="3084"/>
                  </a:cubicBezTo>
                  <a:cubicBezTo>
                    <a:pt x="5945" y="3067"/>
                    <a:pt x="5962" y="3058"/>
                    <a:pt x="5977" y="3058"/>
                  </a:cubicBezTo>
                  <a:cubicBezTo>
                    <a:pt x="5989" y="3058"/>
                    <a:pt x="5999" y="3063"/>
                    <a:pt x="6002" y="3072"/>
                  </a:cubicBezTo>
                  <a:cubicBezTo>
                    <a:pt x="6190" y="3613"/>
                    <a:pt x="6365" y="4153"/>
                    <a:pt x="6532" y="4701"/>
                  </a:cubicBezTo>
                  <a:lnTo>
                    <a:pt x="6593" y="4579"/>
                  </a:lnTo>
                  <a:cubicBezTo>
                    <a:pt x="7118" y="3506"/>
                    <a:pt x="7577" y="2383"/>
                    <a:pt x="7801" y="1210"/>
                  </a:cubicBezTo>
                  <a:cubicBezTo>
                    <a:pt x="7814" y="1122"/>
                    <a:pt x="7846" y="1077"/>
                    <a:pt x="7872" y="1077"/>
                  </a:cubicBezTo>
                  <a:cubicBezTo>
                    <a:pt x="7901" y="1077"/>
                    <a:pt x="7923" y="1126"/>
                    <a:pt x="7913" y="1225"/>
                  </a:cubicBezTo>
                  <a:cubicBezTo>
                    <a:pt x="7742" y="2432"/>
                    <a:pt x="7322" y="3585"/>
                    <a:pt x="6817" y="4685"/>
                  </a:cubicBezTo>
                  <a:cubicBezTo>
                    <a:pt x="6558" y="5245"/>
                    <a:pt x="6269" y="5791"/>
                    <a:pt x="5962" y="6324"/>
                  </a:cubicBezTo>
                  <a:cubicBezTo>
                    <a:pt x="6701" y="6188"/>
                    <a:pt x="7418" y="5978"/>
                    <a:pt x="8127" y="5729"/>
                  </a:cubicBezTo>
                  <a:cubicBezTo>
                    <a:pt x="8130" y="5728"/>
                    <a:pt x="8133" y="5728"/>
                    <a:pt x="8136" y="5728"/>
                  </a:cubicBezTo>
                  <a:cubicBezTo>
                    <a:pt x="8163" y="5728"/>
                    <a:pt x="8177" y="5768"/>
                    <a:pt x="8149" y="5782"/>
                  </a:cubicBezTo>
                  <a:cubicBezTo>
                    <a:pt x="7465" y="6155"/>
                    <a:pt x="6693" y="6373"/>
                    <a:pt x="5911" y="6406"/>
                  </a:cubicBezTo>
                  <a:cubicBezTo>
                    <a:pt x="5626" y="6892"/>
                    <a:pt x="5320" y="7369"/>
                    <a:pt x="5000" y="7831"/>
                  </a:cubicBezTo>
                  <a:cubicBezTo>
                    <a:pt x="4669" y="8304"/>
                    <a:pt x="4355" y="8784"/>
                    <a:pt x="4058" y="9273"/>
                  </a:cubicBezTo>
                  <a:cubicBezTo>
                    <a:pt x="4593" y="9232"/>
                    <a:pt x="5125" y="9173"/>
                    <a:pt x="5652" y="9090"/>
                  </a:cubicBezTo>
                  <a:cubicBezTo>
                    <a:pt x="5941" y="9043"/>
                    <a:pt x="6228" y="8986"/>
                    <a:pt x="6512" y="8908"/>
                  </a:cubicBezTo>
                  <a:cubicBezTo>
                    <a:pt x="6793" y="8833"/>
                    <a:pt x="7072" y="8737"/>
                    <a:pt x="7314" y="8579"/>
                  </a:cubicBezTo>
                  <a:cubicBezTo>
                    <a:pt x="7323" y="8573"/>
                    <a:pt x="7331" y="8570"/>
                    <a:pt x="7339" y="8570"/>
                  </a:cubicBezTo>
                  <a:cubicBezTo>
                    <a:pt x="7366" y="8570"/>
                    <a:pt x="7379" y="8601"/>
                    <a:pt x="7349" y="8623"/>
                  </a:cubicBezTo>
                  <a:cubicBezTo>
                    <a:pt x="7118" y="8819"/>
                    <a:pt x="6833" y="8939"/>
                    <a:pt x="6550" y="9033"/>
                  </a:cubicBezTo>
                  <a:cubicBezTo>
                    <a:pt x="6265" y="9124"/>
                    <a:pt x="5972" y="9194"/>
                    <a:pt x="5677" y="9240"/>
                  </a:cubicBezTo>
                  <a:cubicBezTo>
                    <a:pt x="5204" y="9314"/>
                    <a:pt x="4728" y="9347"/>
                    <a:pt x="4250" y="9347"/>
                  </a:cubicBezTo>
                  <a:cubicBezTo>
                    <a:pt x="4173" y="9347"/>
                    <a:pt x="4095" y="9346"/>
                    <a:pt x="4017" y="9344"/>
                  </a:cubicBezTo>
                  <a:cubicBezTo>
                    <a:pt x="3709" y="9853"/>
                    <a:pt x="3422" y="10375"/>
                    <a:pt x="3159" y="10910"/>
                  </a:cubicBezTo>
                  <a:cubicBezTo>
                    <a:pt x="3021" y="11187"/>
                    <a:pt x="2893" y="11470"/>
                    <a:pt x="2766" y="11756"/>
                  </a:cubicBezTo>
                  <a:cubicBezTo>
                    <a:pt x="3294" y="11717"/>
                    <a:pt x="3819" y="11637"/>
                    <a:pt x="4328" y="11503"/>
                  </a:cubicBezTo>
                  <a:cubicBezTo>
                    <a:pt x="4868" y="11354"/>
                    <a:pt x="5400" y="11147"/>
                    <a:pt x="5813" y="10762"/>
                  </a:cubicBezTo>
                  <a:cubicBezTo>
                    <a:pt x="5822" y="10754"/>
                    <a:pt x="5832" y="10750"/>
                    <a:pt x="5840" y="10750"/>
                  </a:cubicBezTo>
                  <a:cubicBezTo>
                    <a:pt x="5863" y="10750"/>
                    <a:pt x="5878" y="10777"/>
                    <a:pt x="5856" y="10802"/>
                  </a:cubicBezTo>
                  <a:cubicBezTo>
                    <a:pt x="5673" y="11026"/>
                    <a:pt x="5428" y="11197"/>
                    <a:pt x="5176" y="11338"/>
                  </a:cubicBezTo>
                  <a:cubicBezTo>
                    <a:pt x="4921" y="11477"/>
                    <a:pt x="4644" y="11572"/>
                    <a:pt x="4365" y="11648"/>
                  </a:cubicBezTo>
                  <a:cubicBezTo>
                    <a:pt x="3901" y="11768"/>
                    <a:pt x="3423" y="11824"/>
                    <a:pt x="2947" y="11824"/>
                  </a:cubicBezTo>
                  <a:cubicBezTo>
                    <a:pt x="2878" y="11824"/>
                    <a:pt x="2809" y="11823"/>
                    <a:pt x="2740" y="11821"/>
                  </a:cubicBezTo>
                  <a:cubicBezTo>
                    <a:pt x="2577" y="12199"/>
                    <a:pt x="2426" y="12584"/>
                    <a:pt x="2294" y="12977"/>
                  </a:cubicBezTo>
                  <a:cubicBezTo>
                    <a:pt x="11792" y="11920"/>
                    <a:pt x="7943" y="1"/>
                    <a:pt x="7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4892900" y="3663550"/>
              <a:ext cx="185100" cy="203925"/>
            </a:xfrm>
            <a:custGeom>
              <a:rect b="b" l="l" r="r" t="t"/>
              <a:pathLst>
                <a:path extrusionOk="0" h="8157" w="7404">
                  <a:moveTo>
                    <a:pt x="2416" y="0"/>
                  </a:moveTo>
                  <a:cubicBezTo>
                    <a:pt x="2416" y="1"/>
                    <a:pt x="1" y="7484"/>
                    <a:pt x="5960" y="8157"/>
                  </a:cubicBezTo>
                  <a:cubicBezTo>
                    <a:pt x="5874" y="7910"/>
                    <a:pt x="5780" y="7670"/>
                    <a:pt x="5678" y="7431"/>
                  </a:cubicBezTo>
                  <a:cubicBezTo>
                    <a:pt x="5639" y="7433"/>
                    <a:pt x="5599" y="7433"/>
                    <a:pt x="5559" y="7433"/>
                  </a:cubicBezTo>
                  <a:cubicBezTo>
                    <a:pt x="5257" y="7433"/>
                    <a:pt x="4953" y="7399"/>
                    <a:pt x="4658" y="7322"/>
                  </a:cubicBezTo>
                  <a:cubicBezTo>
                    <a:pt x="4485" y="7273"/>
                    <a:pt x="4312" y="7216"/>
                    <a:pt x="4151" y="7126"/>
                  </a:cubicBezTo>
                  <a:cubicBezTo>
                    <a:pt x="3994" y="7036"/>
                    <a:pt x="3842" y="6931"/>
                    <a:pt x="3725" y="6790"/>
                  </a:cubicBezTo>
                  <a:cubicBezTo>
                    <a:pt x="3710" y="6773"/>
                    <a:pt x="3720" y="6756"/>
                    <a:pt x="3735" y="6756"/>
                  </a:cubicBezTo>
                  <a:cubicBezTo>
                    <a:pt x="3740" y="6756"/>
                    <a:pt x="3746" y="6758"/>
                    <a:pt x="3752" y="6764"/>
                  </a:cubicBezTo>
                  <a:cubicBezTo>
                    <a:pt x="4013" y="7004"/>
                    <a:pt x="4345" y="7136"/>
                    <a:pt x="4683" y="7228"/>
                  </a:cubicBezTo>
                  <a:cubicBezTo>
                    <a:pt x="5002" y="7311"/>
                    <a:pt x="5332" y="7362"/>
                    <a:pt x="5664" y="7385"/>
                  </a:cubicBezTo>
                  <a:cubicBezTo>
                    <a:pt x="5585" y="7205"/>
                    <a:pt x="5503" y="7028"/>
                    <a:pt x="5416" y="6853"/>
                  </a:cubicBezTo>
                  <a:cubicBezTo>
                    <a:pt x="5251" y="6517"/>
                    <a:pt x="5072" y="6191"/>
                    <a:pt x="4878" y="5872"/>
                  </a:cubicBezTo>
                  <a:cubicBezTo>
                    <a:pt x="4833" y="5872"/>
                    <a:pt x="4788" y="5873"/>
                    <a:pt x="4743" y="5873"/>
                  </a:cubicBezTo>
                  <a:cubicBezTo>
                    <a:pt x="4441" y="5873"/>
                    <a:pt x="4137" y="5854"/>
                    <a:pt x="3835" y="5804"/>
                  </a:cubicBezTo>
                  <a:cubicBezTo>
                    <a:pt x="3652" y="5774"/>
                    <a:pt x="3467" y="5733"/>
                    <a:pt x="3290" y="5674"/>
                  </a:cubicBezTo>
                  <a:cubicBezTo>
                    <a:pt x="3110" y="5615"/>
                    <a:pt x="2933" y="5540"/>
                    <a:pt x="2787" y="5417"/>
                  </a:cubicBezTo>
                  <a:cubicBezTo>
                    <a:pt x="2769" y="5403"/>
                    <a:pt x="2778" y="5385"/>
                    <a:pt x="2796" y="5385"/>
                  </a:cubicBezTo>
                  <a:cubicBezTo>
                    <a:pt x="2800" y="5385"/>
                    <a:pt x="2806" y="5386"/>
                    <a:pt x="2811" y="5389"/>
                  </a:cubicBezTo>
                  <a:cubicBezTo>
                    <a:pt x="2964" y="5491"/>
                    <a:pt x="3139" y="5550"/>
                    <a:pt x="3314" y="5599"/>
                  </a:cubicBezTo>
                  <a:cubicBezTo>
                    <a:pt x="3493" y="5643"/>
                    <a:pt x="3670" y="5682"/>
                    <a:pt x="3854" y="5711"/>
                  </a:cubicBezTo>
                  <a:cubicBezTo>
                    <a:pt x="4186" y="5764"/>
                    <a:pt x="4518" y="5798"/>
                    <a:pt x="4854" y="5825"/>
                  </a:cubicBezTo>
                  <a:cubicBezTo>
                    <a:pt x="4668" y="5519"/>
                    <a:pt x="4471" y="5216"/>
                    <a:pt x="4263" y="4920"/>
                  </a:cubicBezTo>
                  <a:cubicBezTo>
                    <a:pt x="4064" y="4627"/>
                    <a:pt x="3870" y="4330"/>
                    <a:pt x="3691" y="4024"/>
                  </a:cubicBezTo>
                  <a:cubicBezTo>
                    <a:pt x="3200" y="4002"/>
                    <a:pt x="2715" y="3868"/>
                    <a:pt x="2286" y="3633"/>
                  </a:cubicBezTo>
                  <a:cubicBezTo>
                    <a:pt x="2269" y="3624"/>
                    <a:pt x="2279" y="3598"/>
                    <a:pt x="2297" y="3598"/>
                  </a:cubicBezTo>
                  <a:cubicBezTo>
                    <a:pt x="2298" y="3598"/>
                    <a:pt x="2300" y="3598"/>
                    <a:pt x="2302" y="3599"/>
                  </a:cubicBezTo>
                  <a:cubicBezTo>
                    <a:pt x="2746" y="3756"/>
                    <a:pt x="3198" y="3888"/>
                    <a:pt x="3660" y="3973"/>
                  </a:cubicBezTo>
                  <a:cubicBezTo>
                    <a:pt x="3467" y="3639"/>
                    <a:pt x="3286" y="3297"/>
                    <a:pt x="3123" y="2945"/>
                  </a:cubicBezTo>
                  <a:cubicBezTo>
                    <a:pt x="2807" y="2255"/>
                    <a:pt x="2542" y="1532"/>
                    <a:pt x="2436" y="774"/>
                  </a:cubicBezTo>
                  <a:cubicBezTo>
                    <a:pt x="2430" y="712"/>
                    <a:pt x="2444" y="681"/>
                    <a:pt x="2461" y="681"/>
                  </a:cubicBezTo>
                  <a:cubicBezTo>
                    <a:pt x="2477" y="681"/>
                    <a:pt x="2497" y="709"/>
                    <a:pt x="2506" y="764"/>
                  </a:cubicBezTo>
                  <a:cubicBezTo>
                    <a:pt x="2648" y="1501"/>
                    <a:pt x="2935" y="2204"/>
                    <a:pt x="3263" y="2880"/>
                  </a:cubicBezTo>
                  <a:lnTo>
                    <a:pt x="3302" y="2955"/>
                  </a:lnTo>
                  <a:cubicBezTo>
                    <a:pt x="3408" y="2611"/>
                    <a:pt x="3518" y="2273"/>
                    <a:pt x="3636" y="1933"/>
                  </a:cubicBezTo>
                  <a:cubicBezTo>
                    <a:pt x="3637" y="1926"/>
                    <a:pt x="3644" y="1923"/>
                    <a:pt x="3650" y="1923"/>
                  </a:cubicBezTo>
                  <a:cubicBezTo>
                    <a:pt x="3660" y="1923"/>
                    <a:pt x="3672" y="1930"/>
                    <a:pt x="3670" y="1941"/>
                  </a:cubicBezTo>
                  <a:cubicBezTo>
                    <a:pt x="3622" y="2314"/>
                    <a:pt x="3499" y="2676"/>
                    <a:pt x="3332" y="3014"/>
                  </a:cubicBezTo>
                  <a:cubicBezTo>
                    <a:pt x="3650" y="3635"/>
                    <a:pt x="4015" y="4234"/>
                    <a:pt x="4414" y="4808"/>
                  </a:cubicBezTo>
                  <a:cubicBezTo>
                    <a:pt x="4487" y="4560"/>
                    <a:pt x="4562" y="4307"/>
                    <a:pt x="4634" y="4057"/>
                  </a:cubicBezTo>
                  <a:cubicBezTo>
                    <a:pt x="4711" y="3770"/>
                    <a:pt x="4791" y="3483"/>
                    <a:pt x="4844" y="3189"/>
                  </a:cubicBezTo>
                  <a:cubicBezTo>
                    <a:pt x="4846" y="3179"/>
                    <a:pt x="4855" y="3174"/>
                    <a:pt x="4863" y="3174"/>
                  </a:cubicBezTo>
                  <a:cubicBezTo>
                    <a:pt x="4872" y="3174"/>
                    <a:pt x="4881" y="3181"/>
                    <a:pt x="4880" y="3196"/>
                  </a:cubicBezTo>
                  <a:cubicBezTo>
                    <a:pt x="4868" y="3497"/>
                    <a:pt x="4805" y="3796"/>
                    <a:pt x="4725" y="4085"/>
                  </a:cubicBezTo>
                  <a:cubicBezTo>
                    <a:pt x="4650" y="4348"/>
                    <a:pt x="4556" y="4605"/>
                    <a:pt x="4446" y="4857"/>
                  </a:cubicBezTo>
                  <a:cubicBezTo>
                    <a:pt x="4829" y="5401"/>
                    <a:pt x="5175" y="5975"/>
                    <a:pt x="5469" y="6576"/>
                  </a:cubicBezTo>
                  <a:cubicBezTo>
                    <a:pt x="5764" y="6000"/>
                    <a:pt x="5923" y="5369"/>
                    <a:pt x="6010" y="4727"/>
                  </a:cubicBezTo>
                  <a:cubicBezTo>
                    <a:pt x="6011" y="4715"/>
                    <a:pt x="6020" y="4709"/>
                    <a:pt x="6028" y="4709"/>
                  </a:cubicBezTo>
                  <a:cubicBezTo>
                    <a:pt x="6037" y="4709"/>
                    <a:pt x="6045" y="4716"/>
                    <a:pt x="6045" y="4729"/>
                  </a:cubicBezTo>
                  <a:cubicBezTo>
                    <a:pt x="6039" y="5391"/>
                    <a:pt x="5860" y="6065"/>
                    <a:pt x="5491" y="6621"/>
                  </a:cubicBezTo>
                  <a:lnTo>
                    <a:pt x="5566" y="6782"/>
                  </a:lnTo>
                  <a:cubicBezTo>
                    <a:pt x="5766" y="7212"/>
                    <a:pt x="5937" y="7651"/>
                    <a:pt x="6072" y="8106"/>
                  </a:cubicBezTo>
                  <a:cubicBezTo>
                    <a:pt x="6300" y="7792"/>
                    <a:pt x="7403" y="6151"/>
                    <a:pt x="6452" y="4580"/>
                  </a:cubicBezTo>
                  <a:cubicBezTo>
                    <a:pt x="5397" y="2835"/>
                    <a:pt x="2825" y="124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4943975" y="3890400"/>
              <a:ext cx="275150" cy="209650"/>
            </a:xfrm>
            <a:custGeom>
              <a:rect b="b" l="l" r="r" t="t"/>
              <a:pathLst>
                <a:path extrusionOk="0" h="8386" w="11006">
                  <a:moveTo>
                    <a:pt x="9741" y="1329"/>
                  </a:moveTo>
                  <a:lnTo>
                    <a:pt x="9741" y="2011"/>
                  </a:lnTo>
                  <a:lnTo>
                    <a:pt x="1269" y="2011"/>
                  </a:lnTo>
                  <a:lnTo>
                    <a:pt x="1269" y="1329"/>
                  </a:lnTo>
                  <a:close/>
                  <a:moveTo>
                    <a:pt x="0" y="1"/>
                  </a:moveTo>
                  <a:lnTo>
                    <a:pt x="0" y="2881"/>
                  </a:lnTo>
                  <a:cubicBezTo>
                    <a:pt x="0" y="5915"/>
                    <a:pt x="2469" y="8385"/>
                    <a:pt x="5503" y="8385"/>
                  </a:cubicBezTo>
                  <a:cubicBezTo>
                    <a:pt x="8539" y="8385"/>
                    <a:pt x="11006" y="5913"/>
                    <a:pt x="11006" y="2881"/>
                  </a:cubicBezTo>
                  <a:lnTo>
                    <a:pt x="110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5190325" y="3910725"/>
              <a:ext cx="80475" cy="122175"/>
            </a:xfrm>
            <a:custGeom>
              <a:rect b="b" l="l" r="r" t="t"/>
              <a:pathLst>
                <a:path extrusionOk="0" h="4887" w="3219">
                  <a:moveTo>
                    <a:pt x="1748" y="1"/>
                  </a:moveTo>
                  <a:cubicBezTo>
                    <a:pt x="1277" y="1"/>
                    <a:pt x="820" y="130"/>
                    <a:pt x="588" y="196"/>
                  </a:cubicBezTo>
                  <a:cubicBezTo>
                    <a:pt x="549" y="206"/>
                    <a:pt x="520" y="214"/>
                    <a:pt x="502" y="220"/>
                  </a:cubicBezTo>
                  <a:lnTo>
                    <a:pt x="553" y="557"/>
                  </a:lnTo>
                  <a:lnTo>
                    <a:pt x="447" y="882"/>
                  </a:lnTo>
                  <a:cubicBezTo>
                    <a:pt x="486" y="895"/>
                    <a:pt x="521" y="901"/>
                    <a:pt x="556" y="901"/>
                  </a:cubicBezTo>
                  <a:cubicBezTo>
                    <a:pt x="620" y="901"/>
                    <a:pt x="684" y="882"/>
                    <a:pt x="775" y="856"/>
                  </a:cubicBezTo>
                  <a:cubicBezTo>
                    <a:pt x="1172" y="744"/>
                    <a:pt x="1501" y="688"/>
                    <a:pt x="1762" y="688"/>
                  </a:cubicBezTo>
                  <a:cubicBezTo>
                    <a:pt x="2002" y="688"/>
                    <a:pt x="2184" y="736"/>
                    <a:pt x="2308" y="831"/>
                  </a:cubicBezTo>
                  <a:cubicBezTo>
                    <a:pt x="2461" y="948"/>
                    <a:pt x="2532" y="1157"/>
                    <a:pt x="2524" y="1469"/>
                  </a:cubicBezTo>
                  <a:cubicBezTo>
                    <a:pt x="2486" y="3055"/>
                    <a:pt x="27" y="4257"/>
                    <a:pt x="1" y="4269"/>
                  </a:cubicBezTo>
                  <a:lnTo>
                    <a:pt x="296" y="4886"/>
                  </a:lnTo>
                  <a:cubicBezTo>
                    <a:pt x="414" y="4829"/>
                    <a:pt x="3160" y="3489"/>
                    <a:pt x="3206" y="1485"/>
                  </a:cubicBezTo>
                  <a:cubicBezTo>
                    <a:pt x="3219" y="945"/>
                    <a:pt x="3056" y="542"/>
                    <a:pt x="2726" y="286"/>
                  </a:cubicBezTo>
                  <a:cubicBezTo>
                    <a:pt x="2447" y="70"/>
                    <a:pt x="2093" y="1"/>
                    <a:pt x="17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4466050" y="4370625"/>
              <a:ext cx="114825" cy="119250"/>
            </a:xfrm>
            <a:custGeom>
              <a:rect b="b" l="l" r="r" t="t"/>
              <a:pathLst>
                <a:path extrusionOk="0" h="4770" w="4593">
                  <a:moveTo>
                    <a:pt x="2320" y="0"/>
                  </a:moveTo>
                  <a:cubicBezTo>
                    <a:pt x="880" y="0"/>
                    <a:pt x="1" y="988"/>
                    <a:pt x="1" y="2385"/>
                  </a:cubicBezTo>
                  <a:cubicBezTo>
                    <a:pt x="1" y="3782"/>
                    <a:pt x="880" y="4770"/>
                    <a:pt x="2320" y="4770"/>
                  </a:cubicBezTo>
                  <a:cubicBezTo>
                    <a:pt x="3558" y="4770"/>
                    <a:pt x="4399" y="4029"/>
                    <a:pt x="4593" y="2921"/>
                  </a:cubicBezTo>
                  <a:lnTo>
                    <a:pt x="3043" y="2921"/>
                  </a:lnTo>
                  <a:cubicBezTo>
                    <a:pt x="2903" y="3234"/>
                    <a:pt x="2626" y="3414"/>
                    <a:pt x="2294" y="3414"/>
                  </a:cubicBezTo>
                  <a:cubicBezTo>
                    <a:pt x="1797" y="3414"/>
                    <a:pt x="1491" y="3008"/>
                    <a:pt x="1491" y="2385"/>
                  </a:cubicBezTo>
                  <a:cubicBezTo>
                    <a:pt x="1491" y="1762"/>
                    <a:pt x="1797" y="1357"/>
                    <a:pt x="2294" y="1357"/>
                  </a:cubicBezTo>
                  <a:cubicBezTo>
                    <a:pt x="2626" y="1357"/>
                    <a:pt x="2903" y="1538"/>
                    <a:pt x="3043" y="1848"/>
                  </a:cubicBezTo>
                  <a:lnTo>
                    <a:pt x="4593" y="1848"/>
                  </a:lnTo>
                  <a:cubicBezTo>
                    <a:pt x="4401" y="744"/>
                    <a:pt x="3558" y="0"/>
                    <a:pt x="2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4623925" y="4369750"/>
              <a:ext cx="120650" cy="120450"/>
            </a:xfrm>
            <a:custGeom>
              <a:rect b="b" l="l" r="r" t="t"/>
              <a:pathLst>
                <a:path extrusionOk="0" h="4818" w="4826">
                  <a:moveTo>
                    <a:pt x="2420" y="1361"/>
                  </a:moveTo>
                  <a:cubicBezTo>
                    <a:pt x="3007" y="1361"/>
                    <a:pt x="3333" y="1771"/>
                    <a:pt x="3333" y="2408"/>
                  </a:cubicBezTo>
                  <a:cubicBezTo>
                    <a:pt x="3333" y="3031"/>
                    <a:pt x="3011" y="3449"/>
                    <a:pt x="2420" y="3449"/>
                  </a:cubicBezTo>
                  <a:cubicBezTo>
                    <a:pt x="1815" y="3449"/>
                    <a:pt x="1498" y="3031"/>
                    <a:pt x="1498" y="2408"/>
                  </a:cubicBezTo>
                  <a:cubicBezTo>
                    <a:pt x="1498" y="1771"/>
                    <a:pt x="1815" y="1361"/>
                    <a:pt x="2420" y="1361"/>
                  </a:cubicBezTo>
                  <a:close/>
                  <a:moveTo>
                    <a:pt x="2420" y="1"/>
                  </a:moveTo>
                  <a:cubicBezTo>
                    <a:pt x="1088" y="1"/>
                    <a:pt x="1" y="997"/>
                    <a:pt x="1" y="2408"/>
                  </a:cubicBezTo>
                  <a:cubicBezTo>
                    <a:pt x="1" y="3817"/>
                    <a:pt x="1088" y="4817"/>
                    <a:pt x="2420" y="4817"/>
                  </a:cubicBezTo>
                  <a:cubicBezTo>
                    <a:pt x="3746" y="4817"/>
                    <a:pt x="4825" y="3817"/>
                    <a:pt x="4825" y="2408"/>
                  </a:cubicBezTo>
                  <a:cubicBezTo>
                    <a:pt x="4825" y="997"/>
                    <a:pt x="3758" y="1"/>
                    <a:pt x="2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4790925" y="4371750"/>
              <a:ext cx="82900" cy="117325"/>
            </a:xfrm>
            <a:custGeom>
              <a:rect b="b" l="l" r="r" t="t"/>
              <a:pathLst>
                <a:path extrusionOk="0" h="4693" w="3316">
                  <a:moveTo>
                    <a:pt x="1" y="0"/>
                  </a:moveTo>
                  <a:lnTo>
                    <a:pt x="1" y="4692"/>
                  </a:lnTo>
                  <a:lnTo>
                    <a:pt x="1473" y="4692"/>
                  </a:lnTo>
                  <a:lnTo>
                    <a:pt x="1473" y="2923"/>
                  </a:lnTo>
                  <a:lnTo>
                    <a:pt x="2799" y="2923"/>
                  </a:lnTo>
                  <a:lnTo>
                    <a:pt x="2799" y="1815"/>
                  </a:lnTo>
                  <a:lnTo>
                    <a:pt x="1473" y="1815"/>
                  </a:lnTo>
                  <a:lnTo>
                    <a:pt x="1473" y="1167"/>
                  </a:lnTo>
                  <a:lnTo>
                    <a:pt x="3316" y="1167"/>
                  </a:lnTo>
                  <a:lnTo>
                    <a:pt x="33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4919425" y="4371750"/>
              <a:ext cx="82875" cy="117325"/>
            </a:xfrm>
            <a:custGeom>
              <a:rect b="b" l="l" r="r" t="t"/>
              <a:pathLst>
                <a:path extrusionOk="0" h="4693" w="3315">
                  <a:moveTo>
                    <a:pt x="1" y="0"/>
                  </a:moveTo>
                  <a:lnTo>
                    <a:pt x="1" y="4692"/>
                  </a:lnTo>
                  <a:lnTo>
                    <a:pt x="1471" y="4692"/>
                  </a:lnTo>
                  <a:lnTo>
                    <a:pt x="1471" y="2923"/>
                  </a:lnTo>
                  <a:lnTo>
                    <a:pt x="2799" y="2923"/>
                  </a:lnTo>
                  <a:lnTo>
                    <a:pt x="2799" y="1815"/>
                  </a:lnTo>
                  <a:lnTo>
                    <a:pt x="1471" y="1815"/>
                  </a:lnTo>
                  <a:lnTo>
                    <a:pt x="1471" y="1167"/>
                  </a:lnTo>
                  <a:lnTo>
                    <a:pt x="3314" y="1167"/>
                  </a:lnTo>
                  <a:lnTo>
                    <a:pt x="3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5047775" y="4371800"/>
              <a:ext cx="78225" cy="117325"/>
            </a:xfrm>
            <a:custGeom>
              <a:rect b="b" l="l" r="r" t="t"/>
              <a:pathLst>
                <a:path extrusionOk="0" h="4693" w="3129">
                  <a:moveTo>
                    <a:pt x="1" y="0"/>
                  </a:moveTo>
                  <a:lnTo>
                    <a:pt x="1" y="4692"/>
                  </a:lnTo>
                  <a:lnTo>
                    <a:pt x="3129" y="4692"/>
                  </a:lnTo>
                  <a:lnTo>
                    <a:pt x="3129" y="3519"/>
                  </a:lnTo>
                  <a:lnTo>
                    <a:pt x="1473" y="3519"/>
                  </a:lnTo>
                  <a:lnTo>
                    <a:pt x="1473" y="2858"/>
                  </a:lnTo>
                  <a:lnTo>
                    <a:pt x="2931" y="2858"/>
                  </a:lnTo>
                  <a:lnTo>
                    <a:pt x="2931" y="1750"/>
                  </a:lnTo>
                  <a:lnTo>
                    <a:pt x="1473" y="1750"/>
                  </a:lnTo>
                  <a:lnTo>
                    <a:pt x="1473" y="1171"/>
                  </a:lnTo>
                  <a:lnTo>
                    <a:pt x="3129" y="1171"/>
                  </a:lnTo>
                  <a:lnTo>
                    <a:pt x="3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5173075" y="4371800"/>
              <a:ext cx="78275" cy="117325"/>
            </a:xfrm>
            <a:custGeom>
              <a:rect b="b" l="l" r="r" t="t"/>
              <a:pathLst>
                <a:path extrusionOk="0" h="4693" w="3131">
                  <a:moveTo>
                    <a:pt x="1" y="0"/>
                  </a:moveTo>
                  <a:lnTo>
                    <a:pt x="1" y="4692"/>
                  </a:lnTo>
                  <a:lnTo>
                    <a:pt x="3131" y="4692"/>
                  </a:lnTo>
                  <a:lnTo>
                    <a:pt x="3131" y="3519"/>
                  </a:lnTo>
                  <a:lnTo>
                    <a:pt x="1473" y="3519"/>
                  </a:lnTo>
                  <a:lnTo>
                    <a:pt x="1473" y="2858"/>
                  </a:lnTo>
                  <a:lnTo>
                    <a:pt x="2931" y="2858"/>
                  </a:lnTo>
                  <a:lnTo>
                    <a:pt x="2931" y="1750"/>
                  </a:lnTo>
                  <a:lnTo>
                    <a:pt x="1473" y="1750"/>
                  </a:lnTo>
                  <a:lnTo>
                    <a:pt x="1473" y="1171"/>
                  </a:lnTo>
                  <a:lnTo>
                    <a:pt x="3131" y="1171"/>
                  </a:lnTo>
                  <a:lnTo>
                    <a:pt x="31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5359675" y="4371750"/>
              <a:ext cx="100975" cy="117325"/>
            </a:xfrm>
            <a:custGeom>
              <a:rect b="b" l="l" r="r" t="t"/>
              <a:pathLst>
                <a:path extrusionOk="0" h="4693" w="4039">
                  <a:moveTo>
                    <a:pt x="2043" y="1167"/>
                  </a:moveTo>
                  <a:cubicBezTo>
                    <a:pt x="2308" y="1167"/>
                    <a:pt x="2432" y="1273"/>
                    <a:pt x="2434" y="1503"/>
                  </a:cubicBezTo>
                  <a:cubicBezTo>
                    <a:pt x="2434" y="1729"/>
                    <a:pt x="2308" y="1829"/>
                    <a:pt x="2043" y="1829"/>
                  </a:cubicBezTo>
                  <a:lnTo>
                    <a:pt x="1473" y="1829"/>
                  </a:lnTo>
                  <a:lnTo>
                    <a:pt x="1473" y="1167"/>
                  </a:lnTo>
                  <a:close/>
                  <a:moveTo>
                    <a:pt x="2143" y="2849"/>
                  </a:moveTo>
                  <a:cubicBezTo>
                    <a:pt x="2408" y="2849"/>
                    <a:pt x="2532" y="2963"/>
                    <a:pt x="2534" y="3185"/>
                  </a:cubicBezTo>
                  <a:cubicBezTo>
                    <a:pt x="2534" y="3420"/>
                    <a:pt x="2408" y="3511"/>
                    <a:pt x="2143" y="3511"/>
                  </a:cubicBezTo>
                  <a:lnTo>
                    <a:pt x="1473" y="3511"/>
                  </a:lnTo>
                  <a:lnTo>
                    <a:pt x="1473" y="2849"/>
                  </a:lnTo>
                  <a:close/>
                  <a:moveTo>
                    <a:pt x="0" y="0"/>
                  </a:moveTo>
                  <a:lnTo>
                    <a:pt x="0" y="4692"/>
                  </a:lnTo>
                  <a:lnTo>
                    <a:pt x="2461" y="4692"/>
                  </a:lnTo>
                  <a:cubicBezTo>
                    <a:pt x="3481" y="4692"/>
                    <a:pt x="4037" y="4228"/>
                    <a:pt x="4039" y="3405"/>
                  </a:cubicBezTo>
                  <a:cubicBezTo>
                    <a:pt x="4039" y="2882"/>
                    <a:pt x="3717" y="2426"/>
                    <a:pt x="3143" y="2285"/>
                  </a:cubicBezTo>
                  <a:cubicBezTo>
                    <a:pt x="3605" y="2167"/>
                    <a:pt x="3931" y="1782"/>
                    <a:pt x="3931" y="1220"/>
                  </a:cubicBezTo>
                  <a:cubicBezTo>
                    <a:pt x="3931" y="406"/>
                    <a:pt x="3328" y="0"/>
                    <a:pt x="23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5497900" y="4371750"/>
              <a:ext cx="128075" cy="117325"/>
            </a:xfrm>
            <a:custGeom>
              <a:rect b="b" l="l" r="r" t="t"/>
              <a:pathLst>
                <a:path extrusionOk="0" h="4693" w="5123">
                  <a:moveTo>
                    <a:pt x="2560" y="1570"/>
                  </a:moveTo>
                  <a:lnTo>
                    <a:pt x="2982" y="2878"/>
                  </a:lnTo>
                  <a:lnTo>
                    <a:pt x="2135" y="2878"/>
                  </a:lnTo>
                  <a:lnTo>
                    <a:pt x="2560" y="1570"/>
                  </a:lnTo>
                  <a:close/>
                  <a:moveTo>
                    <a:pt x="1717" y="0"/>
                  </a:moveTo>
                  <a:lnTo>
                    <a:pt x="1" y="4692"/>
                  </a:lnTo>
                  <a:lnTo>
                    <a:pt x="1546" y="4692"/>
                  </a:lnTo>
                  <a:lnTo>
                    <a:pt x="1778" y="3982"/>
                  </a:lnTo>
                  <a:lnTo>
                    <a:pt x="3340" y="3982"/>
                  </a:lnTo>
                  <a:lnTo>
                    <a:pt x="3573" y="4692"/>
                  </a:lnTo>
                  <a:lnTo>
                    <a:pt x="5122" y="4692"/>
                  </a:lnTo>
                  <a:lnTo>
                    <a:pt x="3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a:off x="5667400" y="4371750"/>
              <a:ext cx="99450" cy="117375"/>
            </a:xfrm>
            <a:custGeom>
              <a:rect b="b" l="l" r="r" t="t"/>
              <a:pathLst>
                <a:path extrusionOk="0" h="4695" w="3978">
                  <a:moveTo>
                    <a:pt x="2055" y="1232"/>
                  </a:moveTo>
                  <a:cubicBezTo>
                    <a:pt x="2334" y="1232"/>
                    <a:pt x="2481" y="1393"/>
                    <a:pt x="2481" y="1629"/>
                  </a:cubicBezTo>
                  <a:cubicBezTo>
                    <a:pt x="2481" y="1906"/>
                    <a:pt x="2332" y="2027"/>
                    <a:pt x="2055" y="2027"/>
                  </a:cubicBezTo>
                  <a:lnTo>
                    <a:pt x="1473" y="2027"/>
                  </a:lnTo>
                  <a:lnTo>
                    <a:pt x="1473" y="1232"/>
                  </a:lnTo>
                  <a:close/>
                  <a:moveTo>
                    <a:pt x="2187" y="0"/>
                  </a:moveTo>
                  <a:lnTo>
                    <a:pt x="2187" y="2"/>
                  </a:lnTo>
                  <a:lnTo>
                    <a:pt x="0" y="2"/>
                  </a:lnTo>
                  <a:lnTo>
                    <a:pt x="0" y="4694"/>
                  </a:lnTo>
                  <a:lnTo>
                    <a:pt x="1471" y="4694"/>
                  </a:lnTo>
                  <a:lnTo>
                    <a:pt x="1471" y="3012"/>
                  </a:lnTo>
                  <a:lnTo>
                    <a:pt x="1479" y="3012"/>
                  </a:lnTo>
                  <a:lnTo>
                    <a:pt x="2360" y="4694"/>
                  </a:lnTo>
                  <a:lnTo>
                    <a:pt x="3977" y="4694"/>
                  </a:lnTo>
                  <a:lnTo>
                    <a:pt x="2955" y="2896"/>
                  </a:lnTo>
                  <a:cubicBezTo>
                    <a:pt x="3625" y="2678"/>
                    <a:pt x="3969" y="2153"/>
                    <a:pt x="3969" y="1538"/>
                  </a:cubicBezTo>
                  <a:cubicBezTo>
                    <a:pt x="3969" y="678"/>
                    <a:pt x="3367" y="0"/>
                    <a:pt x="2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4584125" y="3963225"/>
              <a:ext cx="44100" cy="72050"/>
            </a:xfrm>
            <a:custGeom>
              <a:rect b="b" l="l" r="r" t="t"/>
              <a:pathLst>
                <a:path extrusionOk="0" h="2882" w="1764">
                  <a:moveTo>
                    <a:pt x="0" y="0"/>
                  </a:moveTo>
                  <a:lnTo>
                    <a:pt x="0" y="2882"/>
                  </a:lnTo>
                  <a:lnTo>
                    <a:pt x="1764" y="2882"/>
                  </a:lnTo>
                  <a:lnTo>
                    <a:pt x="1764" y="2320"/>
                  </a:lnTo>
                  <a:lnTo>
                    <a:pt x="699" y="2320"/>
                  </a:lnTo>
                  <a:lnTo>
                    <a:pt x="699" y="1688"/>
                  </a:lnTo>
                  <a:lnTo>
                    <a:pt x="1640" y="1688"/>
                  </a:lnTo>
                  <a:lnTo>
                    <a:pt x="1640" y="1147"/>
                  </a:lnTo>
                  <a:lnTo>
                    <a:pt x="699" y="1147"/>
                  </a:lnTo>
                  <a:lnTo>
                    <a:pt x="699" y="564"/>
                  </a:lnTo>
                  <a:lnTo>
                    <a:pt x="1764" y="564"/>
                  </a:lnTo>
                  <a:lnTo>
                    <a:pt x="1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4668325" y="3962200"/>
              <a:ext cx="54450" cy="73850"/>
            </a:xfrm>
            <a:custGeom>
              <a:rect b="b" l="l" r="r" t="t"/>
              <a:pathLst>
                <a:path extrusionOk="0" h="2954" w="2178">
                  <a:moveTo>
                    <a:pt x="1060" y="0"/>
                  </a:moveTo>
                  <a:cubicBezTo>
                    <a:pt x="457" y="0"/>
                    <a:pt x="9" y="306"/>
                    <a:pt x="9" y="852"/>
                  </a:cubicBezTo>
                  <a:cubicBezTo>
                    <a:pt x="1" y="1872"/>
                    <a:pt x="1442" y="1585"/>
                    <a:pt x="1442" y="2118"/>
                  </a:cubicBezTo>
                  <a:cubicBezTo>
                    <a:pt x="1442" y="2290"/>
                    <a:pt x="1312" y="2391"/>
                    <a:pt x="1106" y="2391"/>
                  </a:cubicBezTo>
                  <a:cubicBezTo>
                    <a:pt x="911" y="2391"/>
                    <a:pt x="770" y="2285"/>
                    <a:pt x="750" y="2063"/>
                  </a:cubicBezTo>
                  <a:lnTo>
                    <a:pt x="3" y="2063"/>
                  </a:lnTo>
                  <a:cubicBezTo>
                    <a:pt x="23" y="2646"/>
                    <a:pt x="508" y="2953"/>
                    <a:pt x="1127" y="2953"/>
                  </a:cubicBezTo>
                  <a:cubicBezTo>
                    <a:pt x="1801" y="2953"/>
                    <a:pt x="2178" y="2552"/>
                    <a:pt x="2176" y="2066"/>
                  </a:cubicBezTo>
                  <a:cubicBezTo>
                    <a:pt x="2176" y="1100"/>
                    <a:pt x="752" y="1326"/>
                    <a:pt x="752" y="825"/>
                  </a:cubicBezTo>
                  <a:cubicBezTo>
                    <a:pt x="752" y="648"/>
                    <a:pt x="875" y="562"/>
                    <a:pt x="1036" y="562"/>
                  </a:cubicBezTo>
                  <a:cubicBezTo>
                    <a:pt x="1040" y="562"/>
                    <a:pt x="1044" y="562"/>
                    <a:pt x="1047" y="563"/>
                  </a:cubicBezTo>
                  <a:cubicBezTo>
                    <a:pt x="1239" y="569"/>
                    <a:pt x="1369" y="679"/>
                    <a:pt x="1381" y="864"/>
                  </a:cubicBezTo>
                  <a:lnTo>
                    <a:pt x="2139" y="864"/>
                  </a:lnTo>
                  <a:cubicBezTo>
                    <a:pt x="2112" y="314"/>
                    <a:pt x="168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4760525" y="3963225"/>
              <a:ext cx="55775" cy="72050"/>
            </a:xfrm>
            <a:custGeom>
              <a:rect b="b" l="l" r="r" t="t"/>
              <a:pathLst>
                <a:path extrusionOk="0" h="2882" w="2231">
                  <a:moveTo>
                    <a:pt x="1" y="0"/>
                  </a:moveTo>
                  <a:lnTo>
                    <a:pt x="1" y="564"/>
                  </a:lnTo>
                  <a:lnTo>
                    <a:pt x="764" y="564"/>
                  </a:lnTo>
                  <a:lnTo>
                    <a:pt x="764" y="2882"/>
                  </a:lnTo>
                  <a:lnTo>
                    <a:pt x="1467" y="2882"/>
                  </a:lnTo>
                  <a:lnTo>
                    <a:pt x="1467" y="564"/>
                  </a:lnTo>
                  <a:lnTo>
                    <a:pt x="2231" y="564"/>
                  </a:lnTo>
                  <a:lnTo>
                    <a:pt x="2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4853600" y="4017075"/>
              <a:ext cx="20900" cy="19075"/>
            </a:xfrm>
            <a:custGeom>
              <a:rect b="b" l="l" r="r" t="t"/>
              <a:pathLst>
                <a:path extrusionOk="0" h="763" w="836">
                  <a:moveTo>
                    <a:pt x="422" y="1"/>
                  </a:moveTo>
                  <a:cubicBezTo>
                    <a:pt x="170" y="1"/>
                    <a:pt x="0" y="168"/>
                    <a:pt x="0" y="386"/>
                  </a:cubicBezTo>
                  <a:cubicBezTo>
                    <a:pt x="0" y="593"/>
                    <a:pt x="172" y="762"/>
                    <a:pt x="422" y="762"/>
                  </a:cubicBezTo>
                  <a:cubicBezTo>
                    <a:pt x="668" y="762"/>
                    <a:pt x="835" y="593"/>
                    <a:pt x="835" y="386"/>
                  </a:cubicBezTo>
                  <a:cubicBezTo>
                    <a:pt x="835" y="168"/>
                    <a:pt x="668"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5360175" y="3960425"/>
              <a:ext cx="28500" cy="74950"/>
            </a:xfrm>
            <a:custGeom>
              <a:rect b="b" l="l" r="r" t="t"/>
              <a:pathLst>
                <a:path extrusionOk="0" h="2998" w="1140">
                  <a:moveTo>
                    <a:pt x="1" y="0"/>
                  </a:moveTo>
                  <a:lnTo>
                    <a:pt x="1" y="652"/>
                  </a:lnTo>
                  <a:lnTo>
                    <a:pt x="408" y="652"/>
                  </a:lnTo>
                  <a:lnTo>
                    <a:pt x="408" y="2998"/>
                  </a:lnTo>
                  <a:lnTo>
                    <a:pt x="1139" y="2998"/>
                  </a:lnTo>
                  <a:lnTo>
                    <a:pt x="11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5432175" y="3958575"/>
              <a:ext cx="53125" cy="76975"/>
            </a:xfrm>
            <a:custGeom>
              <a:rect b="b" l="l" r="r" t="t"/>
              <a:pathLst>
                <a:path extrusionOk="0" h="3079" w="2125">
                  <a:moveTo>
                    <a:pt x="1051" y="606"/>
                  </a:moveTo>
                  <a:cubicBezTo>
                    <a:pt x="1292" y="606"/>
                    <a:pt x="1446" y="750"/>
                    <a:pt x="1446" y="1017"/>
                  </a:cubicBezTo>
                  <a:cubicBezTo>
                    <a:pt x="1446" y="1259"/>
                    <a:pt x="1300" y="1406"/>
                    <a:pt x="1070" y="1408"/>
                  </a:cubicBezTo>
                  <a:cubicBezTo>
                    <a:pt x="795" y="1408"/>
                    <a:pt x="662" y="1241"/>
                    <a:pt x="662" y="1013"/>
                  </a:cubicBezTo>
                  <a:cubicBezTo>
                    <a:pt x="662" y="763"/>
                    <a:pt x="811" y="606"/>
                    <a:pt x="1051" y="606"/>
                  </a:cubicBezTo>
                  <a:close/>
                  <a:moveTo>
                    <a:pt x="1031" y="1"/>
                  </a:moveTo>
                  <a:cubicBezTo>
                    <a:pt x="396" y="1"/>
                    <a:pt x="0" y="396"/>
                    <a:pt x="0" y="1005"/>
                  </a:cubicBezTo>
                  <a:cubicBezTo>
                    <a:pt x="0" y="1640"/>
                    <a:pt x="393" y="1962"/>
                    <a:pt x="907" y="1962"/>
                  </a:cubicBezTo>
                  <a:cubicBezTo>
                    <a:pt x="1161" y="1962"/>
                    <a:pt x="1383" y="1862"/>
                    <a:pt x="1503" y="1693"/>
                  </a:cubicBezTo>
                  <a:lnTo>
                    <a:pt x="1503" y="1693"/>
                  </a:lnTo>
                  <a:cubicBezTo>
                    <a:pt x="1503" y="2268"/>
                    <a:pt x="1402" y="2516"/>
                    <a:pt x="1106" y="2516"/>
                  </a:cubicBezTo>
                  <a:cubicBezTo>
                    <a:pt x="888" y="2516"/>
                    <a:pt x="770" y="2400"/>
                    <a:pt x="730" y="2190"/>
                  </a:cubicBezTo>
                  <a:lnTo>
                    <a:pt x="730" y="2188"/>
                  </a:lnTo>
                  <a:lnTo>
                    <a:pt x="78" y="2188"/>
                  </a:lnTo>
                  <a:cubicBezTo>
                    <a:pt x="110" y="2648"/>
                    <a:pt x="426" y="3078"/>
                    <a:pt x="1080" y="3078"/>
                  </a:cubicBezTo>
                  <a:cubicBezTo>
                    <a:pt x="1884" y="3078"/>
                    <a:pt x="2125" y="2514"/>
                    <a:pt x="2125" y="1490"/>
                  </a:cubicBezTo>
                  <a:cubicBezTo>
                    <a:pt x="2125" y="579"/>
                    <a:pt x="1884" y="1"/>
                    <a:pt x="10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5526350" y="3958850"/>
              <a:ext cx="55425" cy="77900"/>
            </a:xfrm>
            <a:custGeom>
              <a:rect b="b" l="l" r="r" t="t"/>
              <a:pathLst>
                <a:path extrusionOk="0" h="3116" w="2217">
                  <a:moveTo>
                    <a:pt x="1109" y="558"/>
                  </a:moveTo>
                  <a:cubicBezTo>
                    <a:pt x="1321" y="558"/>
                    <a:pt x="1463" y="684"/>
                    <a:pt x="1463" y="912"/>
                  </a:cubicBezTo>
                  <a:cubicBezTo>
                    <a:pt x="1463" y="1129"/>
                    <a:pt x="1315" y="1259"/>
                    <a:pt x="1114" y="1259"/>
                  </a:cubicBezTo>
                  <a:cubicBezTo>
                    <a:pt x="1112" y="1259"/>
                    <a:pt x="1110" y="1259"/>
                    <a:pt x="1109" y="1259"/>
                  </a:cubicBezTo>
                  <a:cubicBezTo>
                    <a:pt x="907" y="1259"/>
                    <a:pt x="755" y="1130"/>
                    <a:pt x="755" y="914"/>
                  </a:cubicBezTo>
                  <a:cubicBezTo>
                    <a:pt x="755" y="684"/>
                    <a:pt x="899" y="558"/>
                    <a:pt x="1109" y="558"/>
                  </a:cubicBezTo>
                  <a:close/>
                  <a:moveTo>
                    <a:pt x="1109" y="1751"/>
                  </a:moveTo>
                  <a:cubicBezTo>
                    <a:pt x="1357" y="1751"/>
                    <a:pt x="1530" y="1900"/>
                    <a:pt x="1530" y="2147"/>
                  </a:cubicBezTo>
                  <a:cubicBezTo>
                    <a:pt x="1530" y="2369"/>
                    <a:pt x="1376" y="2542"/>
                    <a:pt x="1109" y="2542"/>
                  </a:cubicBezTo>
                  <a:cubicBezTo>
                    <a:pt x="838" y="2542"/>
                    <a:pt x="679" y="2373"/>
                    <a:pt x="679" y="2147"/>
                  </a:cubicBezTo>
                  <a:cubicBezTo>
                    <a:pt x="679" y="1892"/>
                    <a:pt x="858" y="1754"/>
                    <a:pt x="1109" y="1751"/>
                  </a:cubicBezTo>
                  <a:close/>
                  <a:moveTo>
                    <a:pt x="1109" y="0"/>
                  </a:moveTo>
                  <a:cubicBezTo>
                    <a:pt x="404" y="0"/>
                    <a:pt x="70" y="377"/>
                    <a:pt x="70" y="804"/>
                  </a:cubicBezTo>
                  <a:cubicBezTo>
                    <a:pt x="70" y="1120"/>
                    <a:pt x="227" y="1326"/>
                    <a:pt x="457" y="1448"/>
                  </a:cubicBezTo>
                  <a:cubicBezTo>
                    <a:pt x="170" y="1584"/>
                    <a:pt x="1" y="1839"/>
                    <a:pt x="1" y="2179"/>
                  </a:cubicBezTo>
                  <a:cubicBezTo>
                    <a:pt x="1" y="2780"/>
                    <a:pt x="498" y="3116"/>
                    <a:pt x="1109" y="3116"/>
                  </a:cubicBezTo>
                  <a:cubicBezTo>
                    <a:pt x="1720" y="3116"/>
                    <a:pt x="2217" y="2780"/>
                    <a:pt x="2217" y="2179"/>
                  </a:cubicBezTo>
                  <a:cubicBezTo>
                    <a:pt x="2217" y="1839"/>
                    <a:pt x="2048" y="1589"/>
                    <a:pt x="1754" y="1448"/>
                  </a:cubicBezTo>
                  <a:cubicBezTo>
                    <a:pt x="1983" y="1330"/>
                    <a:pt x="2141" y="1112"/>
                    <a:pt x="2141" y="804"/>
                  </a:cubicBezTo>
                  <a:cubicBezTo>
                    <a:pt x="2141" y="377"/>
                    <a:pt x="1813" y="0"/>
                    <a:pt x="1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5620950" y="3960425"/>
              <a:ext cx="28450" cy="74950"/>
            </a:xfrm>
            <a:custGeom>
              <a:rect b="b" l="l" r="r" t="t"/>
              <a:pathLst>
                <a:path extrusionOk="0" h="2998" w="1138">
                  <a:moveTo>
                    <a:pt x="1" y="0"/>
                  </a:moveTo>
                  <a:lnTo>
                    <a:pt x="1" y="652"/>
                  </a:lnTo>
                  <a:lnTo>
                    <a:pt x="408" y="652"/>
                  </a:lnTo>
                  <a:lnTo>
                    <a:pt x="408" y="2998"/>
                  </a:lnTo>
                  <a:lnTo>
                    <a:pt x="1137" y="2998"/>
                  </a:lnTo>
                  <a:lnTo>
                    <a:pt x="11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1"/>
          <p:cNvSpPr/>
          <p:nvPr/>
        </p:nvSpPr>
        <p:spPr>
          <a:xfrm>
            <a:off x="2434500" y="2463958"/>
            <a:ext cx="5826900" cy="153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txBox="1"/>
          <p:nvPr>
            <p:ph idx="2" type="title"/>
          </p:nvPr>
        </p:nvSpPr>
        <p:spPr>
          <a:xfrm>
            <a:off x="2180717" y="2651958"/>
            <a:ext cx="6081000" cy="1531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4100"/>
              <a:t>02</a:t>
            </a:r>
            <a:endParaRPr sz="4100"/>
          </a:p>
          <a:p>
            <a:pPr indent="0" lvl="0" marL="0" rtl="0" algn="ctr">
              <a:spcBef>
                <a:spcPts val="0"/>
              </a:spcBef>
              <a:spcAft>
                <a:spcPts val="0"/>
              </a:spcAft>
              <a:buNone/>
            </a:pPr>
            <a:r>
              <a:rPr lang="en" sz="4100"/>
              <a:t>Dependent Variable</a:t>
            </a:r>
            <a:endParaRPr sz="4100"/>
          </a:p>
        </p:txBody>
      </p:sp>
      <p:sp>
        <p:nvSpPr>
          <p:cNvPr id="395" name="Google Shape;395;p21"/>
          <p:cNvSpPr txBox="1"/>
          <p:nvPr>
            <p:ph idx="13" type="subTitle"/>
          </p:nvPr>
        </p:nvSpPr>
        <p:spPr>
          <a:xfrm>
            <a:off x="2180725" y="4408575"/>
            <a:ext cx="6081000" cy="13821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2000"/>
              <a:t>MLR: Total Bill</a:t>
            </a:r>
            <a:endParaRPr sz="2000"/>
          </a:p>
          <a:p>
            <a:pPr indent="0" lvl="0" marL="0" rtl="0" algn="ctr">
              <a:spcBef>
                <a:spcPts val="2000"/>
              </a:spcBef>
              <a:spcAft>
                <a:spcPts val="2000"/>
              </a:spcAft>
              <a:buNone/>
            </a:pPr>
            <a:r>
              <a:rPr lang="en" sz="2000"/>
              <a:t>NNM: Store ID</a:t>
            </a:r>
            <a:endParaRPr sz="2000"/>
          </a:p>
        </p:txBody>
      </p:sp>
      <p:grpSp>
        <p:nvGrpSpPr>
          <p:cNvPr id="396" name="Google Shape;396;p21"/>
          <p:cNvGrpSpPr/>
          <p:nvPr/>
        </p:nvGrpSpPr>
        <p:grpSpPr>
          <a:xfrm>
            <a:off x="8781711" y="125434"/>
            <a:ext cx="1223754" cy="1328148"/>
            <a:chOff x="4075000" y="3128500"/>
            <a:chExt cx="2071000" cy="2071025"/>
          </a:xfrm>
        </p:grpSpPr>
        <p:sp>
          <p:nvSpPr>
            <p:cNvPr id="397" name="Google Shape;397;p21"/>
            <p:cNvSpPr/>
            <p:nvPr/>
          </p:nvSpPr>
          <p:spPr>
            <a:xfrm>
              <a:off x="4075000" y="3128500"/>
              <a:ext cx="2071000" cy="2071025"/>
            </a:xfrm>
            <a:custGeom>
              <a:rect b="b" l="l" r="r" t="t"/>
              <a:pathLst>
                <a:path extrusionOk="0" h="82841" w="82840">
                  <a:moveTo>
                    <a:pt x="41419" y="0"/>
                  </a:moveTo>
                  <a:cubicBezTo>
                    <a:pt x="30434" y="0"/>
                    <a:pt x="19899" y="4365"/>
                    <a:pt x="12132" y="12132"/>
                  </a:cubicBezTo>
                  <a:cubicBezTo>
                    <a:pt x="4364" y="19899"/>
                    <a:pt x="0" y="30434"/>
                    <a:pt x="0" y="41421"/>
                  </a:cubicBezTo>
                  <a:cubicBezTo>
                    <a:pt x="0" y="52406"/>
                    <a:pt x="4364" y="62941"/>
                    <a:pt x="12132" y="70708"/>
                  </a:cubicBezTo>
                  <a:cubicBezTo>
                    <a:pt x="19899" y="78476"/>
                    <a:pt x="30434" y="82840"/>
                    <a:pt x="41419" y="82840"/>
                  </a:cubicBezTo>
                  <a:cubicBezTo>
                    <a:pt x="52406" y="82840"/>
                    <a:pt x="62941" y="78476"/>
                    <a:pt x="70708" y="70708"/>
                  </a:cubicBezTo>
                  <a:cubicBezTo>
                    <a:pt x="78475" y="62941"/>
                    <a:pt x="82839" y="52406"/>
                    <a:pt x="82839" y="41421"/>
                  </a:cubicBezTo>
                  <a:cubicBezTo>
                    <a:pt x="82839" y="30434"/>
                    <a:pt x="78475" y="19899"/>
                    <a:pt x="70708" y="12132"/>
                  </a:cubicBezTo>
                  <a:cubicBezTo>
                    <a:pt x="62941" y="4365"/>
                    <a:pt x="52406" y="0"/>
                    <a:pt x="4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4141950" y="3195350"/>
              <a:ext cx="1937250" cy="1937275"/>
            </a:xfrm>
            <a:custGeom>
              <a:rect b="b" l="l" r="r" t="t"/>
              <a:pathLst>
                <a:path extrusionOk="0" h="77491" w="77490">
                  <a:moveTo>
                    <a:pt x="38745" y="2438"/>
                  </a:moveTo>
                  <a:cubicBezTo>
                    <a:pt x="58764" y="2438"/>
                    <a:pt x="75050" y="18726"/>
                    <a:pt x="75050" y="38745"/>
                  </a:cubicBezTo>
                  <a:cubicBezTo>
                    <a:pt x="75050" y="58764"/>
                    <a:pt x="58764" y="75050"/>
                    <a:pt x="38745" y="75050"/>
                  </a:cubicBezTo>
                  <a:cubicBezTo>
                    <a:pt x="18726" y="75050"/>
                    <a:pt x="2438" y="58764"/>
                    <a:pt x="2438" y="38745"/>
                  </a:cubicBezTo>
                  <a:cubicBezTo>
                    <a:pt x="2438" y="18726"/>
                    <a:pt x="18726" y="2438"/>
                    <a:pt x="38745" y="2438"/>
                  </a:cubicBezTo>
                  <a:close/>
                  <a:moveTo>
                    <a:pt x="38745" y="0"/>
                  </a:moveTo>
                  <a:cubicBezTo>
                    <a:pt x="17382" y="0"/>
                    <a:pt x="0" y="17382"/>
                    <a:pt x="0" y="38745"/>
                  </a:cubicBezTo>
                  <a:cubicBezTo>
                    <a:pt x="0" y="60108"/>
                    <a:pt x="17382" y="77490"/>
                    <a:pt x="38745" y="77490"/>
                  </a:cubicBezTo>
                  <a:cubicBezTo>
                    <a:pt x="60108" y="77490"/>
                    <a:pt x="77485" y="60110"/>
                    <a:pt x="77489" y="38745"/>
                  </a:cubicBezTo>
                  <a:cubicBezTo>
                    <a:pt x="77489" y="17382"/>
                    <a:pt x="60108" y="0"/>
                    <a:pt x="38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4471650" y="4175775"/>
              <a:ext cx="1268475" cy="60925"/>
            </a:xfrm>
            <a:custGeom>
              <a:rect b="b" l="l" r="r" t="t"/>
              <a:pathLst>
                <a:path extrusionOk="0" h="2437" w="50739">
                  <a:moveTo>
                    <a:pt x="1" y="1"/>
                  </a:moveTo>
                  <a:lnTo>
                    <a:pt x="1" y="2436"/>
                  </a:lnTo>
                  <a:lnTo>
                    <a:pt x="50738" y="2436"/>
                  </a:lnTo>
                  <a:lnTo>
                    <a:pt x="507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5046450" y="3540125"/>
              <a:ext cx="294800" cy="324450"/>
            </a:xfrm>
            <a:custGeom>
              <a:rect b="b" l="l" r="r" t="t"/>
              <a:pathLst>
                <a:path extrusionOk="0" h="12978" w="11792">
                  <a:moveTo>
                    <a:pt x="7943" y="1"/>
                  </a:moveTo>
                  <a:cubicBezTo>
                    <a:pt x="7292" y="1976"/>
                    <a:pt x="3196" y="4520"/>
                    <a:pt x="1512" y="7298"/>
                  </a:cubicBezTo>
                  <a:cubicBezTo>
                    <a:pt x="1" y="9796"/>
                    <a:pt x="1756" y="12413"/>
                    <a:pt x="2121" y="12910"/>
                  </a:cubicBezTo>
                  <a:cubicBezTo>
                    <a:pt x="2335" y="12189"/>
                    <a:pt x="2608" y="11487"/>
                    <a:pt x="2923" y="10802"/>
                  </a:cubicBezTo>
                  <a:cubicBezTo>
                    <a:pt x="2964" y="10717"/>
                    <a:pt x="3005" y="10631"/>
                    <a:pt x="3045" y="10546"/>
                  </a:cubicBezTo>
                  <a:cubicBezTo>
                    <a:pt x="2457" y="9660"/>
                    <a:pt x="2172" y="8585"/>
                    <a:pt x="2162" y="7532"/>
                  </a:cubicBezTo>
                  <a:cubicBezTo>
                    <a:pt x="2162" y="7508"/>
                    <a:pt x="2175" y="7496"/>
                    <a:pt x="2189" y="7496"/>
                  </a:cubicBezTo>
                  <a:cubicBezTo>
                    <a:pt x="2203" y="7496"/>
                    <a:pt x="2217" y="7506"/>
                    <a:pt x="2221" y="7526"/>
                  </a:cubicBezTo>
                  <a:cubicBezTo>
                    <a:pt x="2357" y="8548"/>
                    <a:pt x="2612" y="9552"/>
                    <a:pt x="3084" y="10468"/>
                  </a:cubicBezTo>
                  <a:cubicBezTo>
                    <a:pt x="3548" y="9515"/>
                    <a:pt x="4102" y="8601"/>
                    <a:pt x="4707" y="7729"/>
                  </a:cubicBezTo>
                  <a:cubicBezTo>
                    <a:pt x="4534" y="7330"/>
                    <a:pt x="4383" y="6921"/>
                    <a:pt x="4265" y="6501"/>
                  </a:cubicBezTo>
                  <a:cubicBezTo>
                    <a:pt x="4135" y="6037"/>
                    <a:pt x="4037" y="5564"/>
                    <a:pt x="4015" y="5082"/>
                  </a:cubicBezTo>
                  <a:cubicBezTo>
                    <a:pt x="4014" y="5060"/>
                    <a:pt x="4028" y="5050"/>
                    <a:pt x="4043" y="5050"/>
                  </a:cubicBezTo>
                  <a:cubicBezTo>
                    <a:pt x="4056" y="5050"/>
                    <a:pt x="4070" y="5058"/>
                    <a:pt x="4074" y="5076"/>
                  </a:cubicBezTo>
                  <a:cubicBezTo>
                    <a:pt x="4159" y="5544"/>
                    <a:pt x="4282" y="6002"/>
                    <a:pt x="4410" y="6461"/>
                  </a:cubicBezTo>
                  <a:cubicBezTo>
                    <a:pt x="4522" y="6860"/>
                    <a:pt x="4638" y="7257"/>
                    <a:pt x="4760" y="7654"/>
                  </a:cubicBezTo>
                  <a:cubicBezTo>
                    <a:pt x="5398" y="6740"/>
                    <a:pt x="5978" y="5784"/>
                    <a:pt x="6485" y="4795"/>
                  </a:cubicBezTo>
                  <a:cubicBezTo>
                    <a:pt x="6216" y="4257"/>
                    <a:pt x="6023" y="3683"/>
                    <a:pt x="5947" y="3084"/>
                  </a:cubicBezTo>
                  <a:cubicBezTo>
                    <a:pt x="5945" y="3067"/>
                    <a:pt x="5962" y="3058"/>
                    <a:pt x="5977" y="3058"/>
                  </a:cubicBezTo>
                  <a:cubicBezTo>
                    <a:pt x="5989" y="3058"/>
                    <a:pt x="5999" y="3063"/>
                    <a:pt x="6002" y="3072"/>
                  </a:cubicBezTo>
                  <a:cubicBezTo>
                    <a:pt x="6190" y="3613"/>
                    <a:pt x="6365" y="4153"/>
                    <a:pt x="6532" y="4701"/>
                  </a:cubicBezTo>
                  <a:lnTo>
                    <a:pt x="6593" y="4579"/>
                  </a:lnTo>
                  <a:cubicBezTo>
                    <a:pt x="7118" y="3506"/>
                    <a:pt x="7577" y="2383"/>
                    <a:pt x="7801" y="1210"/>
                  </a:cubicBezTo>
                  <a:cubicBezTo>
                    <a:pt x="7814" y="1122"/>
                    <a:pt x="7846" y="1077"/>
                    <a:pt x="7872" y="1077"/>
                  </a:cubicBezTo>
                  <a:cubicBezTo>
                    <a:pt x="7901" y="1077"/>
                    <a:pt x="7923" y="1126"/>
                    <a:pt x="7913" y="1225"/>
                  </a:cubicBezTo>
                  <a:cubicBezTo>
                    <a:pt x="7742" y="2432"/>
                    <a:pt x="7322" y="3585"/>
                    <a:pt x="6817" y="4685"/>
                  </a:cubicBezTo>
                  <a:cubicBezTo>
                    <a:pt x="6558" y="5245"/>
                    <a:pt x="6269" y="5791"/>
                    <a:pt x="5962" y="6324"/>
                  </a:cubicBezTo>
                  <a:cubicBezTo>
                    <a:pt x="6701" y="6188"/>
                    <a:pt x="7418" y="5978"/>
                    <a:pt x="8127" y="5729"/>
                  </a:cubicBezTo>
                  <a:cubicBezTo>
                    <a:pt x="8130" y="5728"/>
                    <a:pt x="8133" y="5728"/>
                    <a:pt x="8136" y="5728"/>
                  </a:cubicBezTo>
                  <a:cubicBezTo>
                    <a:pt x="8163" y="5728"/>
                    <a:pt x="8177" y="5768"/>
                    <a:pt x="8149" y="5782"/>
                  </a:cubicBezTo>
                  <a:cubicBezTo>
                    <a:pt x="7465" y="6155"/>
                    <a:pt x="6693" y="6373"/>
                    <a:pt x="5911" y="6406"/>
                  </a:cubicBezTo>
                  <a:cubicBezTo>
                    <a:pt x="5626" y="6892"/>
                    <a:pt x="5320" y="7369"/>
                    <a:pt x="5000" y="7831"/>
                  </a:cubicBezTo>
                  <a:cubicBezTo>
                    <a:pt x="4669" y="8304"/>
                    <a:pt x="4355" y="8784"/>
                    <a:pt x="4058" y="9273"/>
                  </a:cubicBezTo>
                  <a:cubicBezTo>
                    <a:pt x="4593" y="9232"/>
                    <a:pt x="5125" y="9173"/>
                    <a:pt x="5652" y="9090"/>
                  </a:cubicBezTo>
                  <a:cubicBezTo>
                    <a:pt x="5941" y="9043"/>
                    <a:pt x="6228" y="8986"/>
                    <a:pt x="6512" y="8908"/>
                  </a:cubicBezTo>
                  <a:cubicBezTo>
                    <a:pt x="6793" y="8833"/>
                    <a:pt x="7072" y="8737"/>
                    <a:pt x="7314" y="8579"/>
                  </a:cubicBezTo>
                  <a:cubicBezTo>
                    <a:pt x="7323" y="8573"/>
                    <a:pt x="7331" y="8570"/>
                    <a:pt x="7339" y="8570"/>
                  </a:cubicBezTo>
                  <a:cubicBezTo>
                    <a:pt x="7366" y="8570"/>
                    <a:pt x="7379" y="8601"/>
                    <a:pt x="7349" y="8623"/>
                  </a:cubicBezTo>
                  <a:cubicBezTo>
                    <a:pt x="7118" y="8819"/>
                    <a:pt x="6833" y="8939"/>
                    <a:pt x="6550" y="9033"/>
                  </a:cubicBezTo>
                  <a:cubicBezTo>
                    <a:pt x="6265" y="9124"/>
                    <a:pt x="5972" y="9194"/>
                    <a:pt x="5677" y="9240"/>
                  </a:cubicBezTo>
                  <a:cubicBezTo>
                    <a:pt x="5204" y="9314"/>
                    <a:pt x="4728" y="9347"/>
                    <a:pt x="4250" y="9347"/>
                  </a:cubicBezTo>
                  <a:cubicBezTo>
                    <a:pt x="4173" y="9347"/>
                    <a:pt x="4095" y="9346"/>
                    <a:pt x="4017" y="9344"/>
                  </a:cubicBezTo>
                  <a:cubicBezTo>
                    <a:pt x="3709" y="9853"/>
                    <a:pt x="3422" y="10375"/>
                    <a:pt x="3159" y="10910"/>
                  </a:cubicBezTo>
                  <a:cubicBezTo>
                    <a:pt x="3021" y="11187"/>
                    <a:pt x="2893" y="11470"/>
                    <a:pt x="2766" y="11756"/>
                  </a:cubicBezTo>
                  <a:cubicBezTo>
                    <a:pt x="3294" y="11717"/>
                    <a:pt x="3819" y="11637"/>
                    <a:pt x="4328" y="11503"/>
                  </a:cubicBezTo>
                  <a:cubicBezTo>
                    <a:pt x="4868" y="11354"/>
                    <a:pt x="5400" y="11147"/>
                    <a:pt x="5813" y="10762"/>
                  </a:cubicBezTo>
                  <a:cubicBezTo>
                    <a:pt x="5822" y="10754"/>
                    <a:pt x="5832" y="10750"/>
                    <a:pt x="5840" y="10750"/>
                  </a:cubicBezTo>
                  <a:cubicBezTo>
                    <a:pt x="5863" y="10750"/>
                    <a:pt x="5878" y="10777"/>
                    <a:pt x="5856" y="10802"/>
                  </a:cubicBezTo>
                  <a:cubicBezTo>
                    <a:pt x="5673" y="11026"/>
                    <a:pt x="5428" y="11197"/>
                    <a:pt x="5176" y="11338"/>
                  </a:cubicBezTo>
                  <a:cubicBezTo>
                    <a:pt x="4921" y="11477"/>
                    <a:pt x="4644" y="11572"/>
                    <a:pt x="4365" y="11648"/>
                  </a:cubicBezTo>
                  <a:cubicBezTo>
                    <a:pt x="3901" y="11768"/>
                    <a:pt x="3423" y="11824"/>
                    <a:pt x="2947" y="11824"/>
                  </a:cubicBezTo>
                  <a:cubicBezTo>
                    <a:pt x="2878" y="11824"/>
                    <a:pt x="2809" y="11823"/>
                    <a:pt x="2740" y="11821"/>
                  </a:cubicBezTo>
                  <a:cubicBezTo>
                    <a:pt x="2577" y="12199"/>
                    <a:pt x="2426" y="12584"/>
                    <a:pt x="2294" y="12977"/>
                  </a:cubicBezTo>
                  <a:cubicBezTo>
                    <a:pt x="11792" y="11920"/>
                    <a:pt x="7943" y="1"/>
                    <a:pt x="7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4892900" y="3663550"/>
              <a:ext cx="185100" cy="203925"/>
            </a:xfrm>
            <a:custGeom>
              <a:rect b="b" l="l" r="r" t="t"/>
              <a:pathLst>
                <a:path extrusionOk="0" h="8157" w="7404">
                  <a:moveTo>
                    <a:pt x="2416" y="0"/>
                  </a:moveTo>
                  <a:cubicBezTo>
                    <a:pt x="2416" y="1"/>
                    <a:pt x="1" y="7484"/>
                    <a:pt x="5960" y="8157"/>
                  </a:cubicBezTo>
                  <a:cubicBezTo>
                    <a:pt x="5874" y="7910"/>
                    <a:pt x="5780" y="7670"/>
                    <a:pt x="5678" y="7431"/>
                  </a:cubicBezTo>
                  <a:cubicBezTo>
                    <a:pt x="5639" y="7433"/>
                    <a:pt x="5599" y="7433"/>
                    <a:pt x="5559" y="7433"/>
                  </a:cubicBezTo>
                  <a:cubicBezTo>
                    <a:pt x="5257" y="7433"/>
                    <a:pt x="4953" y="7399"/>
                    <a:pt x="4658" y="7322"/>
                  </a:cubicBezTo>
                  <a:cubicBezTo>
                    <a:pt x="4485" y="7273"/>
                    <a:pt x="4312" y="7216"/>
                    <a:pt x="4151" y="7126"/>
                  </a:cubicBezTo>
                  <a:cubicBezTo>
                    <a:pt x="3994" y="7036"/>
                    <a:pt x="3842" y="6931"/>
                    <a:pt x="3725" y="6790"/>
                  </a:cubicBezTo>
                  <a:cubicBezTo>
                    <a:pt x="3710" y="6773"/>
                    <a:pt x="3720" y="6756"/>
                    <a:pt x="3735" y="6756"/>
                  </a:cubicBezTo>
                  <a:cubicBezTo>
                    <a:pt x="3740" y="6756"/>
                    <a:pt x="3746" y="6758"/>
                    <a:pt x="3752" y="6764"/>
                  </a:cubicBezTo>
                  <a:cubicBezTo>
                    <a:pt x="4013" y="7004"/>
                    <a:pt x="4345" y="7136"/>
                    <a:pt x="4683" y="7228"/>
                  </a:cubicBezTo>
                  <a:cubicBezTo>
                    <a:pt x="5002" y="7311"/>
                    <a:pt x="5332" y="7362"/>
                    <a:pt x="5664" y="7385"/>
                  </a:cubicBezTo>
                  <a:cubicBezTo>
                    <a:pt x="5585" y="7205"/>
                    <a:pt x="5503" y="7028"/>
                    <a:pt x="5416" y="6853"/>
                  </a:cubicBezTo>
                  <a:cubicBezTo>
                    <a:pt x="5251" y="6517"/>
                    <a:pt x="5072" y="6191"/>
                    <a:pt x="4878" y="5872"/>
                  </a:cubicBezTo>
                  <a:cubicBezTo>
                    <a:pt x="4833" y="5872"/>
                    <a:pt x="4788" y="5873"/>
                    <a:pt x="4743" y="5873"/>
                  </a:cubicBezTo>
                  <a:cubicBezTo>
                    <a:pt x="4441" y="5873"/>
                    <a:pt x="4137" y="5854"/>
                    <a:pt x="3835" y="5804"/>
                  </a:cubicBezTo>
                  <a:cubicBezTo>
                    <a:pt x="3652" y="5774"/>
                    <a:pt x="3467" y="5733"/>
                    <a:pt x="3290" y="5674"/>
                  </a:cubicBezTo>
                  <a:cubicBezTo>
                    <a:pt x="3110" y="5615"/>
                    <a:pt x="2933" y="5540"/>
                    <a:pt x="2787" y="5417"/>
                  </a:cubicBezTo>
                  <a:cubicBezTo>
                    <a:pt x="2769" y="5403"/>
                    <a:pt x="2778" y="5385"/>
                    <a:pt x="2796" y="5385"/>
                  </a:cubicBezTo>
                  <a:cubicBezTo>
                    <a:pt x="2800" y="5385"/>
                    <a:pt x="2806" y="5386"/>
                    <a:pt x="2811" y="5389"/>
                  </a:cubicBezTo>
                  <a:cubicBezTo>
                    <a:pt x="2964" y="5491"/>
                    <a:pt x="3139" y="5550"/>
                    <a:pt x="3314" y="5599"/>
                  </a:cubicBezTo>
                  <a:cubicBezTo>
                    <a:pt x="3493" y="5643"/>
                    <a:pt x="3670" y="5682"/>
                    <a:pt x="3854" y="5711"/>
                  </a:cubicBezTo>
                  <a:cubicBezTo>
                    <a:pt x="4186" y="5764"/>
                    <a:pt x="4518" y="5798"/>
                    <a:pt x="4854" y="5825"/>
                  </a:cubicBezTo>
                  <a:cubicBezTo>
                    <a:pt x="4668" y="5519"/>
                    <a:pt x="4471" y="5216"/>
                    <a:pt x="4263" y="4920"/>
                  </a:cubicBezTo>
                  <a:cubicBezTo>
                    <a:pt x="4064" y="4627"/>
                    <a:pt x="3870" y="4330"/>
                    <a:pt x="3691" y="4024"/>
                  </a:cubicBezTo>
                  <a:cubicBezTo>
                    <a:pt x="3200" y="4002"/>
                    <a:pt x="2715" y="3868"/>
                    <a:pt x="2286" y="3633"/>
                  </a:cubicBezTo>
                  <a:cubicBezTo>
                    <a:pt x="2269" y="3624"/>
                    <a:pt x="2279" y="3598"/>
                    <a:pt x="2297" y="3598"/>
                  </a:cubicBezTo>
                  <a:cubicBezTo>
                    <a:pt x="2298" y="3598"/>
                    <a:pt x="2300" y="3598"/>
                    <a:pt x="2302" y="3599"/>
                  </a:cubicBezTo>
                  <a:cubicBezTo>
                    <a:pt x="2746" y="3756"/>
                    <a:pt x="3198" y="3888"/>
                    <a:pt x="3660" y="3973"/>
                  </a:cubicBezTo>
                  <a:cubicBezTo>
                    <a:pt x="3467" y="3639"/>
                    <a:pt x="3286" y="3297"/>
                    <a:pt x="3123" y="2945"/>
                  </a:cubicBezTo>
                  <a:cubicBezTo>
                    <a:pt x="2807" y="2255"/>
                    <a:pt x="2542" y="1532"/>
                    <a:pt x="2436" y="774"/>
                  </a:cubicBezTo>
                  <a:cubicBezTo>
                    <a:pt x="2430" y="712"/>
                    <a:pt x="2444" y="681"/>
                    <a:pt x="2461" y="681"/>
                  </a:cubicBezTo>
                  <a:cubicBezTo>
                    <a:pt x="2477" y="681"/>
                    <a:pt x="2497" y="709"/>
                    <a:pt x="2506" y="764"/>
                  </a:cubicBezTo>
                  <a:cubicBezTo>
                    <a:pt x="2648" y="1501"/>
                    <a:pt x="2935" y="2204"/>
                    <a:pt x="3263" y="2880"/>
                  </a:cubicBezTo>
                  <a:lnTo>
                    <a:pt x="3302" y="2955"/>
                  </a:lnTo>
                  <a:cubicBezTo>
                    <a:pt x="3408" y="2611"/>
                    <a:pt x="3518" y="2273"/>
                    <a:pt x="3636" y="1933"/>
                  </a:cubicBezTo>
                  <a:cubicBezTo>
                    <a:pt x="3637" y="1926"/>
                    <a:pt x="3644" y="1923"/>
                    <a:pt x="3650" y="1923"/>
                  </a:cubicBezTo>
                  <a:cubicBezTo>
                    <a:pt x="3660" y="1923"/>
                    <a:pt x="3672" y="1930"/>
                    <a:pt x="3670" y="1941"/>
                  </a:cubicBezTo>
                  <a:cubicBezTo>
                    <a:pt x="3622" y="2314"/>
                    <a:pt x="3499" y="2676"/>
                    <a:pt x="3332" y="3014"/>
                  </a:cubicBezTo>
                  <a:cubicBezTo>
                    <a:pt x="3650" y="3635"/>
                    <a:pt x="4015" y="4234"/>
                    <a:pt x="4414" y="4808"/>
                  </a:cubicBezTo>
                  <a:cubicBezTo>
                    <a:pt x="4487" y="4560"/>
                    <a:pt x="4562" y="4307"/>
                    <a:pt x="4634" y="4057"/>
                  </a:cubicBezTo>
                  <a:cubicBezTo>
                    <a:pt x="4711" y="3770"/>
                    <a:pt x="4791" y="3483"/>
                    <a:pt x="4844" y="3189"/>
                  </a:cubicBezTo>
                  <a:cubicBezTo>
                    <a:pt x="4846" y="3179"/>
                    <a:pt x="4855" y="3174"/>
                    <a:pt x="4863" y="3174"/>
                  </a:cubicBezTo>
                  <a:cubicBezTo>
                    <a:pt x="4872" y="3174"/>
                    <a:pt x="4881" y="3181"/>
                    <a:pt x="4880" y="3196"/>
                  </a:cubicBezTo>
                  <a:cubicBezTo>
                    <a:pt x="4868" y="3497"/>
                    <a:pt x="4805" y="3796"/>
                    <a:pt x="4725" y="4085"/>
                  </a:cubicBezTo>
                  <a:cubicBezTo>
                    <a:pt x="4650" y="4348"/>
                    <a:pt x="4556" y="4605"/>
                    <a:pt x="4446" y="4857"/>
                  </a:cubicBezTo>
                  <a:cubicBezTo>
                    <a:pt x="4829" y="5401"/>
                    <a:pt x="5175" y="5975"/>
                    <a:pt x="5469" y="6576"/>
                  </a:cubicBezTo>
                  <a:cubicBezTo>
                    <a:pt x="5764" y="6000"/>
                    <a:pt x="5923" y="5369"/>
                    <a:pt x="6010" y="4727"/>
                  </a:cubicBezTo>
                  <a:cubicBezTo>
                    <a:pt x="6011" y="4715"/>
                    <a:pt x="6020" y="4709"/>
                    <a:pt x="6028" y="4709"/>
                  </a:cubicBezTo>
                  <a:cubicBezTo>
                    <a:pt x="6037" y="4709"/>
                    <a:pt x="6045" y="4716"/>
                    <a:pt x="6045" y="4729"/>
                  </a:cubicBezTo>
                  <a:cubicBezTo>
                    <a:pt x="6039" y="5391"/>
                    <a:pt x="5860" y="6065"/>
                    <a:pt x="5491" y="6621"/>
                  </a:cubicBezTo>
                  <a:lnTo>
                    <a:pt x="5566" y="6782"/>
                  </a:lnTo>
                  <a:cubicBezTo>
                    <a:pt x="5766" y="7212"/>
                    <a:pt x="5937" y="7651"/>
                    <a:pt x="6072" y="8106"/>
                  </a:cubicBezTo>
                  <a:cubicBezTo>
                    <a:pt x="6300" y="7792"/>
                    <a:pt x="7403" y="6151"/>
                    <a:pt x="6452" y="4580"/>
                  </a:cubicBezTo>
                  <a:cubicBezTo>
                    <a:pt x="5397" y="2835"/>
                    <a:pt x="2825" y="124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943975" y="3890400"/>
              <a:ext cx="275150" cy="209650"/>
            </a:xfrm>
            <a:custGeom>
              <a:rect b="b" l="l" r="r" t="t"/>
              <a:pathLst>
                <a:path extrusionOk="0" h="8386" w="11006">
                  <a:moveTo>
                    <a:pt x="9741" y="1329"/>
                  </a:moveTo>
                  <a:lnTo>
                    <a:pt x="9741" y="2011"/>
                  </a:lnTo>
                  <a:lnTo>
                    <a:pt x="1269" y="2011"/>
                  </a:lnTo>
                  <a:lnTo>
                    <a:pt x="1269" y="1329"/>
                  </a:lnTo>
                  <a:close/>
                  <a:moveTo>
                    <a:pt x="0" y="1"/>
                  </a:moveTo>
                  <a:lnTo>
                    <a:pt x="0" y="2881"/>
                  </a:lnTo>
                  <a:cubicBezTo>
                    <a:pt x="0" y="5915"/>
                    <a:pt x="2469" y="8385"/>
                    <a:pt x="5503" y="8385"/>
                  </a:cubicBezTo>
                  <a:cubicBezTo>
                    <a:pt x="8539" y="8385"/>
                    <a:pt x="11006" y="5913"/>
                    <a:pt x="11006" y="2881"/>
                  </a:cubicBezTo>
                  <a:lnTo>
                    <a:pt x="110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5190325" y="3910725"/>
              <a:ext cx="80475" cy="122175"/>
            </a:xfrm>
            <a:custGeom>
              <a:rect b="b" l="l" r="r" t="t"/>
              <a:pathLst>
                <a:path extrusionOk="0" h="4887" w="3219">
                  <a:moveTo>
                    <a:pt x="1748" y="1"/>
                  </a:moveTo>
                  <a:cubicBezTo>
                    <a:pt x="1277" y="1"/>
                    <a:pt x="820" y="130"/>
                    <a:pt x="588" y="196"/>
                  </a:cubicBezTo>
                  <a:cubicBezTo>
                    <a:pt x="549" y="206"/>
                    <a:pt x="520" y="214"/>
                    <a:pt x="502" y="220"/>
                  </a:cubicBezTo>
                  <a:lnTo>
                    <a:pt x="553" y="557"/>
                  </a:lnTo>
                  <a:lnTo>
                    <a:pt x="447" y="882"/>
                  </a:lnTo>
                  <a:cubicBezTo>
                    <a:pt x="486" y="895"/>
                    <a:pt x="521" y="901"/>
                    <a:pt x="556" y="901"/>
                  </a:cubicBezTo>
                  <a:cubicBezTo>
                    <a:pt x="620" y="901"/>
                    <a:pt x="684" y="882"/>
                    <a:pt x="775" y="856"/>
                  </a:cubicBezTo>
                  <a:cubicBezTo>
                    <a:pt x="1172" y="744"/>
                    <a:pt x="1501" y="688"/>
                    <a:pt x="1762" y="688"/>
                  </a:cubicBezTo>
                  <a:cubicBezTo>
                    <a:pt x="2002" y="688"/>
                    <a:pt x="2184" y="736"/>
                    <a:pt x="2308" y="831"/>
                  </a:cubicBezTo>
                  <a:cubicBezTo>
                    <a:pt x="2461" y="948"/>
                    <a:pt x="2532" y="1157"/>
                    <a:pt x="2524" y="1469"/>
                  </a:cubicBezTo>
                  <a:cubicBezTo>
                    <a:pt x="2486" y="3055"/>
                    <a:pt x="27" y="4257"/>
                    <a:pt x="1" y="4269"/>
                  </a:cubicBezTo>
                  <a:lnTo>
                    <a:pt x="296" y="4886"/>
                  </a:lnTo>
                  <a:cubicBezTo>
                    <a:pt x="414" y="4829"/>
                    <a:pt x="3160" y="3489"/>
                    <a:pt x="3206" y="1485"/>
                  </a:cubicBezTo>
                  <a:cubicBezTo>
                    <a:pt x="3219" y="945"/>
                    <a:pt x="3056" y="542"/>
                    <a:pt x="2726" y="286"/>
                  </a:cubicBezTo>
                  <a:cubicBezTo>
                    <a:pt x="2447" y="70"/>
                    <a:pt x="2093" y="1"/>
                    <a:pt x="17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4466050" y="4370625"/>
              <a:ext cx="114825" cy="119250"/>
            </a:xfrm>
            <a:custGeom>
              <a:rect b="b" l="l" r="r" t="t"/>
              <a:pathLst>
                <a:path extrusionOk="0" h="4770" w="4593">
                  <a:moveTo>
                    <a:pt x="2320" y="0"/>
                  </a:moveTo>
                  <a:cubicBezTo>
                    <a:pt x="880" y="0"/>
                    <a:pt x="1" y="988"/>
                    <a:pt x="1" y="2385"/>
                  </a:cubicBezTo>
                  <a:cubicBezTo>
                    <a:pt x="1" y="3782"/>
                    <a:pt x="880" y="4770"/>
                    <a:pt x="2320" y="4770"/>
                  </a:cubicBezTo>
                  <a:cubicBezTo>
                    <a:pt x="3558" y="4770"/>
                    <a:pt x="4399" y="4029"/>
                    <a:pt x="4593" y="2921"/>
                  </a:cubicBezTo>
                  <a:lnTo>
                    <a:pt x="3043" y="2921"/>
                  </a:lnTo>
                  <a:cubicBezTo>
                    <a:pt x="2903" y="3234"/>
                    <a:pt x="2626" y="3414"/>
                    <a:pt x="2294" y="3414"/>
                  </a:cubicBezTo>
                  <a:cubicBezTo>
                    <a:pt x="1797" y="3414"/>
                    <a:pt x="1491" y="3008"/>
                    <a:pt x="1491" y="2385"/>
                  </a:cubicBezTo>
                  <a:cubicBezTo>
                    <a:pt x="1491" y="1762"/>
                    <a:pt x="1797" y="1357"/>
                    <a:pt x="2294" y="1357"/>
                  </a:cubicBezTo>
                  <a:cubicBezTo>
                    <a:pt x="2626" y="1357"/>
                    <a:pt x="2903" y="1538"/>
                    <a:pt x="3043" y="1848"/>
                  </a:cubicBezTo>
                  <a:lnTo>
                    <a:pt x="4593" y="1848"/>
                  </a:lnTo>
                  <a:cubicBezTo>
                    <a:pt x="4401" y="744"/>
                    <a:pt x="3558" y="0"/>
                    <a:pt x="2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4623925" y="4369750"/>
              <a:ext cx="120650" cy="120450"/>
            </a:xfrm>
            <a:custGeom>
              <a:rect b="b" l="l" r="r" t="t"/>
              <a:pathLst>
                <a:path extrusionOk="0" h="4818" w="4826">
                  <a:moveTo>
                    <a:pt x="2420" y="1361"/>
                  </a:moveTo>
                  <a:cubicBezTo>
                    <a:pt x="3007" y="1361"/>
                    <a:pt x="3333" y="1771"/>
                    <a:pt x="3333" y="2408"/>
                  </a:cubicBezTo>
                  <a:cubicBezTo>
                    <a:pt x="3333" y="3031"/>
                    <a:pt x="3011" y="3449"/>
                    <a:pt x="2420" y="3449"/>
                  </a:cubicBezTo>
                  <a:cubicBezTo>
                    <a:pt x="1815" y="3449"/>
                    <a:pt x="1498" y="3031"/>
                    <a:pt x="1498" y="2408"/>
                  </a:cubicBezTo>
                  <a:cubicBezTo>
                    <a:pt x="1498" y="1771"/>
                    <a:pt x="1815" y="1361"/>
                    <a:pt x="2420" y="1361"/>
                  </a:cubicBezTo>
                  <a:close/>
                  <a:moveTo>
                    <a:pt x="2420" y="1"/>
                  </a:moveTo>
                  <a:cubicBezTo>
                    <a:pt x="1088" y="1"/>
                    <a:pt x="1" y="997"/>
                    <a:pt x="1" y="2408"/>
                  </a:cubicBezTo>
                  <a:cubicBezTo>
                    <a:pt x="1" y="3817"/>
                    <a:pt x="1088" y="4817"/>
                    <a:pt x="2420" y="4817"/>
                  </a:cubicBezTo>
                  <a:cubicBezTo>
                    <a:pt x="3746" y="4817"/>
                    <a:pt x="4825" y="3817"/>
                    <a:pt x="4825" y="2408"/>
                  </a:cubicBezTo>
                  <a:cubicBezTo>
                    <a:pt x="4825" y="997"/>
                    <a:pt x="3758" y="1"/>
                    <a:pt x="2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4790925" y="4371750"/>
              <a:ext cx="82900" cy="117325"/>
            </a:xfrm>
            <a:custGeom>
              <a:rect b="b" l="l" r="r" t="t"/>
              <a:pathLst>
                <a:path extrusionOk="0" h="4693" w="3316">
                  <a:moveTo>
                    <a:pt x="1" y="0"/>
                  </a:moveTo>
                  <a:lnTo>
                    <a:pt x="1" y="4692"/>
                  </a:lnTo>
                  <a:lnTo>
                    <a:pt x="1473" y="4692"/>
                  </a:lnTo>
                  <a:lnTo>
                    <a:pt x="1473" y="2923"/>
                  </a:lnTo>
                  <a:lnTo>
                    <a:pt x="2799" y="2923"/>
                  </a:lnTo>
                  <a:lnTo>
                    <a:pt x="2799" y="1815"/>
                  </a:lnTo>
                  <a:lnTo>
                    <a:pt x="1473" y="1815"/>
                  </a:lnTo>
                  <a:lnTo>
                    <a:pt x="1473" y="1167"/>
                  </a:lnTo>
                  <a:lnTo>
                    <a:pt x="3316" y="1167"/>
                  </a:lnTo>
                  <a:lnTo>
                    <a:pt x="33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4919425" y="4371750"/>
              <a:ext cx="82875" cy="117325"/>
            </a:xfrm>
            <a:custGeom>
              <a:rect b="b" l="l" r="r" t="t"/>
              <a:pathLst>
                <a:path extrusionOk="0" h="4693" w="3315">
                  <a:moveTo>
                    <a:pt x="1" y="0"/>
                  </a:moveTo>
                  <a:lnTo>
                    <a:pt x="1" y="4692"/>
                  </a:lnTo>
                  <a:lnTo>
                    <a:pt x="1471" y="4692"/>
                  </a:lnTo>
                  <a:lnTo>
                    <a:pt x="1471" y="2923"/>
                  </a:lnTo>
                  <a:lnTo>
                    <a:pt x="2799" y="2923"/>
                  </a:lnTo>
                  <a:lnTo>
                    <a:pt x="2799" y="1815"/>
                  </a:lnTo>
                  <a:lnTo>
                    <a:pt x="1471" y="1815"/>
                  </a:lnTo>
                  <a:lnTo>
                    <a:pt x="1471" y="1167"/>
                  </a:lnTo>
                  <a:lnTo>
                    <a:pt x="3314" y="1167"/>
                  </a:lnTo>
                  <a:lnTo>
                    <a:pt x="3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5047775" y="4371800"/>
              <a:ext cx="78225" cy="117325"/>
            </a:xfrm>
            <a:custGeom>
              <a:rect b="b" l="l" r="r" t="t"/>
              <a:pathLst>
                <a:path extrusionOk="0" h="4693" w="3129">
                  <a:moveTo>
                    <a:pt x="1" y="0"/>
                  </a:moveTo>
                  <a:lnTo>
                    <a:pt x="1" y="4692"/>
                  </a:lnTo>
                  <a:lnTo>
                    <a:pt x="3129" y="4692"/>
                  </a:lnTo>
                  <a:lnTo>
                    <a:pt x="3129" y="3519"/>
                  </a:lnTo>
                  <a:lnTo>
                    <a:pt x="1473" y="3519"/>
                  </a:lnTo>
                  <a:lnTo>
                    <a:pt x="1473" y="2858"/>
                  </a:lnTo>
                  <a:lnTo>
                    <a:pt x="2931" y="2858"/>
                  </a:lnTo>
                  <a:lnTo>
                    <a:pt x="2931" y="1750"/>
                  </a:lnTo>
                  <a:lnTo>
                    <a:pt x="1473" y="1750"/>
                  </a:lnTo>
                  <a:lnTo>
                    <a:pt x="1473" y="1171"/>
                  </a:lnTo>
                  <a:lnTo>
                    <a:pt x="3129" y="1171"/>
                  </a:lnTo>
                  <a:lnTo>
                    <a:pt x="3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5173075" y="4371800"/>
              <a:ext cx="78275" cy="117325"/>
            </a:xfrm>
            <a:custGeom>
              <a:rect b="b" l="l" r="r" t="t"/>
              <a:pathLst>
                <a:path extrusionOk="0" h="4693" w="3131">
                  <a:moveTo>
                    <a:pt x="1" y="0"/>
                  </a:moveTo>
                  <a:lnTo>
                    <a:pt x="1" y="4692"/>
                  </a:lnTo>
                  <a:lnTo>
                    <a:pt x="3131" y="4692"/>
                  </a:lnTo>
                  <a:lnTo>
                    <a:pt x="3131" y="3519"/>
                  </a:lnTo>
                  <a:lnTo>
                    <a:pt x="1473" y="3519"/>
                  </a:lnTo>
                  <a:lnTo>
                    <a:pt x="1473" y="2858"/>
                  </a:lnTo>
                  <a:lnTo>
                    <a:pt x="2931" y="2858"/>
                  </a:lnTo>
                  <a:lnTo>
                    <a:pt x="2931" y="1750"/>
                  </a:lnTo>
                  <a:lnTo>
                    <a:pt x="1473" y="1750"/>
                  </a:lnTo>
                  <a:lnTo>
                    <a:pt x="1473" y="1171"/>
                  </a:lnTo>
                  <a:lnTo>
                    <a:pt x="3131" y="1171"/>
                  </a:lnTo>
                  <a:lnTo>
                    <a:pt x="31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5359675" y="4371750"/>
              <a:ext cx="100975" cy="117325"/>
            </a:xfrm>
            <a:custGeom>
              <a:rect b="b" l="l" r="r" t="t"/>
              <a:pathLst>
                <a:path extrusionOk="0" h="4693" w="4039">
                  <a:moveTo>
                    <a:pt x="2043" y="1167"/>
                  </a:moveTo>
                  <a:cubicBezTo>
                    <a:pt x="2308" y="1167"/>
                    <a:pt x="2432" y="1273"/>
                    <a:pt x="2434" y="1503"/>
                  </a:cubicBezTo>
                  <a:cubicBezTo>
                    <a:pt x="2434" y="1729"/>
                    <a:pt x="2308" y="1829"/>
                    <a:pt x="2043" y="1829"/>
                  </a:cubicBezTo>
                  <a:lnTo>
                    <a:pt x="1473" y="1829"/>
                  </a:lnTo>
                  <a:lnTo>
                    <a:pt x="1473" y="1167"/>
                  </a:lnTo>
                  <a:close/>
                  <a:moveTo>
                    <a:pt x="2143" y="2849"/>
                  </a:moveTo>
                  <a:cubicBezTo>
                    <a:pt x="2408" y="2849"/>
                    <a:pt x="2532" y="2963"/>
                    <a:pt x="2534" y="3185"/>
                  </a:cubicBezTo>
                  <a:cubicBezTo>
                    <a:pt x="2534" y="3420"/>
                    <a:pt x="2408" y="3511"/>
                    <a:pt x="2143" y="3511"/>
                  </a:cubicBezTo>
                  <a:lnTo>
                    <a:pt x="1473" y="3511"/>
                  </a:lnTo>
                  <a:lnTo>
                    <a:pt x="1473" y="2849"/>
                  </a:lnTo>
                  <a:close/>
                  <a:moveTo>
                    <a:pt x="0" y="0"/>
                  </a:moveTo>
                  <a:lnTo>
                    <a:pt x="0" y="4692"/>
                  </a:lnTo>
                  <a:lnTo>
                    <a:pt x="2461" y="4692"/>
                  </a:lnTo>
                  <a:cubicBezTo>
                    <a:pt x="3481" y="4692"/>
                    <a:pt x="4037" y="4228"/>
                    <a:pt x="4039" y="3405"/>
                  </a:cubicBezTo>
                  <a:cubicBezTo>
                    <a:pt x="4039" y="2882"/>
                    <a:pt x="3717" y="2426"/>
                    <a:pt x="3143" y="2285"/>
                  </a:cubicBezTo>
                  <a:cubicBezTo>
                    <a:pt x="3605" y="2167"/>
                    <a:pt x="3931" y="1782"/>
                    <a:pt x="3931" y="1220"/>
                  </a:cubicBezTo>
                  <a:cubicBezTo>
                    <a:pt x="3931" y="406"/>
                    <a:pt x="3328" y="0"/>
                    <a:pt x="23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5497900" y="4371750"/>
              <a:ext cx="128075" cy="117325"/>
            </a:xfrm>
            <a:custGeom>
              <a:rect b="b" l="l" r="r" t="t"/>
              <a:pathLst>
                <a:path extrusionOk="0" h="4693" w="5123">
                  <a:moveTo>
                    <a:pt x="2560" y="1570"/>
                  </a:moveTo>
                  <a:lnTo>
                    <a:pt x="2982" y="2878"/>
                  </a:lnTo>
                  <a:lnTo>
                    <a:pt x="2135" y="2878"/>
                  </a:lnTo>
                  <a:lnTo>
                    <a:pt x="2560" y="1570"/>
                  </a:lnTo>
                  <a:close/>
                  <a:moveTo>
                    <a:pt x="1717" y="0"/>
                  </a:moveTo>
                  <a:lnTo>
                    <a:pt x="1" y="4692"/>
                  </a:lnTo>
                  <a:lnTo>
                    <a:pt x="1546" y="4692"/>
                  </a:lnTo>
                  <a:lnTo>
                    <a:pt x="1778" y="3982"/>
                  </a:lnTo>
                  <a:lnTo>
                    <a:pt x="3340" y="3982"/>
                  </a:lnTo>
                  <a:lnTo>
                    <a:pt x="3573" y="4692"/>
                  </a:lnTo>
                  <a:lnTo>
                    <a:pt x="5122" y="4692"/>
                  </a:lnTo>
                  <a:lnTo>
                    <a:pt x="3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5667400" y="4371750"/>
              <a:ext cx="99450" cy="117375"/>
            </a:xfrm>
            <a:custGeom>
              <a:rect b="b" l="l" r="r" t="t"/>
              <a:pathLst>
                <a:path extrusionOk="0" h="4695" w="3978">
                  <a:moveTo>
                    <a:pt x="2055" y="1232"/>
                  </a:moveTo>
                  <a:cubicBezTo>
                    <a:pt x="2334" y="1232"/>
                    <a:pt x="2481" y="1393"/>
                    <a:pt x="2481" y="1629"/>
                  </a:cubicBezTo>
                  <a:cubicBezTo>
                    <a:pt x="2481" y="1906"/>
                    <a:pt x="2332" y="2027"/>
                    <a:pt x="2055" y="2027"/>
                  </a:cubicBezTo>
                  <a:lnTo>
                    <a:pt x="1473" y="2027"/>
                  </a:lnTo>
                  <a:lnTo>
                    <a:pt x="1473" y="1232"/>
                  </a:lnTo>
                  <a:close/>
                  <a:moveTo>
                    <a:pt x="2187" y="0"/>
                  </a:moveTo>
                  <a:lnTo>
                    <a:pt x="2187" y="2"/>
                  </a:lnTo>
                  <a:lnTo>
                    <a:pt x="0" y="2"/>
                  </a:lnTo>
                  <a:lnTo>
                    <a:pt x="0" y="4694"/>
                  </a:lnTo>
                  <a:lnTo>
                    <a:pt x="1471" y="4694"/>
                  </a:lnTo>
                  <a:lnTo>
                    <a:pt x="1471" y="3012"/>
                  </a:lnTo>
                  <a:lnTo>
                    <a:pt x="1479" y="3012"/>
                  </a:lnTo>
                  <a:lnTo>
                    <a:pt x="2360" y="4694"/>
                  </a:lnTo>
                  <a:lnTo>
                    <a:pt x="3977" y="4694"/>
                  </a:lnTo>
                  <a:lnTo>
                    <a:pt x="2955" y="2896"/>
                  </a:lnTo>
                  <a:cubicBezTo>
                    <a:pt x="3625" y="2678"/>
                    <a:pt x="3969" y="2153"/>
                    <a:pt x="3969" y="1538"/>
                  </a:cubicBezTo>
                  <a:cubicBezTo>
                    <a:pt x="3969" y="678"/>
                    <a:pt x="3367" y="0"/>
                    <a:pt x="2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4584125" y="3963225"/>
              <a:ext cx="44100" cy="72050"/>
            </a:xfrm>
            <a:custGeom>
              <a:rect b="b" l="l" r="r" t="t"/>
              <a:pathLst>
                <a:path extrusionOk="0" h="2882" w="1764">
                  <a:moveTo>
                    <a:pt x="0" y="0"/>
                  </a:moveTo>
                  <a:lnTo>
                    <a:pt x="0" y="2882"/>
                  </a:lnTo>
                  <a:lnTo>
                    <a:pt x="1764" y="2882"/>
                  </a:lnTo>
                  <a:lnTo>
                    <a:pt x="1764" y="2320"/>
                  </a:lnTo>
                  <a:lnTo>
                    <a:pt x="699" y="2320"/>
                  </a:lnTo>
                  <a:lnTo>
                    <a:pt x="699" y="1688"/>
                  </a:lnTo>
                  <a:lnTo>
                    <a:pt x="1640" y="1688"/>
                  </a:lnTo>
                  <a:lnTo>
                    <a:pt x="1640" y="1147"/>
                  </a:lnTo>
                  <a:lnTo>
                    <a:pt x="699" y="1147"/>
                  </a:lnTo>
                  <a:lnTo>
                    <a:pt x="699" y="564"/>
                  </a:lnTo>
                  <a:lnTo>
                    <a:pt x="1764" y="564"/>
                  </a:lnTo>
                  <a:lnTo>
                    <a:pt x="1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4668325" y="3962200"/>
              <a:ext cx="54450" cy="73850"/>
            </a:xfrm>
            <a:custGeom>
              <a:rect b="b" l="l" r="r" t="t"/>
              <a:pathLst>
                <a:path extrusionOk="0" h="2954" w="2178">
                  <a:moveTo>
                    <a:pt x="1060" y="0"/>
                  </a:moveTo>
                  <a:cubicBezTo>
                    <a:pt x="457" y="0"/>
                    <a:pt x="9" y="306"/>
                    <a:pt x="9" y="852"/>
                  </a:cubicBezTo>
                  <a:cubicBezTo>
                    <a:pt x="1" y="1872"/>
                    <a:pt x="1442" y="1585"/>
                    <a:pt x="1442" y="2118"/>
                  </a:cubicBezTo>
                  <a:cubicBezTo>
                    <a:pt x="1442" y="2290"/>
                    <a:pt x="1312" y="2391"/>
                    <a:pt x="1106" y="2391"/>
                  </a:cubicBezTo>
                  <a:cubicBezTo>
                    <a:pt x="911" y="2391"/>
                    <a:pt x="770" y="2285"/>
                    <a:pt x="750" y="2063"/>
                  </a:cubicBezTo>
                  <a:lnTo>
                    <a:pt x="3" y="2063"/>
                  </a:lnTo>
                  <a:cubicBezTo>
                    <a:pt x="23" y="2646"/>
                    <a:pt x="508" y="2953"/>
                    <a:pt x="1127" y="2953"/>
                  </a:cubicBezTo>
                  <a:cubicBezTo>
                    <a:pt x="1801" y="2953"/>
                    <a:pt x="2178" y="2552"/>
                    <a:pt x="2176" y="2066"/>
                  </a:cubicBezTo>
                  <a:cubicBezTo>
                    <a:pt x="2176" y="1100"/>
                    <a:pt x="752" y="1326"/>
                    <a:pt x="752" y="825"/>
                  </a:cubicBezTo>
                  <a:cubicBezTo>
                    <a:pt x="752" y="648"/>
                    <a:pt x="875" y="562"/>
                    <a:pt x="1036" y="562"/>
                  </a:cubicBezTo>
                  <a:cubicBezTo>
                    <a:pt x="1040" y="562"/>
                    <a:pt x="1044" y="562"/>
                    <a:pt x="1047" y="563"/>
                  </a:cubicBezTo>
                  <a:cubicBezTo>
                    <a:pt x="1239" y="569"/>
                    <a:pt x="1369" y="679"/>
                    <a:pt x="1381" y="864"/>
                  </a:cubicBezTo>
                  <a:lnTo>
                    <a:pt x="2139" y="864"/>
                  </a:lnTo>
                  <a:cubicBezTo>
                    <a:pt x="2112" y="314"/>
                    <a:pt x="168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4760525" y="3963225"/>
              <a:ext cx="55775" cy="72050"/>
            </a:xfrm>
            <a:custGeom>
              <a:rect b="b" l="l" r="r" t="t"/>
              <a:pathLst>
                <a:path extrusionOk="0" h="2882" w="2231">
                  <a:moveTo>
                    <a:pt x="1" y="0"/>
                  </a:moveTo>
                  <a:lnTo>
                    <a:pt x="1" y="564"/>
                  </a:lnTo>
                  <a:lnTo>
                    <a:pt x="764" y="564"/>
                  </a:lnTo>
                  <a:lnTo>
                    <a:pt x="764" y="2882"/>
                  </a:lnTo>
                  <a:lnTo>
                    <a:pt x="1467" y="2882"/>
                  </a:lnTo>
                  <a:lnTo>
                    <a:pt x="1467" y="564"/>
                  </a:lnTo>
                  <a:lnTo>
                    <a:pt x="2231" y="564"/>
                  </a:lnTo>
                  <a:lnTo>
                    <a:pt x="2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4853600" y="4017075"/>
              <a:ext cx="20900" cy="19075"/>
            </a:xfrm>
            <a:custGeom>
              <a:rect b="b" l="l" r="r" t="t"/>
              <a:pathLst>
                <a:path extrusionOk="0" h="763" w="836">
                  <a:moveTo>
                    <a:pt x="422" y="1"/>
                  </a:moveTo>
                  <a:cubicBezTo>
                    <a:pt x="170" y="1"/>
                    <a:pt x="0" y="168"/>
                    <a:pt x="0" y="386"/>
                  </a:cubicBezTo>
                  <a:cubicBezTo>
                    <a:pt x="0" y="593"/>
                    <a:pt x="172" y="762"/>
                    <a:pt x="422" y="762"/>
                  </a:cubicBezTo>
                  <a:cubicBezTo>
                    <a:pt x="668" y="762"/>
                    <a:pt x="835" y="593"/>
                    <a:pt x="835" y="386"/>
                  </a:cubicBezTo>
                  <a:cubicBezTo>
                    <a:pt x="835" y="168"/>
                    <a:pt x="668"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5360175" y="3960425"/>
              <a:ext cx="28500" cy="74950"/>
            </a:xfrm>
            <a:custGeom>
              <a:rect b="b" l="l" r="r" t="t"/>
              <a:pathLst>
                <a:path extrusionOk="0" h="2998" w="1140">
                  <a:moveTo>
                    <a:pt x="1" y="0"/>
                  </a:moveTo>
                  <a:lnTo>
                    <a:pt x="1" y="652"/>
                  </a:lnTo>
                  <a:lnTo>
                    <a:pt x="408" y="652"/>
                  </a:lnTo>
                  <a:lnTo>
                    <a:pt x="408" y="2998"/>
                  </a:lnTo>
                  <a:lnTo>
                    <a:pt x="1139" y="2998"/>
                  </a:lnTo>
                  <a:lnTo>
                    <a:pt x="11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5432175" y="3958575"/>
              <a:ext cx="53125" cy="76975"/>
            </a:xfrm>
            <a:custGeom>
              <a:rect b="b" l="l" r="r" t="t"/>
              <a:pathLst>
                <a:path extrusionOk="0" h="3079" w="2125">
                  <a:moveTo>
                    <a:pt x="1051" y="606"/>
                  </a:moveTo>
                  <a:cubicBezTo>
                    <a:pt x="1292" y="606"/>
                    <a:pt x="1446" y="750"/>
                    <a:pt x="1446" y="1017"/>
                  </a:cubicBezTo>
                  <a:cubicBezTo>
                    <a:pt x="1446" y="1259"/>
                    <a:pt x="1300" y="1406"/>
                    <a:pt x="1070" y="1408"/>
                  </a:cubicBezTo>
                  <a:cubicBezTo>
                    <a:pt x="795" y="1408"/>
                    <a:pt x="662" y="1241"/>
                    <a:pt x="662" y="1013"/>
                  </a:cubicBezTo>
                  <a:cubicBezTo>
                    <a:pt x="662" y="763"/>
                    <a:pt x="811" y="606"/>
                    <a:pt x="1051" y="606"/>
                  </a:cubicBezTo>
                  <a:close/>
                  <a:moveTo>
                    <a:pt x="1031" y="1"/>
                  </a:moveTo>
                  <a:cubicBezTo>
                    <a:pt x="396" y="1"/>
                    <a:pt x="0" y="396"/>
                    <a:pt x="0" y="1005"/>
                  </a:cubicBezTo>
                  <a:cubicBezTo>
                    <a:pt x="0" y="1640"/>
                    <a:pt x="393" y="1962"/>
                    <a:pt x="907" y="1962"/>
                  </a:cubicBezTo>
                  <a:cubicBezTo>
                    <a:pt x="1161" y="1962"/>
                    <a:pt x="1383" y="1862"/>
                    <a:pt x="1503" y="1693"/>
                  </a:cubicBezTo>
                  <a:lnTo>
                    <a:pt x="1503" y="1693"/>
                  </a:lnTo>
                  <a:cubicBezTo>
                    <a:pt x="1503" y="2268"/>
                    <a:pt x="1402" y="2516"/>
                    <a:pt x="1106" y="2516"/>
                  </a:cubicBezTo>
                  <a:cubicBezTo>
                    <a:pt x="888" y="2516"/>
                    <a:pt x="770" y="2400"/>
                    <a:pt x="730" y="2190"/>
                  </a:cubicBezTo>
                  <a:lnTo>
                    <a:pt x="730" y="2188"/>
                  </a:lnTo>
                  <a:lnTo>
                    <a:pt x="78" y="2188"/>
                  </a:lnTo>
                  <a:cubicBezTo>
                    <a:pt x="110" y="2648"/>
                    <a:pt x="426" y="3078"/>
                    <a:pt x="1080" y="3078"/>
                  </a:cubicBezTo>
                  <a:cubicBezTo>
                    <a:pt x="1884" y="3078"/>
                    <a:pt x="2125" y="2514"/>
                    <a:pt x="2125" y="1490"/>
                  </a:cubicBezTo>
                  <a:cubicBezTo>
                    <a:pt x="2125" y="579"/>
                    <a:pt x="1884" y="1"/>
                    <a:pt x="10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5526350" y="3958850"/>
              <a:ext cx="55425" cy="77900"/>
            </a:xfrm>
            <a:custGeom>
              <a:rect b="b" l="l" r="r" t="t"/>
              <a:pathLst>
                <a:path extrusionOk="0" h="3116" w="2217">
                  <a:moveTo>
                    <a:pt x="1109" y="558"/>
                  </a:moveTo>
                  <a:cubicBezTo>
                    <a:pt x="1321" y="558"/>
                    <a:pt x="1463" y="684"/>
                    <a:pt x="1463" y="912"/>
                  </a:cubicBezTo>
                  <a:cubicBezTo>
                    <a:pt x="1463" y="1129"/>
                    <a:pt x="1315" y="1259"/>
                    <a:pt x="1114" y="1259"/>
                  </a:cubicBezTo>
                  <a:cubicBezTo>
                    <a:pt x="1112" y="1259"/>
                    <a:pt x="1110" y="1259"/>
                    <a:pt x="1109" y="1259"/>
                  </a:cubicBezTo>
                  <a:cubicBezTo>
                    <a:pt x="907" y="1259"/>
                    <a:pt x="755" y="1130"/>
                    <a:pt x="755" y="914"/>
                  </a:cubicBezTo>
                  <a:cubicBezTo>
                    <a:pt x="755" y="684"/>
                    <a:pt x="899" y="558"/>
                    <a:pt x="1109" y="558"/>
                  </a:cubicBezTo>
                  <a:close/>
                  <a:moveTo>
                    <a:pt x="1109" y="1751"/>
                  </a:moveTo>
                  <a:cubicBezTo>
                    <a:pt x="1357" y="1751"/>
                    <a:pt x="1530" y="1900"/>
                    <a:pt x="1530" y="2147"/>
                  </a:cubicBezTo>
                  <a:cubicBezTo>
                    <a:pt x="1530" y="2369"/>
                    <a:pt x="1376" y="2542"/>
                    <a:pt x="1109" y="2542"/>
                  </a:cubicBezTo>
                  <a:cubicBezTo>
                    <a:pt x="838" y="2542"/>
                    <a:pt x="679" y="2373"/>
                    <a:pt x="679" y="2147"/>
                  </a:cubicBezTo>
                  <a:cubicBezTo>
                    <a:pt x="679" y="1892"/>
                    <a:pt x="858" y="1754"/>
                    <a:pt x="1109" y="1751"/>
                  </a:cubicBezTo>
                  <a:close/>
                  <a:moveTo>
                    <a:pt x="1109" y="0"/>
                  </a:moveTo>
                  <a:cubicBezTo>
                    <a:pt x="404" y="0"/>
                    <a:pt x="70" y="377"/>
                    <a:pt x="70" y="804"/>
                  </a:cubicBezTo>
                  <a:cubicBezTo>
                    <a:pt x="70" y="1120"/>
                    <a:pt x="227" y="1326"/>
                    <a:pt x="457" y="1448"/>
                  </a:cubicBezTo>
                  <a:cubicBezTo>
                    <a:pt x="170" y="1584"/>
                    <a:pt x="1" y="1839"/>
                    <a:pt x="1" y="2179"/>
                  </a:cubicBezTo>
                  <a:cubicBezTo>
                    <a:pt x="1" y="2780"/>
                    <a:pt x="498" y="3116"/>
                    <a:pt x="1109" y="3116"/>
                  </a:cubicBezTo>
                  <a:cubicBezTo>
                    <a:pt x="1720" y="3116"/>
                    <a:pt x="2217" y="2780"/>
                    <a:pt x="2217" y="2179"/>
                  </a:cubicBezTo>
                  <a:cubicBezTo>
                    <a:pt x="2217" y="1839"/>
                    <a:pt x="2048" y="1589"/>
                    <a:pt x="1754" y="1448"/>
                  </a:cubicBezTo>
                  <a:cubicBezTo>
                    <a:pt x="1983" y="1330"/>
                    <a:pt x="2141" y="1112"/>
                    <a:pt x="2141" y="804"/>
                  </a:cubicBezTo>
                  <a:cubicBezTo>
                    <a:pt x="2141" y="377"/>
                    <a:pt x="1813" y="0"/>
                    <a:pt x="1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5620950" y="3960425"/>
              <a:ext cx="28450" cy="74950"/>
            </a:xfrm>
            <a:custGeom>
              <a:rect b="b" l="l" r="r" t="t"/>
              <a:pathLst>
                <a:path extrusionOk="0" h="2998" w="1138">
                  <a:moveTo>
                    <a:pt x="1" y="0"/>
                  </a:moveTo>
                  <a:lnTo>
                    <a:pt x="1" y="652"/>
                  </a:lnTo>
                  <a:lnTo>
                    <a:pt x="408" y="652"/>
                  </a:lnTo>
                  <a:lnTo>
                    <a:pt x="408" y="2998"/>
                  </a:lnTo>
                  <a:lnTo>
                    <a:pt x="1137" y="2998"/>
                  </a:lnTo>
                  <a:lnTo>
                    <a:pt x="11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2"/>
          <p:cNvSpPr/>
          <p:nvPr/>
        </p:nvSpPr>
        <p:spPr>
          <a:xfrm>
            <a:off x="2434500" y="2463958"/>
            <a:ext cx="5826900" cy="153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txBox="1"/>
          <p:nvPr>
            <p:ph idx="2" type="title"/>
          </p:nvPr>
        </p:nvSpPr>
        <p:spPr>
          <a:xfrm>
            <a:off x="2180717" y="2651958"/>
            <a:ext cx="6081000" cy="1531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4100"/>
              <a:t>03</a:t>
            </a:r>
            <a:endParaRPr sz="4100"/>
          </a:p>
          <a:p>
            <a:pPr indent="0" lvl="0" marL="0" rtl="0" algn="ctr">
              <a:spcBef>
                <a:spcPts val="0"/>
              </a:spcBef>
              <a:spcAft>
                <a:spcPts val="0"/>
              </a:spcAft>
              <a:buNone/>
            </a:pPr>
            <a:r>
              <a:rPr lang="en" sz="4100"/>
              <a:t>Dataset</a:t>
            </a:r>
            <a:endParaRPr sz="4100"/>
          </a:p>
        </p:txBody>
      </p:sp>
      <p:sp>
        <p:nvSpPr>
          <p:cNvPr id="427" name="Google Shape;427;p22"/>
          <p:cNvSpPr txBox="1"/>
          <p:nvPr>
            <p:ph idx="13" type="subTitle"/>
          </p:nvPr>
        </p:nvSpPr>
        <p:spPr>
          <a:xfrm>
            <a:off x="2180725" y="4408575"/>
            <a:ext cx="6081000" cy="1382100"/>
          </a:xfrm>
          <a:prstGeom prst="rect">
            <a:avLst/>
          </a:prstGeom>
        </p:spPr>
        <p:txBody>
          <a:bodyPr anchorCtr="0" anchor="t" bIns="116050" lIns="116050" spcFirstLastPara="1" rIns="116050" wrap="square" tIns="116050">
            <a:noAutofit/>
          </a:bodyPr>
          <a:lstStyle/>
          <a:p>
            <a:pPr indent="0" lvl="0" marL="0" rtl="0" algn="ctr">
              <a:spcBef>
                <a:spcPts val="0"/>
              </a:spcBef>
              <a:spcAft>
                <a:spcPts val="2000"/>
              </a:spcAft>
              <a:buNone/>
            </a:pPr>
            <a:r>
              <a:rPr lang="en" sz="2000"/>
              <a:t>Coffee Shop Sales Analysis - Kaggle</a:t>
            </a:r>
            <a:endParaRPr sz="2000"/>
          </a:p>
        </p:txBody>
      </p:sp>
      <p:grpSp>
        <p:nvGrpSpPr>
          <p:cNvPr id="428" name="Google Shape;428;p22"/>
          <p:cNvGrpSpPr/>
          <p:nvPr/>
        </p:nvGrpSpPr>
        <p:grpSpPr>
          <a:xfrm>
            <a:off x="8781711" y="125434"/>
            <a:ext cx="1223754" cy="1328148"/>
            <a:chOff x="4075000" y="3128500"/>
            <a:chExt cx="2071000" cy="2071025"/>
          </a:xfrm>
        </p:grpSpPr>
        <p:sp>
          <p:nvSpPr>
            <p:cNvPr id="429" name="Google Shape;429;p22"/>
            <p:cNvSpPr/>
            <p:nvPr/>
          </p:nvSpPr>
          <p:spPr>
            <a:xfrm>
              <a:off x="4075000" y="3128500"/>
              <a:ext cx="2071000" cy="2071025"/>
            </a:xfrm>
            <a:custGeom>
              <a:rect b="b" l="l" r="r" t="t"/>
              <a:pathLst>
                <a:path extrusionOk="0" h="82841" w="82840">
                  <a:moveTo>
                    <a:pt x="41419" y="0"/>
                  </a:moveTo>
                  <a:cubicBezTo>
                    <a:pt x="30434" y="0"/>
                    <a:pt x="19899" y="4365"/>
                    <a:pt x="12132" y="12132"/>
                  </a:cubicBezTo>
                  <a:cubicBezTo>
                    <a:pt x="4364" y="19899"/>
                    <a:pt x="0" y="30434"/>
                    <a:pt x="0" y="41421"/>
                  </a:cubicBezTo>
                  <a:cubicBezTo>
                    <a:pt x="0" y="52406"/>
                    <a:pt x="4364" y="62941"/>
                    <a:pt x="12132" y="70708"/>
                  </a:cubicBezTo>
                  <a:cubicBezTo>
                    <a:pt x="19899" y="78476"/>
                    <a:pt x="30434" y="82840"/>
                    <a:pt x="41419" y="82840"/>
                  </a:cubicBezTo>
                  <a:cubicBezTo>
                    <a:pt x="52406" y="82840"/>
                    <a:pt x="62941" y="78476"/>
                    <a:pt x="70708" y="70708"/>
                  </a:cubicBezTo>
                  <a:cubicBezTo>
                    <a:pt x="78475" y="62941"/>
                    <a:pt x="82839" y="52406"/>
                    <a:pt x="82839" y="41421"/>
                  </a:cubicBezTo>
                  <a:cubicBezTo>
                    <a:pt x="82839" y="30434"/>
                    <a:pt x="78475" y="19899"/>
                    <a:pt x="70708" y="12132"/>
                  </a:cubicBezTo>
                  <a:cubicBezTo>
                    <a:pt x="62941" y="4365"/>
                    <a:pt x="52406" y="0"/>
                    <a:pt x="4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4141950" y="3195350"/>
              <a:ext cx="1937250" cy="1937275"/>
            </a:xfrm>
            <a:custGeom>
              <a:rect b="b" l="l" r="r" t="t"/>
              <a:pathLst>
                <a:path extrusionOk="0" h="77491" w="77490">
                  <a:moveTo>
                    <a:pt x="38745" y="2438"/>
                  </a:moveTo>
                  <a:cubicBezTo>
                    <a:pt x="58764" y="2438"/>
                    <a:pt x="75050" y="18726"/>
                    <a:pt x="75050" y="38745"/>
                  </a:cubicBezTo>
                  <a:cubicBezTo>
                    <a:pt x="75050" y="58764"/>
                    <a:pt x="58764" y="75050"/>
                    <a:pt x="38745" y="75050"/>
                  </a:cubicBezTo>
                  <a:cubicBezTo>
                    <a:pt x="18726" y="75050"/>
                    <a:pt x="2438" y="58764"/>
                    <a:pt x="2438" y="38745"/>
                  </a:cubicBezTo>
                  <a:cubicBezTo>
                    <a:pt x="2438" y="18726"/>
                    <a:pt x="18726" y="2438"/>
                    <a:pt x="38745" y="2438"/>
                  </a:cubicBezTo>
                  <a:close/>
                  <a:moveTo>
                    <a:pt x="38745" y="0"/>
                  </a:moveTo>
                  <a:cubicBezTo>
                    <a:pt x="17382" y="0"/>
                    <a:pt x="0" y="17382"/>
                    <a:pt x="0" y="38745"/>
                  </a:cubicBezTo>
                  <a:cubicBezTo>
                    <a:pt x="0" y="60108"/>
                    <a:pt x="17382" y="77490"/>
                    <a:pt x="38745" y="77490"/>
                  </a:cubicBezTo>
                  <a:cubicBezTo>
                    <a:pt x="60108" y="77490"/>
                    <a:pt x="77485" y="60110"/>
                    <a:pt x="77489" y="38745"/>
                  </a:cubicBezTo>
                  <a:cubicBezTo>
                    <a:pt x="77489" y="17382"/>
                    <a:pt x="60108" y="0"/>
                    <a:pt x="38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4471650" y="4175775"/>
              <a:ext cx="1268475" cy="60925"/>
            </a:xfrm>
            <a:custGeom>
              <a:rect b="b" l="l" r="r" t="t"/>
              <a:pathLst>
                <a:path extrusionOk="0" h="2437" w="50739">
                  <a:moveTo>
                    <a:pt x="1" y="1"/>
                  </a:moveTo>
                  <a:lnTo>
                    <a:pt x="1" y="2436"/>
                  </a:lnTo>
                  <a:lnTo>
                    <a:pt x="50738" y="2436"/>
                  </a:lnTo>
                  <a:lnTo>
                    <a:pt x="507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5046450" y="3540125"/>
              <a:ext cx="294800" cy="324450"/>
            </a:xfrm>
            <a:custGeom>
              <a:rect b="b" l="l" r="r" t="t"/>
              <a:pathLst>
                <a:path extrusionOk="0" h="12978" w="11792">
                  <a:moveTo>
                    <a:pt x="7943" y="1"/>
                  </a:moveTo>
                  <a:cubicBezTo>
                    <a:pt x="7292" y="1976"/>
                    <a:pt x="3196" y="4520"/>
                    <a:pt x="1512" y="7298"/>
                  </a:cubicBezTo>
                  <a:cubicBezTo>
                    <a:pt x="1" y="9796"/>
                    <a:pt x="1756" y="12413"/>
                    <a:pt x="2121" y="12910"/>
                  </a:cubicBezTo>
                  <a:cubicBezTo>
                    <a:pt x="2335" y="12189"/>
                    <a:pt x="2608" y="11487"/>
                    <a:pt x="2923" y="10802"/>
                  </a:cubicBezTo>
                  <a:cubicBezTo>
                    <a:pt x="2964" y="10717"/>
                    <a:pt x="3005" y="10631"/>
                    <a:pt x="3045" y="10546"/>
                  </a:cubicBezTo>
                  <a:cubicBezTo>
                    <a:pt x="2457" y="9660"/>
                    <a:pt x="2172" y="8585"/>
                    <a:pt x="2162" y="7532"/>
                  </a:cubicBezTo>
                  <a:cubicBezTo>
                    <a:pt x="2162" y="7508"/>
                    <a:pt x="2175" y="7496"/>
                    <a:pt x="2189" y="7496"/>
                  </a:cubicBezTo>
                  <a:cubicBezTo>
                    <a:pt x="2203" y="7496"/>
                    <a:pt x="2217" y="7506"/>
                    <a:pt x="2221" y="7526"/>
                  </a:cubicBezTo>
                  <a:cubicBezTo>
                    <a:pt x="2357" y="8548"/>
                    <a:pt x="2612" y="9552"/>
                    <a:pt x="3084" y="10468"/>
                  </a:cubicBezTo>
                  <a:cubicBezTo>
                    <a:pt x="3548" y="9515"/>
                    <a:pt x="4102" y="8601"/>
                    <a:pt x="4707" y="7729"/>
                  </a:cubicBezTo>
                  <a:cubicBezTo>
                    <a:pt x="4534" y="7330"/>
                    <a:pt x="4383" y="6921"/>
                    <a:pt x="4265" y="6501"/>
                  </a:cubicBezTo>
                  <a:cubicBezTo>
                    <a:pt x="4135" y="6037"/>
                    <a:pt x="4037" y="5564"/>
                    <a:pt x="4015" y="5082"/>
                  </a:cubicBezTo>
                  <a:cubicBezTo>
                    <a:pt x="4014" y="5060"/>
                    <a:pt x="4028" y="5050"/>
                    <a:pt x="4043" y="5050"/>
                  </a:cubicBezTo>
                  <a:cubicBezTo>
                    <a:pt x="4056" y="5050"/>
                    <a:pt x="4070" y="5058"/>
                    <a:pt x="4074" y="5076"/>
                  </a:cubicBezTo>
                  <a:cubicBezTo>
                    <a:pt x="4159" y="5544"/>
                    <a:pt x="4282" y="6002"/>
                    <a:pt x="4410" y="6461"/>
                  </a:cubicBezTo>
                  <a:cubicBezTo>
                    <a:pt x="4522" y="6860"/>
                    <a:pt x="4638" y="7257"/>
                    <a:pt x="4760" y="7654"/>
                  </a:cubicBezTo>
                  <a:cubicBezTo>
                    <a:pt x="5398" y="6740"/>
                    <a:pt x="5978" y="5784"/>
                    <a:pt x="6485" y="4795"/>
                  </a:cubicBezTo>
                  <a:cubicBezTo>
                    <a:pt x="6216" y="4257"/>
                    <a:pt x="6023" y="3683"/>
                    <a:pt x="5947" y="3084"/>
                  </a:cubicBezTo>
                  <a:cubicBezTo>
                    <a:pt x="5945" y="3067"/>
                    <a:pt x="5962" y="3058"/>
                    <a:pt x="5977" y="3058"/>
                  </a:cubicBezTo>
                  <a:cubicBezTo>
                    <a:pt x="5989" y="3058"/>
                    <a:pt x="5999" y="3063"/>
                    <a:pt x="6002" y="3072"/>
                  </a:cubicBezTo>
                  <a:cubicBezTo>
                    <a:pt x="6190" y="3613"/>
                    <a:pt x="6365" y="4153"/>
                    <a:pt x="6532" y="4701"/>
                  </a:cubicBezTo>
                  <a:lnTo>
                    <a:pt x="6593" y="4579"/>
                  </a:lnTo>
                  <a:cubicBezTo>
                    <a:pt x="7118" y="3506"/>
                    <a:pt x="7577" y="2383"/>
                    <a:pt x="7801" y="1210"/>
                  </a:cubicBezTo>
                  <a:cubicBezTo>
                    <a:pt x="7814" y="1122"/>
                    <a:pt x="7846" y="1077"/>
                    <a:pt x="7872" y="1077"/>
                  </a:cubicBezTo>
                  <a:cubicBezTo>
                    <a:pt x="7901" y="1077"/>
                    <a:pt x="7923" y="1126"/>
                    <a:pt x="7913" y="1225"/>
                  </a:cubicBezTo>
                  <a:cubicBezTo>
                    <a:pt x="7742" y="2432"/>
                    <a:pt x="7322" y="3585"/>
                    <a:pt x="6817" y="4685"/>
                  </a:cubicBezTo>
                  <a:cubicBezTo>
                    <a:pt x="6558" y="5245"/>
                    <a:pt x="6269" y="5791"/>
                    <a:pt x="5962" y="6324"/>
                  </a:cubicBezTo>
                  <a:cubicBezTo>
                    <a:pt x="6701" y="6188"/>
                    <a:pt x="7418" y="5978"/>
                    <a:pt x="8127" y="5729"/>
                  </a:cubicBezTo>
                  <a:cubicBezTo>
                    <a:pt x="8130" y="5728"/>
                    <a:pt x="8133" y="5728"/>
                    <a:pt x="8136" y="5728"/>
                  </a:cubicBezTo>
                  <a:cubicBezTo>
                    <a:pt x="8163" y="5728"/>
                    <a:pt x="8177" y="5768"/>
                    <a:pt x="8149" y="5782"/>
                  </a:cubicBezTo>
                  <a:cubicBezTo>
                    <a:pt x="7465" y="6155"/>
                    <a:pt x="6693" y="6373"/>
                    <a:pt x="5911" y="6406"/>
                  </a:cubicBezTo>
                  <a:cubicBezTo>
                    <a:pt x="5626" y="6892"/>
                    <a:pt x="5320" y="7369"/>
                    <a:pt x="5000" y="7831"/>
                  </a:cubicBezTo>
                  <a:cubicBezTo>
                    <a:pt x="4669" y="8304"/>
                    <a:pt x="4355" y="8784"/>
                    <a:pt x="4058" y="9273"/>
                  </a:cubicBezTo>
                  <a:cubicBezTo>
                    <a:pt x="4593" y="9232"/>
                    <a:pt x="5125" y="9173"/>
                    <a:pt x="5652" y="9090"/>
                  </a:cubicBezTo>
                  <a:cubicBezTo>
                    <a:pt x="5941" y="9043"/>
                    <a:pt x="6228" y="8986"/>
                    <a:pt x="6512" y="8908"/>
                  </a:cubicBezTo>
                  <a:cubicBezTo>
                    <a:pt x="6793" y="8833"/>
                    <a:pt x="7072" y="8737"/>
                    <a:pt x="7314" y="8579"/>
                  </a:cubicBezTo>
                  <a:cubicBezTo>
                    <a:pt x="7323" y="8573"/>
                    <a:pt x="7331" y="8570"/>
                    <a:pt x="7339" y="8570"/>
                  </a:cubicBezTo>
                  <a:cubicBezTo>
                    <a:pt x="7366" y="8570"/>
                    <a:pt x="7379" y="8601"/>
                    <a:pt x="7349" y="8623"/>
                  </a:cubicBezTo>
                  <a:cubicBezTo>
                    <a:pt x="7118" y="8819"/>
                    <a:pt x="6833" y="8939"/>
                    <a:pt x="6550" y="9033"/>
                  </a:cubicBezTo>
                  <a:cubicBezTo>
                    <a:pt x="6265" y="9124"/>
                    <a:pt x="5972" y="9194"/>
                    <a:pt x="5677" y="9240"/>
                  </a:cubicBezTo>
                  <a:cubicBezTo>
                    <a:pt x="5204" y="9314"/>
                    <a:pt x="4728" y="9347"/>
                    <a:pt x="4250" y="9347"/>
                  </a:cubicBezTo>
                  <a:cubicBezTo>
                    <a:pt x="4173" y="9347"/>
                    <a:pt x="4095" y="9346"/>
                    <a:pt x="4017" y="9344"/>
                  </a:cubicBezTo>
                  <a:cubicBezTo>
                    <a:pt x="3709" y="9853"/>
                    <a:pt x="3422" y="10375"/>
                    <a:pt x="3159" y="10910"/>
                  </a:cubicBezTo>
                  <a:cubicBezTo>
                    <a:pt x="3021" y="11187"/>
                    <a:pt x="2893" y="11470"/>
                    <a:pt x="2766" y="11756"/>
                  </a:cubicBezTo>
                  <a:cubicBezTo>
                    <a:pt x="3294" y="11717"/>
                    <a:pt x="3819" y="11637"/>
                    <a:pt x="4328" y="11503"/>
                  </a:cubicBezTo>
                  <a:cubicBezTo>
                    <a:pt x="4868" y="11354"/>
                    <a:pt x="5400" y="11147"/>
                    <a:pt x="5813" y="10762"/>
                  </a:cubicBezTo>
                  <a:cubicBezTo>
                    <a:pt x="5822" y="10754"/>
                    <a:pt x="5832" y="10750"/>
                    <a:pt x="5840" y="10750"/>
                  </a:cubicBezTo>
                  <a:cubicBezTo>
                    <a:pt x="5863" y="10750"/>
                    <a:pt x="5878" y="10777"/>
                    <a:pt x="5856" y="10802"/>
                  </a:cubicBezTo>
                  <a:cubicBezTo>
                    <a:pt x="5673" y="11026"/>
                    <a:pt x="5428" y="11197"/>
                    <a:pt x="5176" y="11338"/>
                  </a:cubicBezTo>
                  <a:cubicBezTo>
                    <a:pt x="4921" y="11477"/>
                    <a:pt x="4644" y="11572"/>
                    <a:pt x="4365" y="11648"/>
                  </a:cubicBezTo>
                  <a:cubicBezTo>
                    <a:pt x="3901" y="11768"/>
                    <a:pt x="3423" y="11824"/>
                    <a:pt x="2947" y="11824"/>
                  </a:cubicBezTo>
                  <a:cubicBezTo>
                    <a:pt x="2878" y="11824"/>
                    <a:pt x="2809" y="11823"/>
                    <a:pt x="2740" y="11821"/>
                  </a:cubicBezTo>
                  <a:cubicBezTo>
                    <a:pt x="2577" y="12199"/>
                    <a:pt x="2426" y="12584"/>
                    <a:pt x="2294" y="12977"/>
                  </a:cubicBezTo>
                  <a:cubicBezTo>
                    <a:pt x="11792" y="11920"/>
                    <a:pt x="7943" y="1"/>
                    <a:pt x="7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4892900" y="3663550"/>
              <a:ext cx="185100" cy="203925"/>
            </a:xfrm>
            <a:custGeom>
              <a:rect b="b" l="l" r="r" t="t"/>
              <a:pathLst>
                <a:path extrusionOk="0" h="8157" w="7404">
                  <a:moveTo>
                    <a:pt x="2416" y="0"/>
                  </a:moveTo>
                  <a:cubicBezTo>
                    <a:pt x="2416" y="1"/>
                    <a:pt x="1" y="7484"/>
                    <a:pt x="5960" y="8157"/>
                  </a:cubicBezTo>
                  <a:cubicBezTo>
                    <a:pt x="5874" y="7910"/>
                    <a:pt x="5780" y="7670"/>
                    <a:pt x="5678" y="7431"/>
                  </a:cubicBezTo>
                  <a:cubicBezTo>
                    <a:pt x="5639" y="7433"/>
                    <a:pt x="5599" y="7433"/>
                    <a:pt x="5559" y="7433"/>
                  </a:cubicBezTo>
                  <a:cubicBezTo>
                    <a:pt x="5257" y="7433"/>
                    <a:pt x="4953" y="7399"/>
                    <a:pt x="4658" y="7322"/>
                  </a:cubicBezTo>
                  <a:cubicBezTo>
                    <a:pt x="4485" y="7273"/>
                    <a:pt x="4312" y="7216"/>
                    <a:pt x="4151" y="7126"/>
                  </a:cubicBezTo>
                  <a:cubicBezTo>
                    <a:pt x="3994" y="7036"/>
                    <a:pt x="3842" y="6931"/>
                    <a:pt x="3725" y="6790"/>
                  </a:cubicBezTo>
                  <a:cubicBezTo>
                    <a:pt x="3710" y="6773"/>
                    <a:pt x="3720" y="6756"/>
                    <a:pt x="3735" y="6756"/>
                  </a:cubicBezTo>
                  <a:cubicBezTo>
                    <a:pt x="3740" y="6756"/>
                    <a:pt x="3746" y="6758"/>
                    <a:pt x="3752" y="6764"/>
                  </a:cubicBezTo>
                  <a:cubicBezTo>
                    <a:pt x="4013" y="7004"/>
                    <a:pt x="4345" y="7136"/>
                    <a:pt x="4683" y="7228"/>
                  </a:cubicBezTo>
                  <a:cubicBezTo>
                    <a:pt x="5002" y="7311"/>
                    <a:pt x="5332" y="7362"/>
                    <a:pt x="5664" y="7385"/>
                  </a:cubicBezTo>
                  <a:cubicBezTo>
                    <a:pt x="5585" y="7205"/>
                    <a:pt x="5503" y="7028"/>
                    <a:pt x="5416" y="6853"/>
                  </a:cubicBezTo>
                  <a:cubicBezTo>
                    <a:pt x="5251" y="6517"/>
                    <a:pt x="5072" y="6191"/>
                    <a:pt x="4878" y="5872"/>
                  </a:cubicBezTo>
                  <a:cubicBezTo>
                    <a:pt x="4833" y="5872"/>
                    <a:pt x="4788" y="5873"/>
                    <a:pt x="4743" y="5873"/>
                  </a:cubicBezTo>
                  <a:cubicBezTo>
                    <a:pt x="4441" y="5873"/>
                    <a:pt x="4137" y="5854"/>
                    <a:pt x="3835" y="5804"/>
                  </a:cubicBezTo>
                  <a:cubicBezTo>
                    <a:pt x="3652" y="5774"/>
                    <a:pt x="3467" y="5733"/>
                    <a:pt x="3290" y="5674"/>
                  </a:cubicBezTo>
                  <a:cubicBezTo>
                    <a:pt x="3110" y="5615"/>
                    <a:pt x="2933" y="5540"/>
                    <a:pt x="2787" y="5417"/>
                  </a:cubicBezTo>
                  <a:cubicBezTo>
                    <a:pt x="2769" y="5403"/>
                    <a:pt x="2778" y="5385"/>
                    <a:pt x="2796" y="5385"/>
                  </a:cubicBezTo>
                  <a:cubicBezTo>
                    <a:pt x="2800" y="5385"/>
                    <a:pt x="2806" y="5386"/>
                    <a:pt x="2811" y="5389"/>
                  </a:cubicBezTo>
                  <a:cubicBezTo>
                    <a:pt x="2964" y="5491"/>
                    <a:pt x="3139" y="5550"/>
                    <a:pt x="3314" y="5599"/>
                  </a:cubicBezTo>
                  <a:cubicBezTo>
                    <a:pt x="3493" y="5643"/>
                    <a:pt x="3670" y="5682"/>
                    <a:pt x="3854" y="5711"/>
                  </a:cubicBezTo>
                  <a:cubicBezTo>
                    <a:pt x="4186" y="5764"/>
                    <a:pt x="4518" y="5798"/>
                    <a:pt x="4854" y="5825"/>
                  </a:cubicBezTo>
                  <a:cubicBezTo>
                    <a:pt x="4668" y="5519"/>
                    <a:pt x="4471" y="5216"/>
                    <a:pt x="4263" y="4920"/>
                  </a:cubicBezTo>
                  <a:cubicBezTo>
                    <a:pt x="4064" y="4627"/>
                    <a:pt x="3870" y="4330"/>
                    <a:pt x="3691" y="4024"/>
                  </a:cubicBezTo>
                  <a:cubicBezTo>
                    <a:pt x="3200" y="4002"/>
                    <a:pt x="2715" y="3868"/>
                    <a:pt x="2286" y="3633"/>
                  </a:cubicBezTo>
                  <a:cubicBezTo>
                    <a:pt x="2269" y="3624"/>
                    <a:pt x="2279" y="3598"/>
                    <a:pt x="2297" y="3598"/>
                  </a:cubicBezTo>
                  <a:cubicBezTo>
                    <a:pt x="2298" y="3598"/>
                    <a:pt x="2300" y="3598"/>
                    <a:pt x="2302" y="3599"/>
                  </a:cubicBezTo>
                  <a:cubicBezTo>
                    <a:pt x="2746" y="3756"/>
                    <a:pt x="3198" y="3888"/>
                    <a:pt x="3660" y="3973"/>
                  </a:cubicBezTo>
                  <a:cubicBezTo>
                    <a:pt x="3467" y="3639"/>
                    <a:pt x="3286" y="3297"/>
                    <a:pt x="3123" y="2945"/>
                  </a:cubicBezTo>
                  <a:cubicBezTo>
                    <a:pt x="2807" y="2255"/>
                    <a:pt x="2542" y="1532"/>
                    <a:pt x="2436" y="774"/>
                  </a:cubicBezTo>
                  <a:cubicBezTo>
                    <a:pt x="2430" y="712"/>
                    <a:pt x="2444" y="681"/>
                    <a:pt x="2461" y="681"/>
                  </a:cubicBezTo>
                  <a:cubicBezTo>
                    <a:pt x="2477" y="681"/>
                    <a:pt x="2497" y="709"/>
                    <a:pt x="2506" y="764"/>
                  </a:cubicBezTo>
                  <a:cubicBezTo>
                    <a:pt x="2648" y="1501"/>
                    <a:pt x="2935" y="2204"/>
                    <a:pt x="3263" y="2880"/>
                  </a:cubicBezTo>
                  <a:lnTo>
                    <a:pt x="3302" y="2955"/>
                  </a:lnTo>
                  <a:cubicBezTo>
                    <a:pt x="3408" y="2611"/>
                    <a:pt x="3518" y="2273"/>
                    <a:pt x="3636" y="1933"/>
                  </a:cubicBezTo>
                  <a:cubicBezTo>
                    <a:pt x="3637" y="1926"/>
                    <a:pt x="3644" y="1923"/>
                    <a:pt x="3650" y="1923"/>
                  </a:cubicBezTo>
                  <a:cubicBezTo>
                    <a:pt x="3660" y="1923"/>
                    <a:pt x="3672" y="1930"/>
                    <a:pt x="3670" y="1941"/>
                  </a:cubicBezTo>
                  <a:cubicBezTo>
                    <a:pt x="3622" y="2314"/>
                    <a:pt x="3499" y="2676"/>
                    <a:pt x="3332" y="3014"/>
                  </a:cubicBezTo>
                  <a:cubicBezTo>
                    <a:pt x="3650" y="3635"/>
                    <a:pt x="4015" y="4234"/>
                    <a:pt x="4414" y="4808"/>
                  </a:cubicBezTo>
                  <a:cubicBezTo>
                    <a:pt x="4487" y="4560"/>
                    <a:pt x="4562" y="4307"/>
                    <a:pt x="4634" y="4057"/>
                  </a:cubicBezTo>
                  <a:cubicBezTo>
                    <a:pt x="4711" y="3770"/>
                    <a:pt x="4791" y="3483"/>
                    <a:pt x="4844" y="3189"/>
                  </a:cubicBezTo>
                  <a:cubicBezTo>
                    <a:pt x="4846" y="3179"/>
                    <a:pt x="4855" y="3174"/>
                    <a:pt x="4863" y="3174"/>
                  </a:cubicBezTo>
                  <a:cubicBezTo>
                    <a:pt x="4872" y="3174"/>
                    <a:pt x="4881" y="3181"/>
                    <a:pt x="4880" y="3196"/>
                  </a:cubicBezTo>
                  <a:cubicBezTo>
                    <a:pt x="4868" y="3497"/>
                    <a:pt x="4805" y="3796"/>
                    <a:pt x="4725" y="4085"/>
                  </a:cubicBezTo>
                  <a:cubicBezTo>
                    <a:pt x="4650" y="4348"/>
                    <a:pt x="4556" y="4605"/>
                    <a:pt x="4446" y="4857"/>
                  </a:cubicBezTo>
                  <a:cubicBezTo>
                    <a:pt x="4829" y="5401"/>
                    <a:pt x="5175" y="5975"/>
                    <a:pt x="5469" y="6576"/>
                  </a:cubicBezTo>
                  <a:cubicBezTo>
                    <a:pt x="5764" y="6000"/>
                    <a:pt x="5923" y="5369"/>
                    <a:pt x="6010" y="4727"/>
                  </a:cubicBezTo>
                  <a:cubicBezTo>
                    <a:pt x="6011" y="4715"/>
                    <a:pt x="6020" y="4709"/>
                    <a:pt x="6028" y="4709"/>
                  </a:cubicBezTo>
                  <a:cubicBezTo>
                    <a:pt x="6037" y="4709"/>
                    <a:pt x="6045" y="4716"/>
                    <a:pt x="6045" y="4729"/>
                  </a:cubicBezTo>
                  <a:cubicBezTo>
                    <a:pt x="6039" y="5391"/>
                    <a:pt x="5860" y="6065"/>
                    <a:pt x="5491" y="6621"/>
                  </a:cubicBezTo>
                  <a:lnTo>
                    <a:pt x="5566" y="6782"/>
                  </a:lnTo>
                  <a:cubicBezTo>
                    <a:pt x="5766" y="7212"/>
                    <a:pt x="5937" y="7651"/>
                    <a:pt x="6072" y="8106"/>
                  </a:cubicBezTo>
                  <a:cubicBezTo>
                    <a:pt x="6300" y="7792"/>
                    <a:pt x="7403" y="6151"/>
                    <a:pt x="6452" y="4580"/>
                  </a:cubicBezTo>
                  <a:cubicBezTo>
                    <a:pt x="5397" y="2835"/>
                    <a:pt x="2825" y="124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4943975" y="3890400"/>
              <a:ext cx="275150" cy="209650"/>
            </a:xfrm>
            <a:custGeom>
              <a:rect b="b" l="l" r="r" t="t"/>
              <a:pathLst>
                <a:path extrusionOk="0" h="8386" w="11006">
                  <a:moveTo>
                    <a:pt x="9741" y="1329"/>
                  </a:moveTo>
                  <a:lnTo>
                    <a:pt x="9741" y="2011"/>
                  </a:lnTo>
                  <a:lnTo>
                    <a:pt x="1269" y="2011"/>
                  </a:lnTo>
                  <a:lnTo>
                    <a:pt x="1269" y="1329"/>
                  </a:lnTo>
                  <a:close/>
                  <a:moveTo>
                    <a:pt x="0" y="1"/>
                  </a:moveTo>
                  <a:lnTo>
                    <a:pt x="0" y="2881"/>
                  </a:lnTo>
                  <a:cubicBezTo>
                    <a:pt x="0" y="5915"/>
                    <a:pt x="2469" y="8385"/>
                    <a:pt x="5503" y="8385"/>
                  </a:cubicBezTo>
                  <a:cubicBezTo>
                    <a:pt x="8539" y="8385"/>
                    <a:pt x="11006" y="5913"/>
                    <a:pt x="11006" y="2881"/>
                  </a:cubicBezTo>
                  <a:lnTo>
                    <a:pt x="110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5190325" y="3910725"/>
              <a:ext cx="80475" cy="122175"/>
            </a:xfrm>
            <a:custGeom>
              <a:rect b="b" l="l" r="r" t="t"/>
              <a:pathLst>
                <a:path extrusionOk="0" h="4887" w="3219">
                  <a:moveTo>
                    <a:pt x="1748" y="1"/>
                  </a:moveTo>
                  <a:cubicBezTo>
                    <a:pt x="1277" y="1"/>
                    <a:pt x="820" y="130"/>
                    <a:pt x="588" y="196"/>
                  </a:cubicBezTo>
                  <a:cubicBezTo>
                    <a:pt x="549" y="206"/>
                    <a:pt x="520" y="214"/>
                    <a:pt x="502" y="220"/>
                  </a:cubicBezTo>
                  <a:lnTo>
                    <a:pt x="553" y="557"/>
                  </a:lnTo>
                  <a:lnTo>
                    <a:pt x="447" y="882"/>
                  </a:lnTo>
                  <a:cubicBezTo>
                    <a:pt x="486" y="895"/>
                    <a:pt x="521" y="901"/>
                    <a:pt x="556" y="901"/>
                  </a:cubicBezTo>
                  <a:cubicBezTo>
                    <a:pt x="620" y="901"/>
                    <a:pt x="684" y="882"/>
                    <a:pt x="775" y="856"/>
                  </a:cubicBezTo>
                  <a:cubicBezTo>
                    <a:pt x="1172" y="744"/>
                    <a:pt x="1501" y="688"/>
                    <a:pt x="1762" y="688"/>
                  </a:cubicBezTo>
                  <a:cubicBezTo>
                    <a:pt x="2002" y="688"/>
                    <a:pt x="2184" y="736"/>
                    <a:pt x="2308" y="831"/>
                  </a:cubicBezTo>
                  <a:cubicBezTo>
                    <a:pt x="2461" y="948"/>
                    <a:pt x="2532" y="1157"/>
                    <a:pt x="2524" y="1469"/>
                  </a:cubicBezTo>
                  <a:cubicBezTo>
                    <a:pt x="2486" y="3055"/>
                    <a:pt x="27" y="4257"/>
                    <a:pt x="1" y="4269"/>
                  </a:cubicBezTo>
                  <a:lnTo>
                    <a:pt x="296" y="4886"/>
                  </a:lnTo>
                  <a:cubicBezTo>
                    <a:pt x="414" y="4829"/>
                    <a:pt x="3160" y="3489"/>
                    <a:pt x="3206" y="1485"/>
                  </a:cubicBezTo>
                  <a:cubicBezTo>
                    <a:pt x="3219" y="945"/>
                    <a:pt x="3056" y="542"/>
                    <a:pt x="2726" y="286"/>
                  </a:cubicBezTo>
                  <a:cubicBezTo>
                    <a:pt x="2447" y="70"/>
                    <a:pt x="2093" y="1"/>
                    <a:pt x="17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4466050" y="4370625"/>
              <a:ext cx="114825" cy="119250"/>
            </a:xfrm>
            <a:custGeom>
              <a:rect b="b" l="l" r="r" t="t"/>
              <a:pathLst>
                <a:path extrusionOk="0" h="4770" w="4593">
                  <a:moveTo>
                    <a:pt x="2320" y="0"/>
                  </a:moveTo>
                  <a:cubicBezTo>
                    <a:pt x="880" y="0"/>
                    <a:pt x="1" y="988"/>
                    <a:pt x="1" y="2385"/>
                  </a:cubicBezTo>
                  <a:cubicBezTo>
                    <a:pt x="1" y="3782"/>
                    <a:pt x="880" y="4770"/>
                    <a:pt x="2320" y="4770"/>
                  </a:cubicBezTo>
                  <a:cubicBezTo>
                    <a:pt x="3558" y="4770"/>
                    <a:pt x="4399" y="4029"/>
                    <a:pt x="4593" y="2921"/>
                  </a:cubicBezTo>
                  <a:lnTo>
                    <a:pt x="3043" y="2921"/>
                  </a:lnTo>
                  <a:cubicBezTo>
                    <a:pt x="2903" y="3234"/>
                    <a:pt x="2626" y="3414"/>
                    <a:pt x="2294" y="3414"/>
                  </a:cubicBezTo>
                  <a:cubicBezTo>
                    <a:pt x="1797" y="3414"/>
                    <a:pt x="1491" y="3008"/>
                    <a:pt x="1491" y="2385"/>
                  </a:cubicBezTo>
                  <a:cubicBezTo>
                    <a:pt x="1491" y="1762"/>
                    <a:pt x="1797" y="1357"/>
                    <a:pt x="2294" y="1357"/>
                  </a:cubicBezTo>
                  <a:cubicBezTo>
                    <a:pt x="2626" y="1357"/>
                    <a:pt x="2903" y="1538"/>
                    <a:pt x="3043" y="1848"/>
                  </a:cubicBezTo>
                  <a:lnTo>
                    <a:pt x="4593" y="1848"/>
                  </a:lnTo>
                  <a:cubicBezTo>
                    <a:pt x="4401" y="744"/>
                    <a:pt x="3558" y="0"/>
                    <a:pt x="2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4623925" y="4369750"/>
              <a:ext cx="120650" cy="120450"/>
            </a:xfrm>
            <a:custGeom>
              <a:rect b="b" l="l" r="r" t="t"/>
              <a:pathLst>
                <a:path extrusionOk="0" h="4818" w="4826">
                  <a:moveTo>
                    <a:pt x="2420" y="1361"/>
                  </a:moveTo>
                  <a:cubicBezTo>
                    <a:pt x="3007" y="1361"/>
                    <a:pt x="3333" y="1771"/>
                    <a:pt x="3333" y="2408"/>
                  </a:cubicBezTo>
                  <a:cubicBezTo>
                    <a:pt x="3333" y="3031"/>
                    <a:pt x="3011" y="3449"/>
                    <a:pt x="2420" y="3449"/>
                  </a:cubicBezTo>
                  <a:cubicBezTo>
                    <a:pt x="1815" y="3449"/>
                    <a:pt x="1498" y="3031"/>
                    <a:pt x="1498" y="2408"/>
                  </a:cubicBezTo>
                  <a:cubicBezTo>
                    <a:pt x="1498" y="1771"/>
                    <a:pt x="1815" y="1361"/>
                    <a:pt x="2420" y="1361"/>
                  </a:cubicBezTo>
                  <a:close/>
                  <a:moveTo>
                    <a:pt x="2420" y="1"/>
                  </a:moveTo>
                  <a:cubicBezTo>
                    <a:pt x="1088" y="1"/>
                    <a:pt x="1" y="997"/>
                    <a:pt x="1" y="2408"/>
                  </a:cubicBezTo>
                  <a:cubicBezTo>
                    <a:pt x="1" y="3817"/>
                    <a:pt x="1088" y="4817"/>
                    <a:pt x="2420" y="4817"/>
                  </a:cubicBezTo>
                  <a:cubicBezTo>
                    <a:pt x="3746" y="4817"/>
                    <a:pt x="4825" y="3817"/>
                    <a:pt x="4825" y="2408"/>
                  </a:cubicBezTo>
                  <a:cubicBezTo>
                    <a:pt x="4825" y="997"/>
                    <a:pt x="3758" y="1"/>
                    <a:pt x="2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4790925" y="4371750"/>
              <a:ext cx="82900" cy="117325"/>
            </a:xfrm>
            <a:custGeom>
              <a:rect b="b" l="l" r="r" t="t"/>
              <a:pathLst>
                <a:path extrusionOk="0" h="4693" w="3316">
                  <a:moveTo>
                    <a:pt x="1" y="0"/>
                  </a:moveTo>
                  <a:lnTo>
                    <a:pt x="1" y="4692"/>
                  </a:lnTo>
                  <a:lnTo>
                    <a:pt x="1473" y="4692"/>
                  </a:lnTo>
                  <a:lnTo>
                    <a:pt x="1473" y="2923"/>
                  </a:lnTo>
                  <a:lnTo>
                    <a:pt x="2799" y="2923"/>
                  </a:lnTo>
                  <a:lnTo>
                    <a:pt x="2799" y="1815"/>
                  </a:lnTo>
                  <a:lnTo>
                    <a:pt x="1473" y="1815"/>
                  </a:lnTo>
                  <a:lnTo>
                    <a:pt x="1473" y="1167"/>
                  </a:lnTo>
                  <a:lnTo>
                    <a:pt x="3316" y="1167"/>
                  </a:lnTo>
                  <a:lnTo>
                    <a:pt x="33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4919425" y="4371750"/>
              <a:ext cx="82875" cy="117325"/>
            </a:xfrm>
            <a:custGeom>
              <a:rect b="b" l="l" r="r" t="t"/>
              <a:pathLst>
                <a:path extrusionOk="0" h="4693" w="3315">
                  <a:moveTo>
                    <a:pt x="1" y="0"/>
                  </a:moveTo>
                  <a:lnTo>
                    <a:pt x="1" y="4692"/>
                  </a:lnTo>
                  <a:lnTo>
                    <a:pt x="1471" y="4692"/>
                  </a:lnTo>
                  <a:lnTo>
                    <a:pt x="1471" y="2923"/>
                  </a:lnTo>
                  <a:lnTo>
                    <a:pt x="2799" y="2923"/>
                  </a:lnTo>
                  <a:lnTo>
                    <a:pt x="2799" y="1815"/>
                  </a:lnTo>
                  <a:lnTo>
                    <a:pt x="1471" y="1815"/>
                  </a:lnTo>
                  <a:lnTo>
                    <a:pt x="1471" y="1167"/>
                  </a:lnTo>
                  <a:lnTo>
                    <a:pt x="3314" y="1167"/>
                  </a:lnTo>
                  <a:lnTo>
                    <a:pt x="3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5047775" y="4371800"/>
              <a:ext cx="78225" cy="117325"/>
            </a:xfrm>
            <a:custGeom>
              <a:rect b="b" l="l" r="r" t="t"/>
              <a:pathLst>
                <a:path extrusionOk="0" h="4693" w="3129">
                  <a:moveTo>
                    <a:pt x="1" y="0"/>
                  </a:moveTo>
                  <a:lnTo>
                    <a:pt x="1" y="4692"/>
                  </a:lnTo>
                  <a:lnTo>
                    <a:pt x="3129" y="4692"/>
                  </a:lnTo>
                  <a:lnTo>
                    <a:pt x="3129" y="3519"/>
                  </a:lnTo>
                  <a:lnTo>
                    <a:pt x="1473" y="3519"/>
                  </a:lnTo>
                  <a:lnTo>
                    <a:pt x="1473" y="2858"/>
                  </a:lnTo>
                  <a:lnTo>
                    <a:pt x="2931" y="2858"/>
                  </a:lnTo>
                  <a:lnTo>
                    <a:pt x="2931" y="1750"/>
                  </a:lnTo>
                  <a:lnTo>
                    <a:pt x="1473" y="1750"/>
                  </a:lnTo>
                  <a:lnTo>
                    <a:pt x="1473" y="1171"/>
                  </a:lnTo>
                  <a:lnTo>
                    <a:pt x="3129" y="1171"/>
                  </a:lnTo>
                  <a:lnTo>
                    <a:pt x="3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5173075" y="4371800"/>
              <a:ext cx="78275" cy="117325"/>
            </a:xfrm>
            <a:custGeom>
              <a:rect b="b" l="l" r="r" t="t"/>
              <a:pathLst>
                <a:path extrusionOk="0" h="4693" w="3131">
                  <a:moveTo>
                    <a:pt x="1" y="0"/>
                  </a:moveTo>
                  <a:lnTo>
                    <a:pt x="1" y="4692"/>
                  </a:lnTo>
                  <a:lnTo>
                    <a:pt x="3131" y="4692"/>
                  </a:lnTo>
                  <a:lnTo>
                    <a:pt x="3131" y="3519"/>
                  </a:lnTo>
                  <a:lnTo>
                    <a:pt x="1473" y="3519"/>
                  </a:lnTo>
                  <a:lnTo>
                    <a:pt x="1473" y="2858"/>
                  </a:lnTo>
                  <a:lnTo>
                    <a:pt x="2931" y="2858"/>
                  </a:lnTo>
                  <a:lnTo>
                    <a:pt x="2931" y="1750"/>
                  </a:lnTo>
                  <a:lnTo>
                    <a:pt x="1473" y="1750"/>
                  </a:lnTo>
                  <a:lnTo>
                    <a:pt x="1473" y="1171"/>
                  </a:lnTo>
                  <a:lnTo>
                    <a:pt x="3131" y="1171"/>
                  </a:lnTo>
                  <a:lnTo>
                    <a:pt x="31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5359675" y="4371750"/>
              <a:ext cx="100975" cy="117325"/>
            </a:xfrm>
            <a:custGeom>
              <a:rect b="b" l="l" r="r" t="t"/>
              <a:pathLst>
                <a:path extrusionOk="0" h="4693" w="4039">
                  <a:moveTo>
                    <a:pt x="2043" y="1167"/>
                  </a:moveTo>
                  <a:cubicBezTo>
                    <a:pt x="2308" y="1167"/>
                    <a:pt x="2432" y="1273"/>
                    <a:pt x="2434" y="1503"/>
                  </a:cubicBezTo>
                  <a:cubicBezTo>
                    <a:pt x="2434" y="1729"/>
                    <a:pt x="2308" y="1829"/>
                    <a:pt x="2043" y="1829"/>
                  </a:cubicBezTo>
                  <a:lnTo>
                    <a:pt x="1473" y="1829"/>
                  </a:lnTo>
                  <a:lnTo>
                    <a:pt x="1473" y="1167"/>
                  </a:lnTo>
                  <a:close/>
                  <a:moveTo>
                    <a:pt x="2143" y="2849"/>
                  </a:moveTo>
                  <a:cubicBezTo>
                    <a:pt x="2408" y="2849"/>
                    <a:pt x="2532" y="2963"/>
                    <a:pt x="2534" y="3185"/>
                  </a:cubicBezTo>
                  <a:cubicBezTo>
                    <a:pt x="2534" y="3420"/>
                    <a:pt x="2408" y="3511"/>
                    <a:pt x="2143" y="3511"/>
                  </a:cubicBezTo>
                  <a:lnTo>
                    <a:pt x="1473" y="3511"/>
                  </a:lnTo>
                  <a:lnTo>
                    <a:pt x="1473" y="2849"/>
                  </a:lnTo>
                  <a:close/>
                  <a:moveTo>
                    <a:pt x="0" y="0"/>
                  </a:moveTo>
                  <a:lnTo>
                    <a:pt x="0" y="4692"/>
                  </a:lnTo>
                  <a:lnTo>
                    <a:pt x="2461" y="4692"/>
                  </a:lnTo>
                  <a:cubicBezTo>
                    <a:pt x="3481" y="4692"/>
                    <a:pt x="4037" y="4228"/>
                    <a:pt x="4039" y="3405"/>
                  </a:cubicBezTo>
                  <a:cubicBezTo>
                    <a:pt x="4039" y="2882"/>
                    <a:pt x="3717" y="2426"/>
                    <a:pt x="3143" y="2285"/>
                  </a:cubicBezTo>
                  <a:cubicBezTo>
                    <a:pt x="3605" y="2167"/>
                    <a:pt x="3931" y="1782"/>
                    <a:pt x="3931" y="1220"/>
                  </a:cubicBezTo>
                  <a:cubicBezTo>
                    <a:pt x="3931" y="406"/>
                    <a:pt x="3328" y="0"/>
                    <a:pt x="23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5497900" y="4371750"/>
              <a:ext cx="128075" cy="117325"/>
            </a:xfrm>
            <a:custGeom>
              <a:rect b="b" l="l" r="r" t="t"/>
              <a:pathLst>
                <a:path extrusionOk="0" h="4693" w="5123">
                  <a:moveTo>
                    <a:pt x="2560" y="1570"/>
                  </a:moveTo>
                  <a:lnTo>
                    <a:pt x="2982" y="2878"/>
                  </a:lnTo>
                  <a:lnTo>
                    <a:pt x="2135" y="2878"/>
                  </a:lnTo>
                  <a:lnTo>
                    <a:pt x="2560" y="1570"/>
                  </a:lnTo>
                  <a:close/>
                  <a:moveTo>
                    <a:pt x="1717" y="0"/>
                  </a:moveTo>
                  <a:lnTo>
                    <a:pt x="1" y="4692"/>
                  </a:lnTo>
                  <a:lnTo>
                    <a:pt x="1546" y="4692"/>
                  </a:lnTo>
                  <a:lnTo>
                    <a:pt x="1778" y="3982"/>
                  </a:lnTo>
                  <a:lnTo>
                    <a:pt x="3340" y="3982"/>
                  </a:lnTo>
                  <a:lnTo>
                    <a:pt x="3573" y="4692"/>
                  </a:lnTo>
                  <a:lnTo>
                    <a:pt x="5122" y="4692"/>
                  </a:lnTo>
                  <a:lnTo>
                    <a:pt x="3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5667400" y="4371750"/>
              <a:ext cx="99450" cy="117375"/>
            </a:xfrm>
            <a:custGeom>
              <a:rect b="b" l="l" r="r" t="t"/>
              <a:pathLst>
                <a:path extrusionOk="0" h="4695" w="3978">
                  <a:moveTo>
                    <a:pt x="2055" y="1232"/>
                  </a:moveTo>
                  <a:cubicBezTo>
                    <a:pt x="2334" y="1232"/>
                    <a:pt x="2481" y="1393"/>
                    <a:pt x="2481" y="1629"/>
                  </a:cubicBezTo>
                  <a:cubicBezTo>
                    <a:pt x="2481" y="1906"/>
                    <a:pt x="2332" y="2027"/>
                    <a:pt x="2055" y="2027"/>
                  </a:cubicBezTo>
                  <a:lnTo>
                    <a:pt x="1473" y="2027"/>
                  </a:lnTo>
                  <a:lnTo>
                    <a:pt x="1473" y="1232"/>
                  </a:lnTo>
                  <a:close/>
                  <a:moveTo>
                    <a:pt x="2187" y="0"/>
                  </a:moveTo>
                  <a:lnTo>
                    <a:pt x="2187" y="2"/>
                  </a:lnTo>
                  <a:lnTo>
                    <a:pt x="0" y="2"/>
                  </a:lnTo>
                  <a:lnTo>
                    <a:pt x="0" y="4694"/>
                  </a:lnTo>
                  <a:lnTo>
                    <a:pt x="1471" y="4694"/>
                  </a:lnTo>
                  <a:lnTo>
                    <a:pt x="1471" y="3012"/>
                  </a:lnTo>
                  <a:lnTo>
                    <a:pt x="1479" y="3012"/>
                  </a:lnTo>
                  <a:lnTo>
                    <a:pt x="2360" y="4694"/>
                  </a:lnTo>
                  <a:lnTo>
                    <a:pt x="3977" y="4694"/>
                  </a:lnTo>
                  <a:lnTo>
                    <a:pt x="2955" y="2896"/>
                  </a:lnTo>
                  <a:cubicBezTo>
                    <a:pt x="3625" y="2678"/>
                    <a:pt x="3969" y="2153"/>
                    <a:pt x="3969" y="1538"/>
                  </a:cubicBezTo>
                  <a:cubicBezTo>
                    <a:pt x="3969" y="678"/>
                    <a:pt x="3367" y="0"/>
                    <a:pt x="2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4584125" y="3963225"/>
              <a:ext cx="44100" cy="72050"/>
            </a:xfrm>
            <a:custGeom>
              <a:rect b="b" l="l" r="r" t="t"/>
              <a:pathLst>
                <a:path extrusionOk="0" h="2882" w="1764">
                  <a:moveTo>
                    <a:pt x="0" y="0"/>
                  </a:moveTo>
                  <a:lnTo>
                    <a:pt x="0" y="2882"/>
                  </a:lnTo>
                  <a:lnTo>
                    <a:pt x="1764" y="2882"/>
                  </a:lnTo>
                  <a:lnTo>
                    <a:pt x="1764" y="2320"/>
                  </a:lnTo>
                  <a:lnTo>
                    <a:pt x="699" y="2320"/>
                  </a:lnTo>
                  <a:lnTo>
                    <a:pt x="699" y="1688"/>
                  </a:lnTo>
                  <a:lnTo>
                    <a:pt x="1640" y="1688"/>
                  </a:lnTo>
                  <a:lnTo>
                    <a:pt x="1640" y="1147"/>
                  </a:lnTo>
                  <a:lnTo>
                    <a:pt x="699" y="1147"/>
                  </a:lnTo>
                  <a:lnTo>
                    <a:pt x="699" y="564"/>
                  </a:lnTo>
                  <a:lnTo>
                    <a:pt x="1764" y="564"/>
                  </a:lnTo>
                  <a:lnTo>
                    <a:pt x="1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4668325" y="3962200"/>
              <a:ext cx="54450" cy="73850"/>
            </a:xfrm>
            <a:custGeom>
              <a:rect b="b" l="l" r="r" t="t"/>
              <a:pathLst>
                <a:path extrusionOk="0" h="2954" w="2178">
                  <a:moveTo>
                    <a:pt x="1060" y="0"/>
                  </a:moveTo>
                  <a:cubicBezTo>
                    <a:pt x="457" y="0"/>
                    <a:pt x="9" y="306"/>
                    <a:pt x="9" y="852"/>
                  </a:cubicBezTo>
                  <a:cubicBezTo>
                    <a:pt x="1" y="1872"/>
                    <a:pt x="1442" y="1585"/>
                    <a:pt x="1442" y="2118"/>
                  </a:cubicBezTo>
                  <a:cubicBezTo>
                    <a:pt x="1442" y="2290"/>
                    <a:pt x="1312" y="2391"/>
                    <a:pt x="1106" y="2391"/>
                  </a:cubicBezTo>
                  <a:cubicBezTo>
                    <a:pt x="911" y="2391"/>
                    <a:pt x="770" y="2285"/>
                    <a:pt x="750" y="2063"/>
                  </a:cubicBezTo>
                  <a:lnTo>
                    <a:pt x="3" y="2063"/>
                  </a:lnTo>
                  <a:cubicBezTo>
                    <a:pt x="23" y="2646"/>
                    <a:pt x="508" y="2953"/>
                    <a:pt x="1127" y="2953"/>
                  </a:cubicBezTo>
                  <a:cubicBezTo>
                    <a:pt x="1801" y="2953"/>
                    <a:pt x="2178" y="2552"/>
                    <a:pt x="2176" y="2066"/>
                  </a:cubicBezTo>
                  <a:cubicBezTo>
                    <a:pt x="2176" y="1100"/>
                    <a:pt x="752" y="1326"/>
                    <a:pt x="752" y="825"/>
                  </a:cubicBezTo>
                  <a:cubicBezTo>
                    <a:pt x="752" y="648"/>
                    <a:pt x="875" y="562"/>
                    <a:pt x="1036" y="562"/>
                  </a:cubicBezTo>
                  <a:cubicBezTo>
                    <a:pt x="1040" y="562"/>
                    <a:pt x="1044" y="562"/>
                    <a:pt x="1047" y="563"/>
                  </a:cubicBezTo>
                  <a:cubicBezTo>
                    <a:pt x="1239" y="569"/>
                    <a:pt x="1369" y="679"/>
                    <a:pt x="1381" y="864"/>
                  </a:cubicBezTo>
                  <a:lnTo>
                    <a:pt x="2139" y="864"/>
                  </a:lnTo>
                  <a:cubicBezTo>
                    <a:pt x="2112" y="314"/>
                    <a:pt x="168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4760525" y="3963225"/>
              <a:ext cx="55775" cy="72050"/>
            </a:xfrm>
            <a:custGeom>
              <a:rect b="b" l="l" r="r" t="t"/>
              <a:pathLst>
                <a:path extrusionOk="0" h="2882" w="2231">
                  <a:moveTo>
                    <a:pt x="1" y="0"/>
                  </a:moveTo>
                  <a:lnTo>
                    <a:pt x="1" y="564"/>
                  </a:lnTo>
                  <a:lnTo>
                    <a:pt x="764" y="564"/>
                  </a:lnTo>
                  <a:lnTo>
                    <a:pt x="764" y="2882"/>
                  </a:lnTo>
                  <a:lnTo>
                    <a:pt x="1467" y="2882"/>
                  </a:lnTo>
                  <a:lnTo>
                    <a:pt x="1467" y="564"/>
                  </a:lnTo>
                  <a:lnTo>
                    <a:pt x="2231" y="564"/>
                  </a:lnTo>
                  <a:lnTo>
                    <a:pt x="2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4853600" y="4017075"/>
              <a:ext cx="20900" cy="19075"/>
            </a:xfrm>
            <a:custGeom>
              <a:rect b="b" l="l" r="r" t="t"/>
              <a:pathLst>
                <a:path extrusionOk="0" h="763" w="836">
                  <a:moveTo>
                    <a:pt x="422" y="1"/>
                  </a:moveTo>
                  <a:cubicBezTo>
                    <a:pt x="170" y="1"/>
                    <a:pt x="0" y="168"/>
                    <a:pt x="0" y="386"/>
                  </a:cubicBezTo>
                  <a:cubicBezTo>
                    <a:pt x="0" y="593"/>
                    <a:pt x="172" y="762"/>
                    <a:pt x="422" y="762"/>
                  </a:cubicBezTo>
                  <a:cubicBezTo>
                    <a:pt x="668" y="762"/>
                    <a:pt x="835" y="593"/>
                    <a:pt x="835" y="386"/>
                  </a:cubicBezTo>
                  <a:cubicBezTo>
                    <a:pt x="835" y="168"/>
                    <a:pt x="668"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5360175" y="3960425"/>
              <a:ext cx="28500" cy="74950"/>
            </a:xfrm>
            <a:custGeom>
              <a:rect b="b" l="l" r="r" t="t"/>
              <a:pathLst>
                <a:path extrusionOk="0" h="2998" w="1140">
                  <a:moveTo>
                    <a:pt x="1" y="0"/>
                  </a:moveTo>
                  <a:lnTo>
                    <a:pt x="1" y="652"/>
                  </a:lnTo>
                  <a:lnTo>
                    <a:pt x="408" y="652"/>
                  </a:lnTo>
                  <a:lnTo>
                    <a:pt x="408" y="2998"/>
                  </a:lnTo>
                  <a:lnTo>
                    <a:pt x="1139" y="2998"/>
                  </a:lnTo>
                  <a:lnTo>
                    <a:pt x="11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5432175" y="3958575"/>
              <a:ext cx="53125" cy="76975"/>
            </a:xfrm>
            <a:custGeom>
              <a:rect b="b" l="l" r="r" t="t"/>
              <a:pathLst>
                <a:path extrusionOk="0" h="3079" w="2125">
                  <a:moveTo>
                    <a:pt x="1051" y="606"/>
                  </a:moveTo>
                  <a:cubicBezTo>
                    <a:pt x="1292" y="606"/>
                    <a:pt x="1446" y="750"/>
                    <a:pt x="1446" y="1017"/>
                  </a:cubicBezTo>
                  <a:cubicBezTo>
                    <a:pt x="1446" y="1259"/>
                    <a:pt x="1300" y="1406"/>
                    <a:pt x="1070" y="1408"/>
                  </a:cubicBezTo>
                  <a:cubicBezTo>
                    <a:pt x="795" y="1408"/>
                    <a:pt x="662" y="1241"/>
                    <a:pt x="662" y="1013"/>
                  </a:cubicBezTo>
                  <a:cubicBezTo>
                    <a:pt x="662" y="763"/>
                    <a:pt x="811" y="606"/>
                    <a:pt x="1051" y="606"/>
                  </a:cubicBezTo>
                  <a:close/>
                  <a:moveTo>
                    <a:pt x="1031" y="1"/>
                  </a:moveTo>
                  <a:cubicBezTo>
                    <a:pt x="396" y="1"/>
                    <a:pt x="0" y="396"/>
                    <a:pt x="0" y="1005"/>
                  </a:cubicBezTo>
                  <a:cubicBezTo>
                    <a:pt x="0" y="1640"/>
                    <a:pt x="393" y="1962"/>
                    <a:pt x="907" y="1962"/>
                  </a:cubicBezTo>
                  <a:cubicBezTo>
                    <a:pt x="1161" y="1962"/>
                    <a:pt x="1383" y="1862"/>
                    <a:pt x="1503" y="1693"/>
                  </a:cubicBezTo>
                  <a:lnTo>
                    <a:pt x="1503" y="1693"/>
                  </a:lnTo>
                  <a:cubicBezTo>
                    <a:pt x="1503" y="2268"/>
                    <a:pt x="1402" y="2516"/>
                    <a:pt x="1106" y="2516"/>
                  </a:cubicBezTo>
                  <a:cubicBezTo>
                    <a:pt x="888" y="2516"/>
                    <a:pt x="770" y="2400"/>
                    <a:pt x="730" y="2190"/>
                  </a:cubicBezTo>
                  <a:lnTo>
                    <a:pt x="730" y="2188"/>
                  </a:lnTo>
                  <a:lnTo>
                    <a:pt x="78" y="2188"/>
                  </a:lnTo>
                  <a:cubicBezTo>
                    <a:pt x="110" y="2648"/>
                    <a:pt x="426" y="3078"/>
                    <a:pt x="1080" y="3078"/>
                  </a:cubicBezTo>
                  <a:cubicBezTo>
                    <a:pt x="1884" y="3078"/>
                    <a:pt x="2125" y="2514"/>
                    <a:pt x="2125" y="1490"/>
                  </a:cubicBezTo>
                  <a:cubicBezTo>
                    <a:pt x="2125" y="579"/>
                    <a:pt x="1884" y="1"/>
                    <a:pt x="10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5526350" y="3958850"/>
              <a:ext cx="55425" cy="77900"/>
            </a:xfrm>
            <a:custGeom>
              <a:rect b="b" l="l" r="r" t="t"/>
              <a:pathLst>
                <a:path extrusionOk="0" h="3116" w="2217">
                  <a:moveTo>
                    <a:pt x="1109" y="558"/>
                  </a:moveTo>
                  <a:cubicBezTo>
                    <a:pt x="1321" y="558"/>
                    <a:pt x="1463" y="684"/>
                    <a:pt x="1463" y="912"/>
                  </a:cubicBezTo>
                  <a:cubicBezTo>
                    <a:pt x="1463" y="1129"/>
                    <a:pt x="1315" y="1259"/>
                    <a:pt x="1114" y="1259"/>
                  </a:cubicBezTo>
                  <a:cubicBezTo>
                    <a:pt x="1112" y="1259"/>
                    <a:pt x="1110" y="1259"/>
                    <a:pt x="1109" y="1259"/>
                  </a:cubicBezTo>
                  <a:cubicBezTo>
                    <a:pt x="907" y="1259"/>
                    <a:pt x="755" y="1130"/>
                    <a:pt x="755" y="914"/>
                  </a:cubicBezTo>
                  <a:cubicBezTo>
                    <a:pt x="755" y="684"/>
                    <a:pt x="899" y="558"/>
                    <a:pt x="1109" y="558"/>
                  </a:cubicBezTo>
                  <a:close/>
                  <a:moveTo>
                    <a:pt x="1109" y="1751"/>
                  </a:moveTo>
                  <a:cubicBezTo>
                    <a:pt x="1357" y="1751"/>
                    <a:pt x="1530" y="1900"/>
                    <a:pt x="1530" y="2147"/>
                  </a:cubicBezTo>
                  <a:cubicBezTo>
                    <a:pt x="1530" y="2369"/>
                    <a:pt x="1376" y="2542"/>
                    <a:pt x="1109" y="2542"/>
                  </a:cubicBezTo>
                  <a:cubicBezTo>
                    <a:pt x="838" y="2542"/>
                    <a:pt x="679" y="2373"/>
                    <a:pt x="679" y="2147"/>
                  </a:cubicBezTo>
                  <a:cubicBezTo>
                    <a:pt x="679" y="1892"/>
                    <a:pt x="858" y="1754"/>
                    <a:pt x="1109" y="1751"/>
                  </a:cubicBezTo>
                  <a:close/>
                  <a:moveTo>
                    <a:pt x="1109" y="0"/>
                  </a:moveTo>
                  <a:cubicBezTo>
                    <a:pt x="404" y="0"/>
                    <a:pt x="70" y="377"/>
                    <a:pt x="70" y="804"/>
                  </a:cubicBezTo>
                  <a:cubicBezTo>
                    <a:pt x="70" y="1120"/>
                    <a:pt x="227" y="1326"/>
                    <a:pt x="457" y="1448"/>
                  </a:cubicBezTo>
                  <a:cubicBezTo>
                    <a:pt x="170" y="1584"/>
                    <a:pt x="1" y="1839"/>
                    <a:pt x="1" y="2179"/>
                  </a:cubicBezTo>
                  <a:cubicBezTo>
                    <a:pt x="1" y="2780"/>
                    <a:pt x="498" y="3116"/>
                    <a:pt x="1109" y="3116"/>
                  </a:cubicBezTo>
                  <a:cubicBezTo>
                    <a:pt x="1720" y="3116"/>
                    <a:pt x="2217" y="2780"/>
                    <a:pt x="2217" y="2179"/>
                  </a:cubicBezTo>
                  <a:cubicBezTo>
                    <a:pt x="2217" y="1839"/>
                    <a:pt x="2048" y="1589"/>
                    <a:pt x="1754" y="1448"/>
                  </a:cubicBezTo>
                  <a:cubicBezTo>
                    <a:pt x="1983" y="1330"/>
                    <a:pt x="2141" y="1112"/>
                    <a:pt x="2141" y="804"/>
                  </a:cubicBezTo>
                  <a:cubicBezTo>
                    <a:pt x="2141" y="377"/>
                    <a:pt x="1813" y="0"/>
                    <a:pt x="1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5620950" y="3960425"/>
              <a:ext cx="28450" cy="74950"/>
            </a:xfrm>
            <a:custGeom>
              <a:rect b="b" l="l" r="r" t="t"/>
              <a:pathLst>
                <a:path extrusionOk="0" h="2998" w="1138">
                  <a:moveTo>
                    <a:pt x="1" y="0"/>
                  </a:moveTo>
                  <a:lnTo>
                    <a:pt x="1" y="652"/>
                  </a:lnTo>
                  <a:lnTo>
                    <a:pt x="408" y="652"/>
                  </a:lnTo>
                  <a:lnTo>
                    <a:pt x="408" y="2998"/>
                  </a:lnTo>
                  <a:lnTo>
                    <a:pt x="1137" y="2998"/>
                  </a:lnTo>
                  <a:lnTo>
                    <a:pt x="11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3"/>
          <p:cNvSpPr/>
          <p:nvPr/>
        </p:nvSpPr>
        <p:spPr>
          <a:xfrm>
            <a:off x="1548385" y="2644222"/>
            <a:ext cx="521400" cy="260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txBox="1"/>
          <p:nvPr>
            <p:ph type="title"/>
          </p:nvPr>
        </p:nvSpPr>
        <p:spPr>
          <a:xfrm>
            <a:off x="659700" y="879598"/>
            <a:ext cx="634800" cy="34974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3000"/>
              <a:t>D</a:t>
            </a:r>
            <a:endParaRPr sz="3000"/>
          </a:p>
          <a:p>
            <a:pPr indent="0" lvl="0" marL="0" rtl="0" algn="ctr">
              <a:spcBef>
                <a:spcPts val="0"/>
              </a:spcBef>
              <a:spcAft>
                <a:spcPts val="0"/>
              </a:spcAft>
              <a:buNone/>
            </a:pPr>
            <a:r>
              <a:rPr lang="en" sz="3000"/>
              <a:t>A</a:t>
            </a:r>
            <a:endParaRPr sz="3000"/>
          </a:p>
          <a:p>
            <a:pPr indent="0" lvl="0" marL="0" rtl="0" algn="ctr">
              <a:spcBef>
                <a:spcPts val="0"/>
              </a:spcBef>
              <a:spcAft>
                <a:spcPts val="0"/>
              </a:spcAft>
              <a:buNone/>
            </a:pPr>
            <a:r>
              <a:rPr lang="en" sz="3000"/>
              <a:t>T</a:t>
            </a:r>
            <a:endParaRPr sz="3000"/>
          </a:p>
          <a:p>
            <a:pPr indent="0" lvl="0" marL="0" rtl="0" algn="ctr">
              <a:spcBef>
                <a:spcPts val="0"/>
              </a:spcBef>
              <a:spcAft>
                <a:spcPts val="0"/>
              </a:spcAft>
              <a:buNone/>
            </a:pPr>
            <a:r>
              <a:rPr lang="en" sz="3000"/>
              <a:t>A</a:t>
            </a:r>
            <a:endParaRPr sz="3000"/>
          </a:p>
          <a:p>
            <a:pPr indent="0" lvl="0" marL="0" rtl="0" algn="ctr">
              <a:spcBef>
                <a:spcPts val="0"/>
              </a:spcBef>
              <a:spcAft>
                <a:spcPts val="0"/>
              </a:spcAft>
              <a:buNone/>
            </a:pPr>
            <a:r>
              <a:rPr lang="en" sz="3000"/>
              <a:t>S</a:t>
            </a:r>
            <a:endParaRPr sz="3000"/>
          </a:p>
          <a:p>
            <a:pPr indent="0" lvl="0" marL="0" rtl="0" algn="ctr">
              <a:spcBef>
                <a:spcPts val="0"/>
              </a:spcBef>
              <a:spcAft>
                <a:spcPts val="0"/>
              </a:spcAft>
              <a:buNone/>
            </a:pPr>
            <a:r>
              <a:rPr lang="en" sz="3000"/>
              <a:t>E</a:t>
            </a:r>
            <a:endParaRPr sz="3000"/>
          </a:p>
          <a:p>
            <a:pPr indent="0" lvl="0" marL="0" rtl="0" algn="ctr">
              <a:spcBef>
                <a:spcPts val="0"/>
              </a:spcBef>
              <a:spcAft>
                <a:spcPts val="0"/>
              </a:spcAft>
              <a:buNone/>
            </a:pPr>
            <a:r>
              <a:rPr lang="en" sz="3000"/>
              <a:t>T</a:t>
            </a:r>
            <a:endParaRPr sz="3000"/>
          </a:p>
          <a:p>
            <a:pPr indent="0" lvl="0" marL="0" rtl="0" algn="ctr">
              <a:spcBef>
                <a:spcPts val="0"/>
              </a:spcBef>
              <a:spcAft>
                <a:spcPts val="0"/>
              </a:spcAft>
              <a:buNone/>
            </a:pPr>
            <a:r>
              <a:t/>
            </a:r>
            <a:endParaRPr sz="3000"/>
          </a:p>
        </p:txBody>
      </p:sp>
      <p:sp>
        <p:nvSpPr>
          <p:cNvPr id="459" name="Google Shape;459;p23"/>
          <p:cNvSpPr txBox="1"/>
          <p:nvPr>
            <p:ph idx="2" type="title"/>
          </p:nvPr>
        </p:nvSpPr>
        <p:spPr>
          <a:xfrm>
            <a:off x="1467195" y="2531148"/>
            <a:ext cx="521400" cy="26094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2000"/>
              <a:t>O</a:t>
            </a:r>
            <a:endParaRPr sz="2000"/>
          </a:p>
          <a:p>
            <a:pPr indent="0" lvl="0" marL="0" rtl="0" algn="ctr">
              <a:spcBef>
                <a:spcPts val="0"/>
              </a:spcBef>
              <a:spcAft>
                <a:spcPts val="0"/>
              </a:spcAft>
              <a:buNone/>
            </a:pPr>
            <a:r>
              <a:rPr lang="en" sz="2000"/>
              <a:t>V</a:t>
            </a:r>
            <a:endParaRPr sz="2000"/>
          </a:p>
          <a:p>
            <a:pPr indent="0" lvl="0" marL="0" rtl="0" algn="ctr">
              <a:spcBef>
                <a:spcPts val="0"/>
              </a:spcBef>
              <a:spcAft>
                <a:spcPts val="0"/>
              </a:spcAft>
              <a:buNone/>
            </a:pPr>
            <a:r>
              <a:rPr lang="en" sz="2000"/>
              <a:t>E</a:t>
            </a:r>
            <a:endParaRPr sz="2000"/>
          </a:p>
          <a:p>
            <a:pPr indent="0" lvl="0" marL="0" rtl="0" algn="ctr">
              <a:spcBef>
                <a:spcPts val="0"/>
              </a:spcBef>
              <a:spcAft>
                <a:spcPts val="0"/>
              </a:spcAft>
              <a:buNone/>
            </a:pPr>
            <a:r>
              <a:rPr lang="en" sz="2000"/>
              <a:t>R</a:t>
            </a:r>
            <a:endParaRPr sz="2000"/>
          </a:p>
          <a:p>
            <a:pPr indent="0" lvl="0" marL="0" rtl="0" algn="ctr">
              <a:spcBef>
                <a:spcPts val="0"/>
              </a:spcBef>
              <a:spcAft>
                <a:spcPts val="0"/>
              </a:spcAft>
              <a:buNone/>
            </a:pPr>
            <a:r>
              <a:rPr lang="en" sz="2000"/>
              <a:t>V</a:t>
            </a:r>
            <a:endParaRPr sz="2000"/>
          </a:p>
          <a:p>
            <a:pPr indent="0" lvl="0" marL="0" rtl="0" algn="ctr">
              <a:spcBef>
                <a:spcPts val="0"/>
              </a:spcBef>
              <a:spcAft>
                <a:spcPts val="0"/>
              </a:spcAft>
              <a:buNone/>
            </a:pPr>
            <a:r>
              <a:rPr lang="en" sz="2000"/>
              <a:t>I</a:t>
            </a:r>
            <a:endParaRPr sz="2000"/>
          </a:p>
          <a:p>
            <a:pPr indent="0" lvl="0" marL="0" rtl="0" algn="ctr">
              <a:spcBef>
                <a:spcPts val="0"/>
              </a:spcBef>
              <a:spcAft>
                <a:spcPts val="0"/>
              </a:spcAft>
              <a:buNone/>
            </a:pPr>
            <a:r>
              <a:rPr lang="en" sz="2000"/>
              <a:t>E</a:t>
            </a:r>
            <a:endParaRPr sz="2000"/>
          </a:p>
          <a:p>
            <a:pPr indent="0" lvl="0" marL="0" rtl="0" algn="ctr">
              <a:spcBef>
                <a:spcPts val="0"/>
              </a:spcBef>
              <a:spcAft>
                <a:spcPts val="0"/>
              </a:spcAft>
              <a:buNone/>
            </a:pPr>
            <a:r>
              <a:rPr lang="en" sz="2000"/>
              <a:t>W</a:t>
            </a:r>
            <a:endParaRPr sz="2000"/>
          </a:p>
        </p:txBody>
      </p:sp>
      <p:sp>
        <p:nvSpPr>
          <p:cNvPr id="460" name="Google Shape;460;p23"/>
          <p:cNvSpPr txBox="1"/>
          <p:nvPr>
            <p:ph idx="13" type="subTitle"/>
          </p:nvPr>
        </p:nvSpPr>
        <p:spPr>
          <a:xfrm>
            <a:off x="2394450" y="513100"/>
            <a:ext cx="7562100" cy="66459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lang="en" sz="1700"/>
              <a:t>KAGGLE LINK:</a:t>
            </a:r>
            <a:endParaRPr sz="1700"/>
          </a:p>
          <a:p>
            <a:pPr indent="-336550" lvl="0" marL="457200" rtl="0" algn="l">
              <a:lnSpc>
                <a:spcPct val="100000"/>
              </a:lnSpc>
              <a:spcBef>
                <a:spcPts val="1000"/>
              </a:spcBef>
              <a:spcAft>
                <a:spcPts val="0"/>
              </a:spcAft>
              <a:buSzPts val="1700"/>
              <a:buChar char="●"/>
            </a:pPr>
            <a:r>
              <a:rPr lang="en" sz="1700" u="sng">
                <a:solidFill>
                  <a:schemeClr val="hlink"/>
                </a:solidFill>
                <a:hlinkClick r:id="rId3"/>
              </a:rPr>
              <a:t>https://www.kaggle.com/datasets/divu2001/coffee-shop-sales-analysis</a:t>
            </a:r>
            <a:endParaRPr sz="1700"/>
          </a:p>
          <a:p>
            <a:pPr indent="0" lvl="0" marL="0" rtl="0" algn="l">
              <a:lnSpc>
                <a:spcPct val="100000"/>
              </a:lnSpc>
              <a:spcBef>
                <a:spcPts val="1000"/>
              </a:spcBef>
              <a:spcAft>
                <a:spcPts val="0"/>
              </a:spcAft>
              <a:buNone/>
            </a:pPr>
            <a:r>
              <a:t/>
            </a:r>
            <a:endParaRPr sz="1700"/>
          </a:p>
          <a:p>
            <a:pPr indent="0" lvl="0" marL="0" rtl="0" algn="l">
              <a:lnSpc>
                <a:spcPct val="100000"/>
              </a:lnSpc>
              <a:spcBef>
                <a:spcPts val="1000"/>
              </a:spcBef>
              <a:spcAft>
                <a:spcPts val="0"/>
              </a:spcAft>
              <a:buNone/>
            </a:pPr>
            <a:r>
              <a:rPr lang="en" sz="1700"/>
              <a:t>Our Dataset</a:t>
            </a:r>
            <a:endParaRPr sz="1700"/>
          </a:p>
          <a:p>
            <a:pPr indent="-336550" lvl="0" marL="457200" rtl="0" algn="l">
              <a:lnSpc>
                <a:spcPct val="100000"/>
              </a:lnSpc>
              <a:spcBef>
                <a:spcPts val="1000"/>
              </a:spcBef>
              <a:spcAft>
                <a:spcPts val="0"/>
              </a:spcAft>
              <a:buSzPts val="1700"/>
              <a:buChar char="●"/>
            </a:pPr>
            <a:r>
              <a:rPr lang="en" sz="1700"/>
              <a:t>Time series </a:t>
            </a:r>
            <a:r>
              <a:rPr lang="en" sz="1700"/>
              <a:t>data of order transaction details that include item ordered, quantity ordered, total bill, and store location.</a:t>
            </a:r>
            <a:endParaRPr sz="1700"/>
          </a:p>
          <a:p>
            <a:pPr indent="-336550" lvl="0" marL="457200" rtl="0" algn="l">
              <a:lnSpc>
                <a:spcPct val="100000"/>
              </a:lnSpc>
              <a:spcBef>
                <a:spcPts val="1000"/>
              </a:spcBef>
              <a:spcAft>
                <a:spcPts val="0"/>
              </a:spcAft>
              <a:buSzPts val="1700"/>
              <a:buChar char="●"/>
            </a:pPr>
            <a:r>
              <a:rPr lang="en" sz="1700"/>
              <a:t>There are 3 store locations - Astoria, Hell’s Kitchen, and Lower Manhattan</a:t>
            </a:r>
            <a:endParaRPr sz="1700"/>
          </a:p>
          <a:p>
            <a:pPr indent="-336550" lvl="0" marL="457200" rtl="0" algn="l">
              <a:lnSpc>
                <a:spcPct val="100000"/>
              </a:lnSpc>
              <a:spcBef>
                <a:spcPts val="1000"/>
              </a:spcBef>
              <a:spcAft>
                <a:spcPts val="0"/>
              </a:spcAft>
              <a:buSzPts val="1700"/>
              <a:buChar char="●"/>
            </a:pPr>
            <a:r>
              <a:rPr lang="en" sz="1700"/>
              <a:t>6 months worth of transactions in 2023.</a:t>
            </a:r>
            <a:endParaRPr sz="1700"/>
          </a:p>
          <a:p>
            <a:pPr indent="-336550" lvl="0" marL="457200" rtl="0" algn="l">
              <a:lnSpc>
                <a:spcPct val="100000"/>
              </a:lnSpc>
              <a:spcBef>
                <a:spcPts val="1000"/>
              </a:spcBef>
              <a:spcAft>
                <a:spcPts val="0"/>
              </a:spcAft>
              <a:buSzPts val="1700"/>
              <a:buChar char="●"/>
            </a:pPr>
            <a:r>
              <a:rPr lang="en" sz="1700"/>
              <a:t>We calculated the time in between orders for both our regression and neural network model.</a:t>
            </a:r>
            <a:endParaRPr sz="1700"/>
          </a:p>
          <a:p>
            <a:pPr indent="-336550" lvl="0" marL="457200" rtl="0" algn="l">
              <a:lnSpc>
                <a:spcPct val="100000"/>
              </a:lnSpc>
              <a:spcBef>
                <a:spcPts val="1000"/>
              </a:spcBef>
              <a:spcAft>
                <a:spcPts val="0"/>
              </a:spcAft>
              <a:buSzPts val="1700"/>
              <a:buChar char="●"/>
            </a:pPr>
            <a:r>
              <a:rPr lang="en" sz="1700"/>
              <a:t>We normalized variables for our neural network creating unitpriceNorm, totalbillNorm, and timeNorm.</a:t>
            </a:r>
            <a:endParaRPr sz="1700"/>
          </a:p>
          <a:p>
            <a:pPr indent="0" lvl="0" marL="0" rtl="0" algn="l">
              <a:lnSpc>
                <a:spcPct val="100000"/>
              </a:lnSpc>
              <a:spcBef>
                <a:spcPts val="1000"/>
              </a:spcBef>
              <a:spcAft>
                <a:spcPts val="0"/>
              </a:spcAft>
              <a:buNone/>
            </a:pPr>
            <a:r>
              <a:t/>
            </a:r>
            <a:endParaRPr sz="1700"/>
          </a:p>
          <a:p>
            <a:pPr indent="0" lvl="0" marL="0" rtl="0" algn="l">
              <a:lnSpc>
                <a:spcPct val="100000"/>
              </a:lnSpc>
              <a:spcBef>
                <a:spcPts val="1000"/>
              </a:spcBef>
              <a:spcAft>
                <a:spcPts val="1000"/>
              </a:spcAft>
              <a:buNone/>
            </a:pPr>
            <a:r>
              <a:t/>
            </a:r>
            <a:endParaRPr sz="1700"/>
          </a:p>
        </p:txBody>
      </p:sp>
      <p:pic>
        <p:nvPicPr>
          <p:cNvPr id="461" name="Google Shape;461;p23"/>
          <p:cNvPicPr preferRelativeResize="0"/>
          <p:nvPr/>
        </p:nvPicPr>
        <p:blipFill>
          <a:blip r:embed="rId4">
            <a:alphaModFix/>
          </a:blip>
          <a:stretch>
            <a:fillRect/>
          </a:stretch>
        </p:blipFill>
        <p:spPr>
          <a:xfrm>
            <a:off x="1808625" y="5536175"/>
            <a:ext cx="8563302" cy="186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4"/>
          <p:cNvSpPr/>
          <p:nvPr/>
        </p:nvSpPr>
        <p:spPr>
          <a:xfrm>
            <a:off x="2434500" y="2463958"/>
            <a:ext cx="5826900" cy="153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txBox="1"/>
          <p:nvPr>
            <p:ph idx="2" type="title"/>
          </p:nvPr>
        </p:nvSpPr>
        <p:spPr>
          <a:xfrm>
            <a:off x="2180717" y="2651958"/>
            <a:ext cx="6081000" cy="1531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4100"/>
              <a:t>04</a:t>
            </a:r>
            <a:endParaRPr sz="4100"/>
          </a:p>
          <a:p>
            <a:pPr indent="0" lvl="0" marL="0" rtl="0" algn="ctr">
              <a:spcBef>
                <a:spcPts val="0"/>
              </a:spcBef>
              <a:spcAft>
                <a:spcPts val="0"/>
              </a:spcAft>
              <a:buNone/>
            </a:pPr>
            <a:r>
              <a:rPr lang="en" sz="3400"/>
              <a:t>Multivariate Linear Regression</a:t>
            </a:r>
            <a:endParaRPr sz="3400"/>
          </a:p>
        </p:txBody>
      </p:sp>
      <p:sp>
        <p:nvSpPr>
          <p:cNvPr id="468" name="Google Shape;468;p24"/>
          <p:cNvSpPr txBox="1"/>
          <p:nvPr>
            <p:ph idx="13" type="subTitle"/>
          </p:nvPr>
        </p:nvSpPr>
        <p:spPr>
          <a:xfrm>
            <a:off x="2180725" y="4408575"/>
            <a:ext cx="6081000" cy="1382100"/>
          </a:xfrm>
          <a:prstGeom prst="rect">
            <a:avLst/>
          </a:prstGeom>
        </p:spPr>
        <p:txBody>
          <a:bodyPr anchorCtr="0" anchor="t" bIns="116050" lIns="116050" spcFirstLastPara="1" rIns="116050" wrap="square" tIns="116050">
            <a:noAutofit/>
          </a:bodyPr>
          <a:lstStyle/>
          <a:p>
            <a:pPr indent="0" lvl="0" marL="0" rtl="0" algn="ctr">
              <a:spcBef>
                <a:spcPts val="0"/>
              </a:spcBef>
              <a:spcAft>
                <a:spcPts val="2000"/>
              </a:spcAft>
              <a:buNone/>
            </a:pPr>
            <a:r>
              <a:t/>
            </a:r>
            <a:endParaRPr sz="2000"/>
          </a:p>
        </p:txBody>
      </p:sp>
      <p:grpSp>
        <p:nvGrpSpPr>
          <p:cNvPr id="469" name="Google Shape;469;p24"/>
          <p:cNvGrpSpPr/>
          <p:nvPr/>
        </p:nvGrpSpPr>
        <p:grpSpPr>
          <a:xfrm>
            <a:off x="8781711" y="125434"/>
            <a:ext cx="1223754" cy="1328148"/>
            <a:chOff x="4075000" y="3128500"/>
            <a:chExt cx="2071000" cy="2071025"/>
          </a:xfrm>
        </p:grpSpPr>
        <p:sp>
          <p:nvSpPr>
            <p:cNvPr id="470" name="Google Shape;470;p24"/>
            <p:cNvSpPr/>
            <p:nvPr/>
          </p:nvSpPr>
          <p:spPr>
            <a:xfrm>
              <a:off x="4075000" y="3128500"/>
              <a:ext cx="2071000" cy="2071025"/>
            </a:xfrm>
            <a:custGeom>
              <a:rect b="b" l="l" r="r" t="t"/>
              <a:pathLst>
                <a:path extrusionOk="0" h="82841" w="82840">
                  <a:moveTo>
                    <a:pt x="41419" y="0"/>
                  </a:moveTo>
                  <a:cubicBezTo>
                    <a:pt x="30434" y="0"/>
                    <a:pt x="19899" y="4365"/>
                    <a:pt x="12132" y="12132"/>
                  </a:cubicBezTo>
                  <a:cubicBezTo>
                    <a:pt x="4364" y="19899"/>
                    <a:pt x="0" y="30434"/>
                    <a:pt x="0" y="41421"/>
                  </a:cubicBezTo>
                  <a:cubicBezTo>
                    <a:pt x="0" y="52406"/>
                    <a:pt x="4364" y="62941"/>
                    <a:pt x="12132" y="70708"/>
                  </a:cubicBezTo>
                  <a:cubicBezTo>
                    <a:pt x="19899" y="78476"/>
                    <a:pt x="30434" y="82840"/>
                    <a:pt x="41419" y="82840"/>
                  </a:cubicBezTo>
                  <a:cubicBezTo>
                    <a:pt x="52406" y="82840"/>
                    <a:pt x="62941" y="78476"/>
                    <a:pt x="70708" y="70708"/>
                  </a:cubicBezTo>
                  <a:cubicBezTo>
                    <a:pt x="78475" y="62941"/>
                    <a:pt x="82839" y="52406"/>
                    <a:pt x="82839" y="41421"/>
                  </a:cubicBezTo>
                  <a:cubicBezTo>
                    <a:pt x="82839" y="30434"/>
                    <a:pt x="78475" y="19899"/>
                    <a:pt x="70708" y="12132"/>
                  </a:cubicBezTo>
                  <a:cubicBezTo>
                    <a:pt x="62941" y="4365"/>
                    <a:pt x="52406" y="0"/>
                    <a:pt x="4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4141950" y="3195350"/>
              <a:ext cx="1937250" cy="1937275"/>
            </a:xfrm>
            <a:custGeom>
              <a:rect b="b" l="l" r="r" t="t"/>
              <a:pathLst>
                <a:path extrusionOk="0" h="77491" w="77490">
                  <a:moveTo>
                    <a:pt x="38745" y="2438"/>
                  </a:moveTo>
                  <a:cubicBezTo>
                    <a:pt x="58764" y="2438"/>
                    <a:pt x="75050" y="18726"/>
                    <a:pt x="75050" y="38745"/>
                  </a:cubicBezTo>
                  <a:cubicBezTo>
                    <a:pt x="75050" y="58764"/>
                    <a:pt x="58764" y="75050"/>
                    <a:pt x="38745" y="75050"/>
                  </a:cubicBezTo>
                  <a:cubicBezTo>
                    <a:pt x="18726" y="75050"/>
                    <a:pt x="2438" y="58764"/>
                    <a:pt x="2438" y="38745"/>
                  </a:cubicBezTo>
                  <a:cubicBezTo>
                    <a:pt x="2438" y="18726"/>
                    <a:pt x="18726" y="2438"/>
                    <a:pt x="38745" y="2438"/>
                  </a:cubicBezTo>
                  <a:close/>
                  <a:moveTo>
                    <a:pt x="38745" y="0"/>
                  </a:moveTo>
                  <a:cubicBezTo>
                    <a:pt x="17382" y="0"/>
                    <a:pt x="0" y="17382"/>
                    <a:pt x="0" y="38745"/>
                  </a:cubicBezTo>
                  <a:cubicBezTo>
                    <a:pt x="0" y="60108"/>
                    <a:pt x="17382" y="77490"/>
                    <a:pt x="38745" y="77490"/>
                  </a:cubicBezTo>
                  <a:cubicBezTo>
                    <a:pt x="60108" y="77490"/>
                    <a:pt x="77485" y="60110"/>
                    <a:pt x="77489" y="38745"/>
                  </a:cubicBezTo>
                  <a:cubicBezTo>
                    <a:pt x="77489" y="17382"/>
                    <a:pt x="60108" y="0"/>
                    <a:pt x="38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4471650" y="4175775"/>
              <a:ext cx="1268475" cy="60925"/>
            </a:xfrm>
            <a:custGeom>
              <a:rect b="b" l="l" r="r" t="t"/>
              <a:pathLst>
                <a:path extrusionOk="0" h="2437" w="50739">
                  <a:moveTo>
                    <a:pt x="1" y="1"/>
                  </a:moveTo>
                  <a:lnTo>
                    <a:pt x="1" y="2436"/>
                  </a:lnTo>
                  <a:lnTo>
                    <a:pt x="50738" y="2436"/>
                  </a:lnTo>
                  <a:lnTo>
                    <a:pt x="507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5046450" y="3540125"/>
              <a:ext cx="294800" cy="324450"/>
            </a:xfrm>
            <a:custGeom>
              <a:rect b="b" l="l" r="r" t="t"/>
              <a:pathLst>
                <a:path extrusionOk="0" h="12978" w="11792">
                  <a:moveTo>
                    <a:pt x="7943" y="1"/>
                  </a:moveTo>
                  <a:cubicBezTo>
                    <a:pt x="7292" y="1976"/>
                    <a:pt x="3196" y="4520"/>
                    <a:pt x="1512" y="7298"/>
                  </a:cubicBezTo>
                  <a:cubicBezTo>
                    <a:pt x="1" y="9796"/>
                    <a:pt x="1756" y="12413"/>
                    <a:pt x="2121" y="12910"/>
                  </a:cubicBezTo>
                  <a:cubicBezTo>
                    <a:pt x="2335" y="12189"/>
                    <a:pt x="2608" y="11487"/>
                    <a:pt x="2923" y="10802"/>
                  </a:cubicBezTo>
                  <a:cubicBezTo>
                    <a:pt x="2964" y="10717"/>
                    <a:pt x="3005" y="10631"/>
                    <a:pt x="3045" y="10546"/>
                  </a:cubicBezTo>
                  <a:cubicBezTo>
                    <a:pt x="2457" y="9660"/>
                    <a:pt x="2172" y="8585"/>
                    <a:pt x="2162" y="7532"/>
                  </a:cubicBezTo>
                  <a:cubicBezTo>
                    <a:pt x="2162" y="7508"/>
                    <a:pt x="2175" y="7496"/>
                    <a:pt x="2189" y="7496"/>
                  </a:cubicBezTo>
                  <a:cubicBezTo>
                    <a:pt x="2203" y="7496"/>
                    <a:pt x="2217" y="7506"/>
                    <a:pt x="2221" y="7526"/>
                  </a:cubicBezTo>
                  <a:cubicBezTo>
                    <a:pt x="2357" y="8548"/>
                    <a:pt x="2612" y="9552"/>
                    <a:pt x="3084" y="10468"/>
                  </a:cubicBezTo>
                  <a:cubicBezTo>
                    <a:pt x="3548" y="9515"/>
                    <a:pt x="4102" y="8601"/>
                    <a:pt x="4707" y="7729"/>
                  </a:cubicBezTo>
                  <a:cubicBezTo>
                    <a:pt x="4534" y="7330"/>
                    <a:pt x="4383" y="6921"/>
                    <a:pt x="4265" y="6501"/>
                  </a:cubicBezTo>
                  <a:cubicBezTo>
                    <a:pt x="4135" y="6037"/>
                    <a:pt x="4037" y="5564"/>
                    <a:pt x="4015" y="5082"/>
                  </a:cubicBezTo>
                  <a:cubicBezTo>
                    <a:pt x="4014" y="5060"/>
                    <a:pt x="4028" y="5050"/>
                    <a:pt x="4043" y="5050"/>
                  </a:cubicBezTo>
                  <a:cubicBezTo>
                    <a:pt x="4056" y="5050"/>
                    <a:pt x="4070" y="5058"/>
                    <a:pt x="4074" y="5076"/>
                  </a:cubicBezTo>
                  <a:cubicBezTo>
                    <a:pt x="4159" y="5544"/>
                    <a:pt x="4282" y="6002"/>
                    <a:pt x="4410" y="6461"/>
                  </a:cubicBezTo>
                  <a:cubicBezTo>
                    <a:pt x="4522" y="6860"/>
                    <a:pt x="4638" y="7257"/>
                    <a:pt x="4760" y="7654"/>
                  </a:cubicBezTo>
                  <a:cubicBezTo>
                    <a:pt x="5398" y="6740"/>
                    <a:pt x="5978" y="5784"/>
                    <a:pt x="6485" y="4795"/>
                  </a:cubicBezTo>
                  <a:cubicBezTo>
                    <a:pt x="6216" y="4257"/>
                    <a:pt x="6023" y="3683"/>
                    <a:pt x="5947" y="3084"/>
                  </a:cubicBezTo>
                  <a:cubicBezTo>
                    <a:pt x="5945" y="3067"/>
                    <a:pt x="5962" y="3058"/>
                    <a:pt x="5977" y="3058"/>
                  </a:cubicBezTo>
                  <a:cubicBezTo>
                    <a:pt x="5989" y="3058"/>
                    <a:pt x="5999" y="3063"/>
                    <a:pt x="6002" y="3072"/>
                  </a:cubicBezTo>
                  <a:cubicBezTo>
                    <a:pt x="6190" y="3613"/>
                    <a:pt x="6365" y="4153"/>
                    <a:pt x="6532" y="4701"/>
                  </a:cubicBezTo>
                  <a:lnTo>
                    <a:pt x="6593" y="4579"/>
                  </a:lnTo>
                  <a:cubicBezTo>
                    <a:pt x="7118" y="3506"/>
                    <a:pt x="7577" y="2383"/>
                    <a:pt x="7801" y="1210"/>
                  </a:cubicBezTo>
                  <a:cubicBezTo>
                    <a:pt x="7814" y="1122"/>
                    <a:pt x="7846" y="1077"/>
                    <a:pt x="7872" y="1077"/>
                  </a:cubicBezTo>
                  <a:cubicBezTo>
                    <a:pt x="7901" y="1077"/>
                    <a:pt x="7923" y="1126"/>
                    <a:pt x="7913" y="1225"/>
                  </a:cubicBezTo>
                  <a:cubicBezTo>
                    <a:pt x="7742" y="2432"/>
                    <a:pt x="7322" y="3585"/>
                    <a:pt x="6817" y="4685"/>
                  </a:cubicBezTo>
                  <a:cubicBezTo>
                    <a:pt x="6558" y="5245"/>
                    <a:pt x="6269" y="5791"/>
                    <a:pt x="5962" y="6324"/>
                  </a:cubicBezTo>
                  <a:cubicBezTo>
                    <a:pt x="6701" y="6188"/>
                    <a:pt x="7418" y="5978"/>
                    <a:pt x="8127" y="5729"/>
                  </a:cubicBezTo>
                  <a:cubicBezTo>
                    <a:pt x="8130" y="5728"/>
                    <a:pt x="8133" y="5728"/>
                    <a:pt x="8136" y="5728"/>
                  </a:cubicBezTo>
                  <a:cubicBezTo>
                    <a:pt x="8163" y="5728"/>
                    <a:pt x="8177" y="5768"/>
                    <a:pt x="8149" y="5782"/>
                  </a:cubicBezTo>
                  <a:cubicBezTo>
                    <a:pt x="7465" y="6155"/>
                    <a:pt x="6693" y="6373"/>
                    <a:pt x="5911" y="6406"/>
                  </a:cubicBezTo>
                  <a:cubicBezTo>
                    <a:pt x="5626" y="6892"/>
                    <a:pt x="5320" y="7369"/>
                    <a:pt x="5000" y="7831"/>
                  </a:cubicBezTo>
                  <a:cubicBezTo>
                    <a:pt x="4669" y="8304"/>
                    <a:pt x="4355" y="8784"/>
                    <a:pt x="4058" y="9273"/>
                  </a:cubicBezTo>
                  <a:cubicBezTo>
                    <a:pt x="4593" y="9232"/>
                    <a:pt x="5125" y="9173"/>
                    <a:pt x="5652" y="9090"/>
                  </a:cubicBezTo>
                  <a:cubicBezTo>
                    <a:pt x="5941" y="9043"/>
                    <a:pt x="6228" y="8986"/>
                    <a:pt x="6512" y="8908"/>
                  </a:cubicBezTo>
                  <a:cubicBezTo>
                    <a:pt x="6793" y="8833"/>
                    <a:pt x="7072" y="8737"/>
                    <a:pt x="7314" y="8579"/>
                  </a:cubicBezTo>
                  <a:cubicBezTo>
                    <a:pt x="7323" y="8573"/>
                    <a:pt x="7331" y="8570"/>
                    <a:pt x="7339" y="8570"/>
                  </a:cubicBezTo>
                  <a:cubicBezTo>
                    <a:pt x="7366" y="8570"/>
                    <a:pt x="7379" y="8601"/>
                    <a:pt x="7349" y="8623"/>
                  </a:cubicBezTo>
                  <a:cubicBezTo>
                    <a:pt x="7118" y="8819"/>
                    <a:pt x="6833" y="8939"/>
                    <a:pt x="6550" y="9033"/>
                  </a:cubicBezTo>
                  <a:cubicBezTo>
                    <a:pt x="6265" y="9124"/>
                    <a:pt x="5972" y="9194"/>
                    <a:pt x="5677" y="9240"/>
                  </a:cubicBezTo>
                  <a:cubicBezTo>
                    <a:pt x="5204" y="9314"/>
                    <a:pt x="4728" y="9347"/>
                    <a:pt x="4250" y="9347"/>
                  </a:cubicBezTo>
                  <a:cubicBezTo>
                    <a:pt x="4173" y="9347"/>
                    <a:pt x="4095" y="9346"/>
                    <a:pt x="4017" y="9344"/>
                  </a:cubicBezTo>
                  <a:cubicBezTo>
                    <a:pt x="3709" y="9853"/>
                    <a:pt x="3422" y="10375"/>
                    <a:pt x="3159" y="10910"/>
                  </a:cubicBezTo>
                  <a:cubicBezTo>
                    <a:pt x="3021" y="11187"/>
                    <a:pt x="2893" y="11470"/>
                    <a:pt x="2766" y="11756"/>
                  </a:cubicBezTo>
                  <a:cubicBezTo>
                    <a:pt x="3294" y="11717"/>
                    <a:pt x="3819" y="11637"/>
                    <a:pt x="4328" y="11503"/>
                  </a:cubicBezTo>
                  <a:cubicBezTo>
                    <a:pt x="4868" y="11354"/>
                    <a:pt x="5400" y="11147"/>
                    <a:pt x="5813" y="10762"/>
                  </a:cubicBezTo>
                  <a:cubicBezTo>
                    <a:pt x="5822" y="10754"/>
                    <a:pt x="5832" y="10750"/>
                    <a:pt x="5840" y="10750"/>
                  </a:cubicBezTo>
                  <a:cubicBezTo>
                    <a:pt x="5863" y="10750"/>
                    <a:pt x="5878" y="10777"/>
                    <a:pt x="5856" y="10802"/>
                  </a:cubicBezTo>
                  <a:cubicBezTo>
                    <a:pt x="5673" y="11026"/>
                    <a:pt x="5428" y="11197"/>
                    <a:pt x="5176" y="11338"/>
                  </a:cubicBezTo>
                  <a:cubicBezTo>
                    <a:pt x="4921" y="11477"/>
                    <a:pt x="4644" y="11572"/>
                    <a:pt x="4365" y="11648"/>
                  </a:cubicBezTo>
                  <a:cubicBezTo>
                    <a:pt x="3901" y="11768"/>
                    <a:pt x="3423" y="11824"/>
                    <a:pt x="2947" y="11824"/>
                  </a:cubicBezTo>
                  <a:cubicBezTo>
                    <a:pt x="2878" y="11824"/>
                    <a:pt x="2809" y="11823"/>
                    <a:pt x="2740" y="11821"/>
                  </a:cubicBezTo>
                  <a:cubicBezTo>
                    <a:pt x="2577" y="12199"/>
                    <a:pt x="2426" y="12584"/>
                    <a:pt x="2294" y="12977"/>
                  </a:cubicBezTo>
                  <a:cubicBezTo>
                    <a:pt x="11792" y="11920"/>
                    <a:pt x="7943" y="1"/>
                    <a:pt x="7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4892900" y="3663550"/>
              <a:ext cx="185100" cy="203925"/>
            </a:xfrm>
            <a:custGeom>
              <a:rect b="b" l="l" r="r" t="t"/>
              <a:pathLst>
                <a:path extrusionOk="0" h="8157" w="7404">
                  <a:moveTo>
                    <a:pt x="2416" y="0"/>
                  </a:moveTo>
                  <a:cubicBezTo>
                    <a:pt x="2416" y="1"/>
                    <a:pt x="1" y="7484"/>
                    <a:pt x="5960" y="8157"/>
                  </a:cubicBezTo>
                  <a:cubicBezTo>
                    <a:pt x="5874" y="7910"/>
                    <a:pt x="5780" y="7670"/>
                    <a:pt x="5678" y="7431"/>
                  </a:cubicBezTo>
                  <a:cubicBezTo>
                    <a:pt x="5639" y="7433"/>
                    <a:pt x="5599" y="7433"/>
                    <a:pt x="5559" y="7433"/>
                  </a:cubicBezTo>
                  <a:cubicBezTo>
                    <a:pt x="5257" y="7433"/>
                    <a:pt x="4953" y="7399"/>
                    <a:pt x="4658" y="7322"/>
                  </a:cubicBezTo>
                  <a:cubicBezTo>
                    <a:pt x="4485" y="7273"/>
                    <a:pt x="4312" y="7216"/>
                    <a:pt x="4151" y="7126"/>
                  </a:cubicBezTo>
                  <a:cubicBezTo>
                    <a:pt x="3994" y="7036"/>
                    <a:pt x="3842" y="6931"/>
                    <a:pt x="3725" y="6790"/>
                  </a:cubicBezTo>
                  <a:cubicBezTo>
                    <a:pt x="3710" y="6773"/>
                    <a:pt x="3720" y="6756"/>
                    <a:pt x="3735" y="6756"/>
                  </a:cubicBezTo>
                  <a:cubicBezTo>
                    <a:pt x="3740" y="6756"/>
                    <a:pt x="3746" y="6758"/>
                    <a:pt x="3752" y="6764"/>
                  </a:cubicBezTo>
                  <a:cubicBezTo>
                    <a:pt x="4013" y="7004"/>
                    <a:pt x="4345" y="7136"/>
                    <a:pt x="4683" y="7228"/>
                  </a:cubicBezTo>
                  <a:cubicBezTo>
                    <a:pt x="5002" y="7311"/>
                    <a:pt x="5332" y="7362"/>
                    <a:pt x="5664" y="7385"/>
                  </a:cubicBezTo>
                  <a:cubicBezTo>
                    <a:pt x="5585" y="7205"/>
                    <a:pt x="5503" y="7028"/>
                    <a:pt x="5416" y="6853"/>
                  </a:cubicBezTo>
                  <a:cubicBezTo>
                    <a:pt x="5251" y="6517"/>
                    <a:pt x="5072" y="6191"/>
                    <a:pt x="4878" y="5872"/>
                  </a:cubicBezTo>
                  <a:cubicBezTo>
                    <a:pt x="4833" y="5872"/>
                    <a:pt x="4788" y="5873"/>
                    <a:pt x="4743" y="5873"/>
                  </a:cubicBezTo>
                  <a:cubicBezTo>
                    <a:pt x="4441" y="5873"/>
                    <a:pt x="4137" y="5854"/>
                    <a:pt x="3835" y="5804"/>
                  </a:cubicBezTo>
                  <a:cubicBezTo>
                    <a:pt x="3652" y="5774"/>
                    <a:pt x="3467" y="5733"/>
                    <a:pt x="3290" y="5674"/>
                  </a:cubicBezTo>
                  <a:cubicBezTo>
                    <a:pt x="3110" y="5615"/>
                    <a:pt x="2933" y="5540"/>
                    <a:pt x="2787" y="5417"/>
                  </a:cubicBezTo>
                  <a:cubicBezTo>
                    <a:pt x="2769" y="5403"/>
                    <a:pt x="2778" y="5385"/>
                    <a:pt x="2796" y="5385"/>
                  </a:cubicBezTo>
                  <a:cubicBezTo>
                    <a:pt x="2800" y="5385"/>
                    <a:pt x="2806" y="5386"/>
                    <a:pt x="2811" y="5389"/>
                  </a:cubicBezTo>
                  <a:cubicBezTo>
                    <a:pt x="2964" y="5491"/>
                    <a:pt x="3139" y="5550"/>
                    <a:pt x="3314" y="5599"/>
                  </a:cubicBezTo>
                  <a:cubicBezTo>
                    <a:pt x="3493" y="5643"/>
                    <a:pt x="3670" y="5682"/>
                    <a:pt x="3854" y="5711"/>
                  </a:cubicBezTo>
                  <a:cubicBezTo>
                    <a:pt x="4186" y="5764"/>
                    <a:pt x="4518" y="5798"/>
                    <a:pt x="4854" y="5825"/>
                  </a:cubicBezTo>
                  <a:cubicBezTo>
                    <a:pt x="4668" y="5519"/>
                    <a:pt x="4471" y="5216"/>
                    <a:pt x="4263" y="4920"/>
                  </a:cubicBezTo>
                  <a:cubicBezTo>
                    <a:pt x="4064" y="4627"/>
                    <a:pt x="3870" y="4330"/>
                    <a:pt x="3691" y="4024"/>
                  </a:cubicBezTo>
                  <a:cubicBezTo>
                    <a:pt x="3200" y="4002"/>
                    <a:pt x="2715" y="3868"/>
                    <a:pt x="2286" y="3633"/>
                  </a:cubicBezTo>
                  <a:cubicBezTo>
                    <a:pt x="2269" y="3624"/>
                    <a:pt x="2279" y="3598"/>
                    <a:pt x="2297" y="3598"/>
                  </a:cubicBezTo>
                  <a:cubicBezTo>
                    <a:pt x="2298" y="3598"/>
                    <a:pt x="2300" y="3598"/>
                    <a:pt x="2302" y="3599"/>
                  </a:cubicBezTo>
                  <a:cubicBezTo>
                    <a:pt x="2746" y="3756"/>
                    <a:pt x="3198" y="3888"/>
                    <a:pt x="3660" y="3973"/>
                  </a:cubicBezTo>
                  <a:cubicBezTo>
                    <a:pt x="3467" y="3639"/>
                    <a:pt x="3286" y="3297"/>
                    <a:pt x="3123" y="2945"/>
                  </a:cubicBezTo>
                  <a:cubicBezTo>
                    <a:pt x="2807" y="2255"/>
                    <a:pt x="2542" y="1532"/>
                    <a:pt x="2436" y="774"/>
                  </a:cubicBezTo>
                  <a:cubicBezTo>
                    <a:pt x="2430" y="712"/>
                    <a:pt x="2444" y="681"/>
                    <a:pt x="2461" y="681"/>
                  </a:cubicBezTo>
                  <a:cubicBezTo>
                    <a:pt x="2477" y="681"/>
                    <a:pt x="2497" y="709"/>
                    <a:pt x="2506" y="764"/>
                  </a:cubicBezTo>
                  <a:cubicBezTo>
                    <a:pt x="2648" y="1501"/>
                    <a:pt x="2935" y="2204"/>
                    <a:pt x="3263" y="2880"/>
                  </a:cubicBezTo>
                  <a:lnTo>
                    <a:pt x="3302" y="2955"/>
                  </a:lnTo>
                  <a:cubicBezTo>
                    <a:pt x="3408" y="2611"/>
                    <a:pt x="3518" y="2273"/>
                    <a:pt x="3636" y="1933"/>
                  </a:cubicBezTo>
                  <a:cubicBezTo>
                    <a:pt x="3637" y="1926"/>
                    <a:pt x="3644" y="1923"/>
                    <a:pt x="3650" y="1923"/>
                  </a:cubicBezTo>
                  <a:cubicBezTo>
                    <a:pt x="3660" y="1923"/>
                    <a:pt x="3672" y="1930"/>
                    <a:pt x="3670" y="1941"/>
                  </a:cubicBezTo>
                  <a:cubicBezTo>
                    <a:pt x="3622" y="2314"/>
                    <a:pt x="3499" y="2676"/>
                    <a:pt x="3332" y="3014"/>
                  </a:cubicBezTo>
                  <a:cubicBezTo>
                    <a:pt x="3650" y="3635"/>
                    <a:pt x="4015" y="4234"/>
                    <a:pt x="4414" y="4808"/>
                  </a:cubicBezTo>
                  <a:cubicBezTo>
                    <a:pt x="4487" y="4560"/>
                    <a:pt x="4562" y="4307"/>
                    <a:pt x="4634" y="4057"/>
                  </a:cubicBezTo>
                  <a:cubicBezTo>
                    <a:pt x="4711" y="3770"/>
                    <a:pt x="4791" y="3483"/>
                    <a:pt x="4844" y="3189"/>
                  </a:cubicBezTo>
                  <a:cubicBezTo>
                    <a:pt x="4846" y="3179"/>
                    <a:pt x="4855" y="3174"/>
                    <a:pt x="4863" y="3174"/>
                  </a:cubicBezTo>
                  <a:cubicBezTo>
                    <a:pt x="4872" y="3174"/>
                    <a:pt x="4881" y="3181"/>
                    <a:pt x="4880" y="3196"/>
                  </a:cubicBezTo>
                  <a:cubicBezTo>
                    <a:pt x="4868" y="3497"/>
                    <a:pt x="4805" y="3796"/>
                    <a:pt x="4725" y="4085"/>
                  </a:cubicBezTo>
                  <a:cubicBezTo>
                    <a:pt x="4650" y="4348"/>
                    <a:pt x="4556" y="4605"/>
                    <a:pt x="4446" y="4857"/>
                  </a:cubicBezTo>
                  <a:cubicBezTo>
                    <a:pt x="4829" y="5401"/>
                    <a:pt x="5175" y="5975"/>
                    <a:pt x="5469" y="6576"/>
                  </a:cubicBezTo>
                  <a:cubicBezTo>
                    <a:pt x="5764" y="6000"/>
                    <a:pt x="5923" y="5369"/>
                    <a:pt x="6010" y="4727"/>
                  </a:cubicBezTo>
                  <a:cubicBezTo>
                    <a:pt x="6011" y="4715"/>
                    <a:pt x="6020" y="4709"/>
                    <a:pt x="6028" y="4709"/>
                  </a:cubicBezTo>
                  <a:cubicBezTo>
                    <a:pt x="6037" y="4709"/>
                    <a:pt x="6045" y="4716"/>
                    <a:pt x="6045" y="4729"/>
                  </a:cubicBezTo>
                  <a:cubicBezTo>
                    <a:pt x="6039" y="5391"/>
                    <a:pt x="5860" y="6065"/>
                    <a:pt x="5491" y="6621"/>
                  </a:cubicBezTo>
                  <a:lnTo>
                    <a:pt x="5566" y="6782"/>
                  </a:lnTo>
                  <a:cubicBezTo>
                    <a:pt x="5766" y="7212"/>
                    <a:pt x="5937" y="7651"/>
                    <a:pt x="6072" y="8106"/>
                  </a:cubicBezTo>
                  <a:cubicBezTo>
                    <a:pt x="6300" y="7792"/>
                    <a:pt x="7403" y="6151"/>
                    <a:pt x="6452" y="4580"/>
                  </a:cubicBezTo>
                  <a:cubicBezTo>
                    <a:pt x="5397" y="2835"/>
                    <a:pt x="2825" y="124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4943975" y="3890400"/>
              <a:ext cx="275150" cy="209650"/>
            </a:xfrm>
            <a:custGeom>
              <a:rect b="b" l="l" r="r" t="t"/>
              <a:pathLst>
                <a:path extrusionOk="0" h="8386" w="11006">
                  <a:moveTo>
                    <a:pt x="9741" y="1329"/>
                  </a:moveTo>
                  <a:lnTo>
                    <a:pt x="9741" y="2011"/>
                  </a:lnTo>
                  <a:lnTo>
                    <a:pt x="1269" y="2011"/>
                  </a:lnTo>
                  <a:lnTo>
                    <a:pt x="1269" y="1329"/>
                  </a:lnTo>
                  <a:close/>
                  <a:moveTo>
                    <a:pt x="0" y="1"/>
                  </a:moveTo>
                  <a:lnTo>
                    <a:pt x="0" y="2881"/>
                  </a:lnTo>
                  <a:cubicBezTo>
                    <a:pt x="0" y="5915"/>
                    <a:pt x="2469" y="8385"/>
                    <a:pt x="5503" y="8385"/>
                  </a:cubicBezTo>
                  <a:cubicBezTo>
                    <a:pt x="8539" y="8385"/>
                    <a:pt x="11006" y="5913"/>
                    <a:pt x="11006" y="2881"/>
                  </a:cubicBezTo>
                  <a:lnTo>
                    <a:pt x="110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5190325" y="3910725"/>
              <a:ext cx="80475" cy="122175"/>
            </a:xfrm>
            <a:custGeom>
              <a:rect b="b" l="l" r="r" t="t"/>
              <a:pathLst>
                <a:path extrusionOk="0" h="4887" w="3219">
                  <a:moveTo>
                    <a:pt x="1748" y="1"/>
                  </a:moveTo>
                  <a:cubicBezTo>
                    <a:pt x="1277" y="1"/>
                    <a:pt x="820" y="130"/>
                    <a:pt x="588" y="196"/>
                  </a:cubicBezTo>
                  <a:cubicBezTo>
                    <a:pt x="549" y="206"/>
                    <a:pt x="520" y="214"/>
                    <a:pt x="502" y="220"/>
                  </a:cubicBezTo>
                  <a:lnTo>
                    <a:pt x="553" y="557"/>
                  </a:lnTo>
                  <a:lnTo>
                    <a:pt x="447" y="882"/>
                  </a:lnTo>
                  <a:cubicBezTo>
                    <a:pt x="486" y="895"/>
                    <a:pt x="521" y="901"/>
                    <a:pt x="556" y="901"/>
                  </a:cubicBezTo>
                  <a:cubicBezTo>
                    <a:pt x="620" y="901"/>
                    <a:pt x="684" y="882"/>
                    <a:pt x="775" y="856"/>
                  </a:cubicBezTo>
                  <a:cubicBezTo>
                    <a:pt x="1172" y="744"/>
                    <a:pt x="1501" y="688"/>
                    <a:pt x="1762" y="688"/>
                  </a:cubicBezTo>
                  <a:cubicBezTo>
                    <a:pt x="2002" y="688"/>
                    <a:pt x="2184" y="736"/>
                    <a:pt x="2308" y="831"/>
                  </a:cubicBezTo>
                  <a:cubicBezTo>
                    <a:pt x="2461" y="948"/>
                    <a:pt x="2532" y="1157"/>
                    <a:pt x="2524" y="1469"/>
                  </a:cubicBezTo>
                  <a:cubicBezTo>
                    <a:pt x="2486" y="3055"/>
                    <a:pt x="27" y="4257"/>
                    <a:pt x="1" y="4269"/>
                  </a:cubicBezTo>
                  <a:lnTo>
                    <a:pt x="296" y="4886"/>
                  </a:lnTo>
                  <a:cubicBezTo>
                    <a:pt x="414" y="4829"/>
                    <a:pt x="3160" y="3489"/>
                    <a:pt x="3206" y="1485"/>
                  </a:cubicBezTo>
                  <a:cubicBezTo>
                    <a:pt x="3219" y="945"/>
                    <a:pt x="3056" y="542"/>
                    <a:pt x="2726" y="286"/>
                  </a:cubicBezTo>
                  <a:cubicBezTo>
                    <a:pt x="2447" y="70"/>
                    <a:pt x="2093" y="1"/>
                    <a:pt x="17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4466050" y="4370625"/>
              <a:ext cx="114825" cy="119250"/>
            </a:xfrm>
            <a:custGeom>
              <a:rect b="b" l="l" r="r" t="t"/>
              <a:pathLst>
                <a:path extrusionOk="0" h="4770" w="4593">
                  <a:moveTo>
                    <a:pt x="2320" y="0"/>
                  </a:moveTo>
                  <a:cubicBezTo>
                    <a:pt x="880" y="0"/>
                    <a:pt x="1" y="988"/>
                    <a:pt x="1" y="2385"/>
                  </a:cubicBezTo>
                  <a:cubicBezTo>
                    <a:pt x="1" y="3782"/>
                    <a:pt x="880" y="4770"/>
                    <a:pt x="2320" y="4770"/>
                  </a:cubicBezTo>
                  <a:cubicBezTo>
                    <a:pt x="3558" y="4770"/>
                    <a:pt x="4399" y="4029"/>
                    <a:pt x="4593" y="2921"/>
                  </a:cubicBezTo>
                  <a:lnTo>
                    <a:pt x="3043" y="2921"/>
                  </a:lnTo>
                  <a:cubicBezTo>
                    <a:pt x="2903" y="3234"/>
                    <a:pt x="2626" y="3414"/>
                    <a:pt x="2294" y="3414"/>
                  </a:cubicBezTo>
                  <a:cubicBezTo>
                    <a:pt x="1797" y="3414"/>
                    <a:pt x="1491" y="3008"/>
                    <a:pt x="1491" y="2385"/>
                  </a:cubicBezTo>
                  <a:cubicBezTo>
                    <a:pt x="1491" y="1762"/>
                    <a:pt x="1797" y="1357"/>
                    <a:pt x="2294" y="1357"/>
                  </a:cubicBezTo>
                  <a:cubicBezTo>
                    <a:pt x="2626" y="1357"/>
                    <a:pt x="2903" y="1538"/>
                    <a:pt x="3043" y="1848"/>
                  </a:cubicBezTo>
                  <a:lnTo>
                    <a:pt x="4593" y="1848"/>
                  </a:lnTo>
                  <a:cubicBezTo>
                    <a:pt x="4401" y="744"/>
                    <a:pt x="3558" y="0"/>
                    <a:pt x="2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4623925" y="4369750"/>
              <a:ext cx="120650" cy="120450"/>
            </a:xfrm>
            <a:custGeom>
              <a:rect b="b" l="l" r="r" t="t"/>
              <a:pathLst>
                <a:path extrusionOk="0" h="4818" w="4826">
                  <a:moveTo>
                    <a:pt x="2420" y="1361"/>
                  </a:moveTo>
                  <a:cubicBezTo>
                    <a:pt x="3007" y="1361"/>
                    <a:pt x="3333" y="1771"/>
                    <a:pt x="3333" y="2408"/>
                  </a:cubicBezTo>
                  <a:cubicBezTo>
                    <a:pt x="3333" y="3031"/>
                    <a:pt x="3011" y="3449"/>
                    <a:pt x="2420" y="3449"/>
                  </a:cubicBezTo>
                  <a:cubicBezTo>
                    <a:pt x="1815" y="3449"/>
                    <a:pt x="1498" y="3031"/>
                    <a:pt x="1498" y="2408"/>
                  </a:cubicBezTo>
                  <a:cubicBezTo>
                    <a:pt x="1498" y="1771"/>
                    <a:pt x="1815" y="1361"/>
                    <a:pt x="2420" y="1361"/>
                  </a:cubicBezTo>
                  <a:close/>
                  <a:moveTo>
                    <a:pt x="2420" y="1"/>
                  </a:moveTo>
                  <a:cubicBezTo>
                    <a:pt x="1088" y="1"/>
                    <a:pt x="1" y="997"/>
                    <a:pt x="1" y="2408"/>
                  </a:cubicBezTo>
                  <a:cubicBezTo>
                    <a:pt x="1" y="3817"/>
                    <a:pt x="1088" y="4817"/>
                    <a:pt x="2420" y="4817"/>
                  </a:cubicBezTo>
                  <a:cubicBezTo>
                    <a:pt x="3746" y="4817"/>
                    <a:pt x="4825" y="3817"/>
                    <a:pt x="4825" y="2408"/>
                  </a:cubicBezTo>
                  <a:cubicBezTo>
                    <a:pt x="4825" y="997"/>
                    <a:pt x="3758" y="1"/>
                    <a:pt x="2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4790925" y="4371750"/>
              <a:ext cx="82900" cy="117325"/>
            </a:xfrm>
            <a:custGeom>
              <a:rect b="b" l="l" r="r" t="t"/>
              <a:pathLst>
                <a:path extrusionOk="0" h="4693" w="3316">
                  <a:moveTo>
                    <a:pt x="1" y="0"/>
                  </a:moveTo>
                  <a:lnTo>
                    <a:pt x="1" y="4692"/>
                  </a:lnTo>
                  <a:lnTo>
                    <a:pt x="1473" y="4692"/>
                  </a:lnTo>
                  <a:lnTo>
                    <a:pt x="1473" y="2923"/>
                  </a:lnTo>
                  <a:lnTo>
                    <a:pt x="2799" y="2923"/>
                  </a:lnTo>
                  <a:lnTo>
                    <a:pt x="2799" y="1815"/>
                  </a:lnTo>
                  <a:lnTo>
                    <a:pt x="1473" y="1815"/>
                  </a:lnTo>
                  <a:lnTo>
                    <a:pt x="1473" y="1167"/>
                  </a:lnTo>
                  <a:lnTo>
                    <a:pt x="3316" y="1167"/>
                  </a:lnTo>
                  <a:lnTo>
                    <a:pt x="33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4919425" y="4371750"/>
              <a:ext cx="82875" cy="117325"/>
            </a:xfrm>
            <a:custGeom>
              <a:rect b="b" l="l" r="r" t="t"/>
              <a:pathLst>
                <a:path extrusionOk="0" h="4693" w="3315">
                  <a:moveTo>
                    <a:pt x="1" y="0"/>
                  </a:moveTo>
                  <a:lnTo>
                    <a:pt x="1" y="4692"/>
                  </a:lnTo>
                  <a:lnTo>
                    <a:pt x="1471" y="4692"/>
                  </a:lnTo>
                  <a:lnTo>
                    <a:pt x="1471" y="2923"/>
                  </a:lnTo>
                  <a:lnTo>
                    <a:pt x="2799" y="2923"/>
                  </a:lnTo>
                  <a:lnTo>
                    <a:pt x="2799" y="1815"/>
                  </a:lnTo>
                  <a:lnTo>
                    <a:pt x="1471" y="1815"/>
                  </a:lnTo>
                  <a:lnTo>
                    <a:pt x="1471" y="1167"/>
                  </a:lnTo>
                  <a:lnTo>
                    <a:pt x="3314" y="1167"/>
                  </a:lnTo>
                  <a:lnTo>
                    <a:pt x="3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5047775" y="4371800"/>
              <a:ext cx="78225" cy="117325"/>
            </a:xfrm>
            <a:custGeom>
              <a:rect b="b" l="l" r="r" t="t"/>
              <a:pathLst>
                <a:path extrusionOk="0" h="4693" w="3129">
                  <a:moveTo>
                    <a:pt x="1" y="0"/>
                  </a:moveTo>
                  <a:lnTo>
                    <a:pt x="1" y="4692"/>
                  </a:lnTo>
                  <a:lnTo>
                    <a:pt x="3129" y="4692"/>
                  </a:lnTo>
                  <a:lnTo>
                    <a:pt x="3129" y="3519"/>
                  </a:lnTo>
                  <a:lnTo>
                    <a:pt x="1473" y="3519"/>
                  </a:lnTo>
                  <a:lnTo>
                    <a:pt x="1473" y="2858"/>
                  </a:lnTo>
                  <a:lnTo>
                    <a:pt x="2931" y="2858"/>
                  </a:lnTo>
                  <a:lnTo>
                    <a:pt x="2931" y="1750"/>
                  </a:lnTo>
                  <a:lnTo>
                    <a:pt x="1473" y="1750"/>
                  </a:lnTo>
                  <a:lnTo>
                    <a:pt x="1473" y="1171"/>
                  </a:lnTo>
                  <a:lnTo>
                    <a:pt x="3129" y="1171"/>
                  </a:lnTo>
                  <a:lnTo>
                    <a:pt x="3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5173075" y="4371800"/>
              <a:ext cx="78275" cy="117325"/>
            </a:xfrm>
            <a:custGeom>
              <a:rect b="b" l="l" r="r" t="t"/>
              <a:pathLst>
                <a:path extrusionOk="0" h="4693" w="3131">
                  <a:moveTo>
                    <a:pt x="1" y="0"/>
                  </a:moveTo>
                  <a:lnTo>
                    <a:pt x="1" y="4692"/>
                  </a:lnTo>
                  <a:lnTo>
                    <a:pt x="3131" y="4692"/>
                  </a:lnTo>
                  <a:lnTo>
                    <a:pt x="3131" y="3519"/>
                  </a:lnTo>
                  <a:lnTo>
                    <a:pt x="1473" y="3519"/>
                  </a:lnTo>
                  <a:lnTo>
                    <a:pt x="1473" y="2858"/>
                  </a:lnTo>
                  <a:lnTo>
                    <a:pt x="2931" y="2858"/>
                  </a:lnTo>
                  <a:lnTo>
                    <a:pt x="2931" y="1750"/>
                  </a:lnTo>
                  <a:lnTo>
                    <a:pt x="1473" y="1750"/>
                  </a:lnTo>
                  <a:lnTo>
                    <a:pt x="1473" y="1171"/>
                  </a:lnTo>
                  <a:lnTo>
                    <a:pt x="3131" y="1171"/>
                  </a:lnTo>
                  <a:lnTo>
                    <a:pt x="31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5359675" y="4371750"/>
              <a:ext cx="100975" cy="117325"/>
            </a:xfrm>
            <a:custGeom>
              <a:rect b="b" l="l" r="r" t="t"/>
              <a:pathLst>
                <a:path extrusionOk="0" h="4693" w="4039">
                  <a:moveTo>
                    <a:pt x="2043" y="1167"/>
                  </a:moveTo>
                  <a:cubicBezTo>
                    <a:pt x="2308" y="1167"/>
                    <a:pt x="2432" y="1273"/>
                    <a:pt x="2434" y="1503"/>
                  </a:cubicBezTo>
                  <a:cubicBezTo>
                    <a:pt x="2434" y="1729"/>
                    <a:pt x="2308" y="1829"/>
                    <a:pt x="2043" y="1829"/>
                  </a:cubicBezTo>
                  <a:lnTo>
                    <a:pt x="1473" y="1829"/>
                  </a:lnTo>
                  <a:lnTo>
                    <a:pt x="1473" y="1167"/>
                  </a:lnTo>
                  <a:close/>
                  <a:moveTo>
                    <a:pt x="2143" y="2849"/>
                  </a:moveTo>
                  <a:cubicBezTo>
                    <a:pt x="2408" y="2849"/>
                    <a:pt x="2532" y="2963"/>
                    <a:pt x="2534" y="3185"/>
                  </a:cubicBezTo>
                  <a:cubicBezTo>
                    <a:pt x="2534" y="3420"/>
                    <a:pt x="2408" y="3511"/>
                    <a:pt x="2143" y="3511"/>
                  </a:cubicBezTo>
                  <a:lnTo>
                    <a:pt x="1473" y="3511"/>
                  </a:lnTo>
                  <a:lnTo>
                    <a:pt x="1473" y="2849"/>
                  </a:lnTo>
                  <a:close/>
                  <a:moveTo>
                    <a:pt x="0" y="0"/>
                  </a:moveTo>
                  <a:lnTo>
                    <a:pt x="0" y="4692"/>
                  </a:lnTo>
                  <a:lnTo>
                    <a:pt x="2461" y="4692"/>
                  </a:lnTo>
                  <a:cubicBezTo>
                    <a:pt x="3481" y="4692"/>
                    <a:pt x="4037" y="4228"/>
                    <a:pt x="4039" y="3405"/>
                  </a:cubicBezTo>
                  <a:cubicBezTo>
                    <a:pt x="4039" y="2882"/>
                    <a:pt x="3717" y="2426"/>
                    <a:pt x="3143" y="2285"/>
                  </a:cubicBezTo>
                  <a:cubicBezTo>
                    <a:pt x="3605" y="2167"/>
                    <a:pt x="3931" y="1782"/>
                    <a:pt x="3931" y="1220"/>
                  </a:cubicBezTo>
                  <a:cubicBezTo>
                    <a:pt x="3931" y="406"/>
                    <a:pt x="3328" y="0"/>
                    <a:pt x="23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5497900" y="4371750"/>
              <a:ext cx="128075" cy="117325"/>
            </a:xfrm>
            <a:custGeom>
              <a:rect b="b" l="l" r="r" t="t"/>
              <a:pathLst>
                <a:path extrusionOk="0" h="4693" w="5123">
                  <a:moveTo>
                    <a:pt x="2560" y="1570"/>
                  </a:moveTo>
                  <a:lnTo>
                    <a:pt x="2982" y="2878"/>
                  </a:lnTo>
                  <a:lnTo>
                    <a:pt x="2135" y="2878"/>
                  </a:lnTo>
                  <a:lnTo>
                    <a:pt x="2560" y="1570"/>
                  </a:lnTo>
                  <a:close/>
                  <a:moveTo>
                    <a:pt x="1717" y="0"/>
                  </a:moveTo>
                  <a:lnTo>
                    <a:pt x="1" y="4692"/>
                  </a:lnTo>
                  <a:lnTo>
                    <a:pt x="1546" y="4692"/>
                  </a:lnTo>
                  <a:lnTo>
                    <a:pt x="1778" y="3982"/>
                  </a:lnTo>
                  <a:lnTo>
                    <a:pt x="3340" y="3982"/>
                  </a:lnTo>
                  <a:lnTo>
                    <a:pt x="3573" y="4692"/>
                  </a:lnTo>
                  <a:lnTo>
                    <a:pt x="5122" y="4692"/>
                  </a:lnTo>
                  <a:lnTo>
                    <a:pt x="3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5667400" y="4371750"/>
              <a:ext cx="99450" cy="117375"/>
            </a:xfrm>
            <a:custGeom>
              <a:rect b="b" l="l" r="r" t="t"/>
              <a:pathLst>
                <a:path extrusionOk="0" h="4695" w="3978">
                  <a:moveTo>
                    <a:pt x="2055" y="1232"/>
                  </a:moveTo>
                  <a:cubicBezTo>
                    <a:pt x="2334" y="1232"/>
                    <a:pt x="2481" y="1393"/>
                    <a:pt x="2481" y="1629"/>
                  </a:cubicBezTo>
                  <a:cubicBezTo>
                    <a:pt x="2481" y="1906"/>
                    <a:pt x="2332" y="2027"/>
                    <a:pt x="2055" y="2027"/>
                  </a:cubicBezTo>
                  <a:lnTo>
                    <a:pt x="1473" y="2027"/>
                  </a:lnTo>
                  <a:lnTo>
                    <a:pt x="1473" y="1232"/>
                  </a:lnTo>
                  <a:close/>
                  <a:moveTo>
                    <a:pt x="2187" y="0"/>
                  </a:moveTo>
                  <a:lnTo>
                    <a:pt x="2187" y="2"/>
                  </a:lnTo>
                  <a:lnTo>
                    <a:pt x="0" y="2"/>
                  </a:lnTo>
                  <a:lnTo>
                    <a:pt x="0" y="4694"/>
                  </a:lnTo>
                  <a:lnTo>
                    <a:pt x="1471" y="4694"/>
                  </a:lnTo>
                  <a:lnTo>
                    <a:pt x="1471" y="3012"/>
                  </a:lnTo>
                  <a:lnTo>
                    <a:pt x="1479" y="3012"/>
                  </a:lnTo>
                  <a:lnTo>
                    <a:pt x="2360" y="4694"/>
                  </a:lnTo>
                  <a:lnTo>
                    <a:pt x="3977" y="4694"/>
                  </a:lnTo>
                  <a:lnTo>
                    <a:pt x="2955" y="2896"/>
                  </a:lnTo>
                  <a:cubicBezTo>
                    <a:pt x="3625" y="2678"/>
                    <a:pt x="3969" y="2153"/>
                    <a:pt x="3969" y="1538"/>
                  </a:cubicBezTo>
                  <a:cubicBezTo>
                    <a:pt x="3969" y="678"/>
                    <a:pt x="3367" y="0"/>
                    <a:pt x="2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4584125" y="3963225"/>
              <a:ext cx="44100" cy="72050"/>
            </a:xfrm>
            <a:custGeom>
              <a:rect b="b" l="l" r="r" t="t"/>
              <a:pathLst>
                <a:path extrusionOk="0" h="2882" w="1764">
                  <a:moveTo>
                    <a:pt x="0" y="0"/>
                  </a:moveTo>
                  <a:lnTo>
                    <a:pt x="0" y="2882"/>
                  </a:lnTo>
                  <a:lnTo>
                    <a:pt x="1764" y="2882"/>
                  </a:lnTo>
                  <a:lnTo>
                    <a:pt x="1764" y="2320"/>
                  </a:lnTo>
                  <a:lnTo>
                    <a:pt x="699" y="2320"/>
                  </a:lnTo>
                  <a:lnTo>
                    <a:pt x="699" y="1688"/>
                  </a:lnTo>
                  <a:lnTo>
                    <a:pt x="1640" y="1688"/>
                  </a:lnTo>
                  <a:lnTo>
                    <a:pt x="1640" y="1147"/>
                  </a:lnTo>
                  <a:lnTo>
                    <a:pt x="699" y="1147"/>
                  </a:lnTo>
                  <a:lnTo>
                    <a:pt x="699" y="564"/>
                  </a:lnTo>
                  <a:lnTo>
                    <a:pt x="1764" y="564"/>
                  </a:lnTo>
                  <a:lnTo>
                    <a:pt x="1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4668325" y="3962200"/>
              <a:ext cx="54450" cy="73850"/>
            </a:xfrm>
            <a:custGeom>
              <a:rect b="b" l="l" r="r" t="t"/>
              <a:pathLst>
                <a:path extrusionOk="0" h="2954" w="2178">
                  <a:moveTo>
                    <a:pt x="1060" y="0"/>
                  </a:moveTo>
                  <a:cubicBezTo>
                    <a:pt x="457" y="0"/>
                    <a:pt x="9" y="306"/>
                    <a:pt x="9" y="852"/>
                  </a:cubicBezTo>
                  <a:cubicBezTo>
                    <a:pt x="1" y="1872"/>
                    <a:pt x="1442" y="1585"/>
                    <a:pt x="1442" y="2118"/>
                  </a:cubicBezTo>
                  <a:cubicBezTo>
                    <a:pt x="1442" y="2290"/>
                    <a:pt x="1312" y="2391"/>
                    <a:pt x="1106" y="2391"/>
                  </a:cubicBezTo>
                  <a:cubicBezTo>
                    <a:pt x="911" y="2391"/>
                    <a:pt x="770" y="2285"/>
                    <a:pt x="750" y="2063"/>
                  </a:cubicBezTo>
                  <a:lnTo>
                    <a:pt x="3" y="2063"/>
                  </a:lnTo>
                  <a:cubicBezTo>
                    <a:pt x="23" y="2646"/>
                    <a:pt x="508" y="2953"/>
                    <a:pt x="1127" y="2953"/>
                  </a:cubicBezTo>
                  <a:cubicBezTo>
                    <a:pt x="1801" y="2953"/>
                    <a:pt x="2178" y="2552"/>
                    <a:pt x="2176" y="2066"/>
                  </a:cubicBezTo>
                  <a:cubicBezTo>
                    <a:pt x="2176" y="1100"/>
                    <a:pt x="752" y="1326"/>
                    <a:pt x="752" y="825"/>
                  </a:cubicBezTo>
                  <a:cubicBezTo>
                    <a:pt x="752" y="648"/>
                    <a:pt x="875" y="562"/>
                    <a:pt x="1036" y="562"/>
                  </a:cubicBezTo>
                  <a:cubicBezTo>
                    <a:pt x="1040" y="562"/>
                    <a:pt x="1044" y="562"/>
                    <a:pt x="1047" y="563"/>
                  </a:cubicBezTo>
                  <a:cubicBezTo>
                    <a:pt x="1239" y="569"/>
                    <a:pt x="1369" y="679"/>
                    <a:pt x="1381" y="864"/>
                  </a:cubicBezTo>
                  <a:lnTo>
                    <a:pt x="2139" y="864"/>
                  </a:lnTo>
                  <a:cubicBezTo>
                    <a:pt x="2112" y="314"/>
                    <a:pt x="168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4760525" y="3963225"/>
              <a:ext cx="55775" cy="72050"/>
            </a:xfrm>
            <a:custGeom>
              <a:rect b="b" l="l" r="r" t="t"/>
              <a:pathLst>
                <a:path extrusionOk="0" h="2882" w="2231">
                  <a:moveTo>
                    <a:pt x="1" y="0"/>
                  </a:moveTo>
                  <a:lnTo>
                    <a:pt x="1" y="564"/>
                  </a:lnTo>
                  <a:lnTo>
                    <a:pt x="764" y="564"/>
                  </a:lnTo>
                  <a:lnTo>
                    <a:pt x="764" y="2882"/>
                  </a:lnTo>
                  <a:lnTo>
                    <a:pt x="1467" y="2882"/>
                  </a:lnTo>
                  <a:lnTo>
                    <a:pt x="1467" y="564"/>
                  </a:lnTo>
                  <a:lnTo>
                    <a:pt x="2231" y="564"/>
                  </a:lnTo>
                  <a:lnTo>
                    <a:pt x="2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4853600" y="4017075"/>
              <a:ext cx="20900" cy="19075"/>
            </a:xfrm>
            <a:custGeom>
              <a:rect b="b" l="l" r="r" t="t"/>
              <a:pathLst>
                <a:path extrusionOk="0" h="763" w="836">
                  <a:moveTo>
                    <a:pt x="422" y="1"/>
                  </a:moveTo>
                  <a:cubicBezTo>
                    <a:pt x="170" y="1"/>
                    <a:pt x="0" y="168"/>
                    <a:pt x="0" y="386"/>
                  </a:cubicBezTo>
                  <a:cubicBezTo>
                    <a:pt x="0" y="593"/>
                    <a:pt x="172" y="762"/>
                    <a:pt x="422" y="762"/>
                  </a:cubicBezTo>
                  <a:cubicBezTo>
                    <a:pt x="668" y="762"/>
                    <a:pt x="835" y="593"/>
                    <a:pt x="835" y="386"/>
                  </a:cubicBezTo>
                  <a:cubicBezTo>
                    <a:pt x="835" y="168"/>
                    <a:pt x="668"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5360175" y="3960425"/>
              <a:ext cx="28500" cy="74950"/>
            </a:xfrm>
            <a:custGeom>
              <a:rect b="b" l="l" r="r" t="t"/>
              <a:pathLst>
                <a:path extrusionOk="0" h="2998" w="1140">
                  <a:moveTo>
                    <a:pt x="1" y="0"/>
                  </a:moveTo>
                  <a:lnTo>
                    <a:pt x="1" y="652"/>
                  </a:lnTo>
                  <a:lnTo>
                    <a:pt x="408" y="652"/>
                  </a:lnTo>
                  <a:lnTo>
                    <a:pt x="408" y="2998"/>
                  </a:lnTo>
                  <a:lnTo>
                    <a:pt x="1139" y="2998"/>
                  </a:lnTo>
                  <a:lnTo>
                    <a:pt x="11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5432175" y="3958575"/>
              <a:ext cx="53125" cy="76975"/>
            </a:xfrm>
            <a:custGeom>
              <a:rect b="b" l="l" r="r" t="t"/>
              <a:pathLst>
                <a:path extrusionOk="0" h="3079" w="2125">
                  <a:moveTo>
                    <a:pt x="1051" y="606"/>
                  </a:moveTo>
                  <a:cubicBezTo>
                    <a:pt x="1292" y="606"/>
                    <a:pt x="1446" y="750"/>
                    <a:pt x="1446" y="1017"/>
                  </a:cubicBezTo>
                  <a:cubicBezTo>
                    <a:pt x="1446" y="1259"/>
                    <a:pt x="1300" y="1406"/>
                    <a:pt x="1070" y="1408"/>
                  </a:cubicBezTo>
                  <a:cubicBezTo>
                    <a:pt x="795" y="1408"/>
                    <a:pt x="662" y="1241"/>
                    <a:pt x="662" y="1013"/>
                  </a:cubicBezTo>
                  <a:cubicBezTo>
                    <a:pt x="662" y="763"/>
                    <a:pt x="811" y="606"/>
                    <a:pt x="1051" y="606"/>
                  </a:cubicBezTo>
                  <a:close/>
                  <a:moveTo>
                    <a:pt x="1031" y="1"/>
                  </a:moveTo>
                  <a:cubicBezTo>
                    <a:pt x="396" y="1"/>
                    <a:pt x="0" y="396"/>
                    <a:pt x="0" y="1005"/>
                  </a:cubicBezTo>
                  <a:cubicBezTo>
                    <a:pt x="0" y="1640"/>
                    <a:pt x="393" y="1962"/>
                    <a:pt x="907" y="1962"/>
                  </a:cubicBezTo>
                  <a:cubicBezTo>
                    <a:pt x="1161" y="1962"/>
                    <a:pt x="1383" y="1862"/>
                    <a:pt x="1503" y="1693"/>
                  </a:cubicBezTo>
                  <a:lnTo>
                    <a:pt x="1503" y="1693"/>
                  </a:lnTo>
                  <a:cubicBezTo>
                    <a:pt x="1503" y="2268"/>
                    <a:pt x="1402" y="2516"/>
                    <a:pt x="1106" y="2516"/>
                  </a:cubicBezTo>
                  <a:cubicBezTo>
                    <a:pt x="888" y="2516"/>
                    <a:pt x="770" y="2400"/>
                    <a:pt x="730" y="2190"/>
                  </a:cubicBezTo>
                  <a:lnTo>
                    <a:pt x="730" y="2188"/>
                  </a:lnTo>
                  <a:lnTo>
                    <a:pt x="78" y="2188"/>
                  </a:lnTo>
                  <a:cubicBezTo>
                    <a:pt x="110" y="2648"/>
                    <a:pt x="426" y="3078"/>
                    <a:pt x="1080" y="3078"/>
                  </a:cubicBezTo>
                  <a:cubicBezTo>
                    <a:pt x="1884" y="3078"/>
                    <a:pt x="2125" y="2514"/>
                    <a:pt x="2125" y="1490"/>
                  </a:cubicBezTo>
                  <a:cubicBezTo>
                    <a:pt x="2125" y="579"/>
                    <a:pt x="1884" y="1"/>
                    <a:pt x="10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5526350" y="3958850"/>
              <a:ext cx="55425" cy="77900"/>
            </a:xfrm>
            <a:custGeom>
              <a:rect b="b" l="l" r="r" t="t"/>
              <a:pathLst>
                <a:path extrusionOk="0" h="3116" w="2217">
                  <a:moveTo>
                    <a:pt x="1109" y="558"/>
                  </a:moveTo>
                  <a:cubicBezTo>
                    <a:pt x="1321" y="558"/>
                    <a:pt x="1463" y="684"/>
                    <a:pt x="1463" y="912"/>
                  </a:cubicBezTo>
                  <a:cubicBezTo>
                    <a:pt x="1463" y="1129"/>
                    <a:pt x="1315" y="1259"/>
                    <a:pt x="1114" y="1259"/>
                  </a:cubicBezTo>
                  <a:cubicBezTo>
                    <a:pt x="1112" y="1259"/>
                    <a:pt x="1110" y="1259"/>
                    <a:pt x="1109" y="1259"/>
                  </a:cubicBezTo>
                  <a:cubicBezTo>
                    <a:pt x="907" y="1259"/>
                    <a:pt x="755" y="1130"/>
                    <a:pt x="755" y="914"/>
                  </a:cubicBezTo>
                  <a:cubicBezTo>
                    <a:pt x="755" y="684"/>
                    <a:pt x="899" y="558"/>
                    <a:pt x="1109" y="558"/>
                  </a:cubicBezTo>
                  <a:close/>
                  <a:moveTo>
                    <a:pt x="1109" y="1751"/>
                  </a:moveTo>
                  <a:cubicBezTo>
                    <a:pt x="1357" y="1751"/>
                    <a:pt x="1530" y="1900"/>
                    <a:pt x="1530" y="2147"/>
                  </a:cubicBezTo>
                  <a:cubicBezTo>
                    <a:pt x="1530" y="2369"/>
                    <a:pt x="1376" y="2542"/>
                    <a:pt x="1109" y="2542"/>
                  </a:cubicBezTo>
                  <a:cubicBezTo>
                    <a:pt x="838" y="2542"/>
                    <a:pt x="679" y="2373"/>
                    <a:pt x="679" y="2147"/>
                  </a:cubicBezTo>
                  <a:cubicBezTo>
                    <a:pt x="679" y="1892"/>
                    <a:pt x="858" y="1754"/>
                    <a:pt x="1109" y="1751"/>
                  </a:cubicBezTo>
                  <a:close/>
                  <a:moveTo>
                    <a:pt x="1109" y="0"/>
                  </a:moveTo>
                  <a:cubicBezTo>
                    <a:pt x="404" y="0"/>
                    <a:pt x="70" y="377"/>
                    <a:pt x="70" y="804"/>
                  </a:cubicBezTo>
                  <a:cubicBezTo>
                    <a:pt x="70" y="1120"/>
                    <a:pt x="227" y="1326"/>
                    <a:pt x="457" y="1448"/>
                  </a:cubicBezTo>
                  <a:cubicBezTo>
                    <a:pt x="170" y="1584"/>
                    <a:pt x="1" y="1839"/>
                    <a:pt x="1" y="2179"/>
                  </a:cubicBezTo>
                  <a:cubicBezTo>
                    <a:pt x="1" y="2780"/>
                    <a:pt x="498" y="3116"/>
                    <a:pt x="1109" y="3116"/>
                  </a:cubicBezTo>
                  <a:cubicBezTo>
                    <a:pt x="1720" y="3116"/>
                    <a:pt x="2217" y="2780"/>
                    <a:pt x="2217" y="2179"/>
                  </a:cubicBezTo>
                  <a:cubicBezTo>
                    <a:pt x="2217" y="1839"/>
                    <a:pt x="2048" y="1589"/>
                    <a:pt x="1754" y="1448"/>
                  </a:cubicBezTo>
                  <a:cubicBezTo>
                    <a:pt x="1983" y="1330"/>
                    <a:pt x="2141" y="1112"/>
                    <a:pt x="2141" y="804"/>
                  </a:cubicBezTo>
                  <a:cubicBezTo>
                    <a:pt x="2141" y="377"/>
                    <a:pt x="1813" y="0"/>
                    <a:pt x="1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5620950" y="3960425"/>
              <a:ext cx="28450" cy="74950"/>
            </a:xfrm>
            <a:custGeom>
              <a:rect b="b" l="l" r="r" t="t"/>
              <a:pathLst>
                <a:path extrusionOk="0" h="2998" w="1138">
                  <a:moveTo>
                    <a:pt x="1" y="0"/>
                  </a:moveTo>
                  <a:lnTo>
                    <a:pt x="1" y="652"/>
                  </a:lnTo>
                  <a:lnTo>
                    <a:pt x="408" y="652"/>
                  </a:lnTo>
                  <a:lnTo>
                    <a:pt x="408" y="2998"/>
                  </a:lnTo>
                  <a:lnTo>
                    <a:pt x="1137" y="2998"/>
                  </a:lnTo>
                  <a:lnTo>
                    <a:pt x="11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5"/>
          <p:cNvSpPr txBox="1"/>
          <p:nvPr>
            <p:ph type="title"/>
          </p:nvPr>
        </p:nvSpPr>
        <p:spPr>
          <a:xfrm>
            <a:off x="2514125" y="103724"/>
            <a:ext cx="2694000" cy="757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Initial Model</a:t>
            </a:r>
            <a:endParaRPr/>
          </a:p>
        </p:txBody>
      </p:sp>
      <p:pic>
        <p:nvPicPr>
          <p:cNvPr id="499" name="Google Shape;499;p25"/>
          <p:cNvPicPr preferRelativeResize="0"/>
          <p:nvPr/>
        </p:nvPicPr>
        <p:blipFill>
          <a:blip r:embed="rId3">
            <a:alphaModFix/>
          </a:blip>
          <a:stretch>
            <a:fillRect/>
          </a:stretch>
        </p:blipFill>
        <p:spPr>
          <a:xfrm>
            <a:off x="78975" y="3758675"/>
            <a:ext cx="4927301" cy="2678775"/>
          </a:xfrm>
          <a:prstGeom prst="rect">
            <a:avLst/>
          </a:prstGeom>
          <a:noFill/>
          <a:ln>
            <a:noFill/>
          </a:ln>
        </p:spPr>
      </p:pic>
      <p:sp>
        <p:nvSpPr>
          <p:cNvPr id="500" name="Google Shape;500;p25"/>
          <p:cNvSpPr txBox="1"/>
          <p:nvPr>
            <p:ph idx="13" type="subTitle"/>
          </p:nvPr>
        </p:nvSpPr>
        <p:spPr>
          <a:xfrm>
            <a:off x="5089250" y="3349350"/>
            <a:ext cx="5043600" cy="3963900"/>
          </a:xfrm>
          <a:prstGeom prst="rect">
            <a:avLst/>
          </a:prstGeom>
        </p:spPr>
        <p:txBody>
          <a:bodyPr anchorCtr="0" anchor="t" bIns="116050" lIns="116050" spcFirstLastPara="1" rIns="116050" wrap="square" tIns="116050">
            <a:noAutofit/>
          </a:bodyPr>
          <a:lstStyle/>
          <a:p>
            <a:pPr indent="-311150" lvl="0" marL="457200" rtl="0" algn="l">
              <a:lnSpc>
                <a:spcPct val="100000"/>
              </a:lnSpc>
              <a:spcBef>
                <a:spcPts val="0"/>
              </a:spcBef>
              <a:spcAft>
                <a:spcPts val="0"/>
              </a:spcAft>
              <a:buClr>
                <a:srgbClr val="434343"/>
              </a:buClr>
              <a:buSzPts val="1300"/>
              <a:buChar char="●"/>
            </a:pPr>
            <a:r>
              <a:rPr lang="en" sz="1300">
                <a:solidFill>
                  <a:srgbClr val="434343"/>
                </a:solidFill>
              </a:rPr>
              <a:t>We elected to only include the transaction quantity and unit price in our initial model as we believed that it would be the strongest indicator of revenue generated from each transaction. </a:t>
            </a:r>
            <a:endParaRPr sz="1300">
              <a:solidFill>
                <a:srgbClr val="434343"/>
              </a:solidFill>
            </a:endParaRPr>
          </a:p>
          <a:p>
            <a:pPr indent="-311150" lvl="0" marL="457200" rtl="0" algn="l">
              <a:lnSpc>
                <a:spcPct val="100000"/>
              </a:lnSpc>
              <a:spcBef>
                <a:spcPts val="0"/>
              </a:spcBef>
              <a:spcAft>
                <a:spcPts val="0"/>
              </a:spcAft>
              <a:buClr>
                <a:srgbClr val="434343"/>
              </a:buClr>
              <a:buSzPts val="1300"/>
              <a:buChar char="●"/>
            </a:pPr>
            <a:r>
              <a:rPr lang="en" sz="1300">
                <a:solidFill>
                  <a:srgbClr val="434343"/>
                </a:solidFill>
              </a:rPr>
              <a:t>The R-squared provided by the model </a:t>
            </a:r>
            <a:r>
              <a:rPr lang="en" sz="1300">
                <a:solidFill>
                  <a:srgbClr val="434343"/>
                </a:solidFill>
              </a:rPr>
              <a:t>fitted</a:t>
            </a:r>
            <a:r>
              <a:rPr lang="en" sz="1300">
                <a:solidFill>
                  <a:srgbClr val="434343"/>
                </a:solidFill>
              </a:rPr>
              <a:t> on the training dataset is 66%</a:t>
            </a:r>
            <a:endParaRPr sz="1300">
              <a:solidFill>
                <a:srgbClr val="434343"/>
              </a:solidFill>
            </a:endParaRPr>
          </a:p>
          <a:p>
            <a:pPr indent="-311150" lvl="0" marL="457200" rtl="0" algn="l">
              <a:lnSpc>
                <a:spcPct val="100000"/>
              </a:lnSpc>
              <a:spcBef>
                <a:spcPts val="0"/>
              </a:spcBef>
              <a:spcAft>
                <a:spcPts val="0"/>
              </a:spcAft>
              <a:buClr>
                <a:srgbClr val="434343"/>
              </a:buClr>
              <a:buSzPts val="1300"/>
              <a:buChar char="●"/>
            </a:pPr>
            <a:r>
              <a:rPr lang="en" sz="1300">
                <a:solidFill>
                  <a:srgbClr val="434343"/>
                </a:solidFill>
              </a:rPr>
              <a:t>Upon closer examination of the coefficient values, it becomes evident that transaction quantity exerts the most substantial influence on the total bill. For every additional unit increase in transaction quantity, we observe an approximate $3.51 rise in the total bill. Similarly, for each unit increase in the unit price, we notice a corresponding increase of approximately $1.18 in the total bill.</a:t>
            </a:r>
            <a:endParaRPr sz="1300">
              <a:solidFill>
                <a:srgbClr val="434343"/>
              </a:solidFill>
            </a:endParaRPr>
          </a:p>
          <a:p>
            <a:pPr indent="-311150" lvl="0" marL="457200" rtl="0" algn="l">
              <a:lnSpc>
                <a:spcPct val="100000"/>
              </a:lnSpc>
              <a:spcBef>
                <a:spcPts val="0"/>
              </a:spcBef>
              <a:spcAft>
                <a:spcPts val="0"/>
              </a:spcAft>
              <a:buClr>
                <a:srgbClr val="434343"/>
              </a:buClr>
              <a:buSzPts val="1300"/>
              <a:buChar char="●"/>
            </a:pPr>
            <a:r>
              <a:rPr lang="en" sz="1300">
                <a:solidFill>
                  <a:srgbClr val="434343"/>
                </a:solidFill>
              </a:rPr>
              <a:t>We also calculated R-squared data based on the testing dataset and noted a score of 69.18% which indicates that the initial model explains at least 66% of the variance. </a:t>
            </a:r>
            <a:endParaRPr sz="1300">
              <a:solidFill>
                <a:srgbClr val="434343"/>
              </a:solidFill>
            </a:endParaRPr>
          </a:p>
          <a:p>
            <a:pPr indent="0" lvl="0" marL="0" rtl="0" algn="l">
              <a:lnSpc>
                <a:spcPct val="100000"/>
              </a:lnSpc>
              <a:spcBef>
                <a:spcPts val="1000"/>
              </a:spcBef>
              <a:spcAft>
                <a:spcPts val="0"/>
              </a:spcAft>
              <a:buNone/>
            </a:pPr>
            <a:r>
              <a:t/>
            </a:r>
            <a:endParaRPr sz="1300">
              <a:solidFill>
                <a:srgbClr val="434343"/>
              </a:solidFill>
            </a:endParaRPr>
          </a:p>
          <a:p>
            <a:pPr indent="0" lvl="0" marL="0" rtl="0" algn="l">
              <a:lnSpc>
                <a:spcPct val="100000"/>
              </a:lnSpc>
              <a:spcBef>
                <a:spcPts val="1000"/>
              </a:spcBef>
              <a:spcAft>
                <a:spcPts val="0"/>
              </a:spcAft>
              <a:buNone/>
            </a:pPr>
            <a:r>
              <a:t/>
            </a:r>
            <a:endParaRPr sz="1300">
              <a:solidFill>
                <a:srgbClr val="434343"/>
              </a:solidFill>
            </a:endParaRPr>
          </a:p>
          <a:p>
            <a:pPr indent="0" lvl="0" marL="0" rtl="0" algn="l">
              <a:lnSpc>
                <a:spcPct val="100000"/>
              </a:lnSpc>
              <a:spcBef>
                <a:spcPts val="1000"/>
              </a:spcBef>
              <a:spcAft>
                <a:spcPts val="1000"/>
              </a:spcAft>
              <a:buNone/>
            </a:pPr>
            <a:r>
              <a:t/>
            </a:r>
            <a:endParaRPr sz="1300">
              <a:solidFill>
                <a:srgbClr val="434343"/>
              </a:solidFill>
            </a:endParaRPr>
          </a:p>
        </p:txBody>
      </p:sp>
      <p:pic>
        <p:nvPicPr>
          <p:cNvPr id="501" name="Google Shape;501;p25"/>
          <p:cNvPicPr preferRelativeResize="0"/>
          <p:nvPr/>
        </p:nvPicPr>
        <p:blipFill>
          <a:blip r:embed="rId4">
            <a:alphaModFix/>
          </a:blip>
          <a:stretch>
            <a:fillRect/>
          </a:stretch>
        </p:blipFill>
        <p:spPr>
          <a:xfrm>
            <a:off x="754875" y="875713"/>
            <a:ext cx="3141901" cy="2423602"/>
          </a:xfrm>
          <a:prstGeom prst="rect">
            <a:avLst/>
          </a:prstGeom>
          <a:noFill/>
          <a:ln>
            <a:noFill/>
          </a:ln>
        </p:spPr>
      </p:pic>
      <p:pic>
        <p:nvPicPr>
          <p:cNvPr id="502" name="Google Shape;502;p25"/>
          <p:cNvPicPr preferRelativeResize="0"/>
          <p:nvPr/>
        </p:nvPicPr>
        <p:blipFill>
          <a:blip r:embed="rId5">
            <a:alphaModFix/>
          </a:blip>
          <a:stretch>
            <a:fillRect/>
          </a:stretch>
        </p:blipFill>
        <p:spPr>
          <a:xfrm>
            <a:off x="4521448" y="897375"/>
            <a:ext cx="3141899" cy="2451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6"/>
          <p:cNvSpPr txBox="1"/>
          <p:nvPr>
            <p:ph type="title"/>
          </p:nvPr>
        </p:nvSpPr>
        <p:spPr>
          <a:xfrm>
            <a:off x="3874225" y="551774"/>
            <a:ext cx="2694000" cy="757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3300"/>
              <a:t>Revised Model</a:t>
            </a:r>
            <a:endParaRPr sz="3300"/>
          </a:p>
        </p:txBody>
      </p:sp>
      <p:pic>
        <p:nvPicPr>
          <p:cNvPr id="508" name="Google Shape;508;p26"/>
          <p:cNvPicPr preferRelativeResize="0"/>
          <p:nvPr/>
        </p:nvPicPr>
        <p:blipFill>
          <a:blip r:embed="rId3">
            <a:alphaModFix/>
          </a:blip>
          <a:stretch>
            <a:fillRect/>
          </a:stretch>
        </p:blipFill>
        <p:spPr>
          <a:xfrm>
            <a:off x="152400" y="1775925"/>
            <a:ext cx="3121674" cy="2450975"/>
          </a:xfrm>
          <a:prstGeom prst="rect">
            <a:avLst/>
          </a:prstGeom>
          <a:noFill/>
          <a:ln>
            <a:noFill/>
          </a:ln>
        </p:spPr>
      </p:pic>
      <p:pic>
        <p:nvPicPr>
          <p:cNvPr id="509" name="Google Shape;509;p26"/>
          <p:cNvPicPr preferRelativeResize="0"/>
          <p:nvPr/>
        </p:nvPicPr>
        <p:blipFill>
          <a:blip r:embed="rId4">
            <a:alphaModFix/>
          </a:blip>
          <a:stretch>
            <a:fillRect/>
          </a:stretch>
        </p:blipFill>
        <p:spPr>
          <a:xfrm>
            <a:off x="152400" y="4413975"/>
            <a:ext cx="3121674" cy="2421475"/>
          </a:xfrm>
          <a:prstGeom prst="rect">
            <a:avLst/>
          </a:prstGeom>
          <a:noFill/>
          <a:ln>
            <a:noFill/>
          </a:ln>
        </p:spPr>
      </p:pic>
      <p:pic>
        <p:nvPicPr>
          <p:cNvPr id="510" name="Google Shape;510;p26"/>
          <p:cNvPicPr preferRelativeResize="0"/>
          <p:nvPr/>
        </p:nvPicPr>
        <p:blipFill>
          <a:blip r:embed="rId5">
            <a:alphaModFix/>
          </a:blip>
          <a:stretch>
            <a:fillRect/>
          </a:stretch>
        </p:blipFill>
        <p:spPr>
          <a:xfrm>
            <a:off x="3486600" y="1775925"/>
            <a:ext cx="5804576" cy="1620825"/>
          </a:xfrm>
          <a:prstGeom prst="rect">
            <a:avLst/>
          </a:prstGeom>
          <a:noFill/>
          <a:ln>
            <a:noFill/>
          </a:ln>
        </p:spPr>
      </p:pic>
      <p:sp>
        <p:nvSpPr>
          <p:cNvPr id="511" name="Google Shape;511;p26"/>
          <p:cNvSpPr txBox="1"/>
          <p:nvPr>
            <p:ph idx="13" type="subTitle"/>
          </p:nvPr>
        </p:nvSpPr>
        <p:spPr>
          <a:xfrm>
            <a:off x="3486600" y="3396750"/>
            <a:ext cx="6646200" cy="3916500"/>
          </a:xfrm>
          <a:prstGeom prst="rect">
            <a:avLst/>
          </a:prstGeom>
        </p:spPr>
        <p:txBody>
          <a:bodyPr anchorCtr="0" anchor="t" bIns="116050" lIns="116050" spcFirstLastPara="1" rIns="116050" wrap="square" tIns="116050">
            <a:noAutofit/>
          </a:bodyPr>
          <a:lstStyle/>
          <a:p>
            <a:pPr indent="-311150" lvl="0" marL="457200" rtl="0" algn="l">
              <a:lnSpc>
                <a:spcPct val="100000"/>
              </a:lnSpc>
              <a:spcBef>
                <a:spcPts val="0"/>
              </a:spcBef>
              <a:spcAft>
                <a:spcPts val="0"/>
              </a:spcAft>
              <a:buClr>
                <a:srgbClr val="434343"/>
              </a:buClr>
              <a:buSzPts val="1300"/>
              <a:buChar char="●"/>
            </a:pPr>
            <a:r>
              <a:rPr lang="en" sz="1300">
                <a:solidFill>
                  <a:srgbClr val="434343"/>
                </a:solidFill>
              </a:rPr>
              <a:t>We encoded dummy variables for the product category, </a:t>
            </a:r>
            <a:r>
              <a:rPr lang="en" sz="1300">
                <a:solidFill>
                  <a:srgbClr val="434343"/>
                </a:solidFill>
              </a:rPr>
              <a:t>type</a:t>
            </a:r>
            <a:r>
              <a:rPr lang="en" sz="1300">
                <a:solidFill>
                  <a:srgbClr val="434343"/>
                </a:solidFill>
              </a:rPr>
              <a:t> and detail to examine if the product itself be significant in explaining the total revenue generated per each transaction.</a:t>
            </a:r>
            <a:endParaRPr sz="1300">
              <a:solidFill>
                <a:srgbClr val="434343"/>
              </a:solidFill>
            </a:endParaRPr>
          </a:p>
          <a:p>
            <a:pPr indent="-311150" lvl="0" marL="457200" rtl="0" algn="l">
              <a:lnSpc>
                <a:spcPct val="100000"/>
              </a:lnSpc>
              <a:spcBef>
                <a:spcPts val="0"/>
              </a:spcBef>
              <a:spcAft>
                <a:spcPts val="0"/>
              </a:spcAft>
              <a:buClr>
                <a:srgbClr val="434343"/>
              </a:buClr>
              <a:buSzPts val="1300"/>
              <a:buChar char="●"/>
            </a:pPr>
            <a:r>
              <a:rPr lang="en" sz="1300">
                <a:solidFill>
                  <a:srgbClr val="434343"/>
                </a:solidFill>
              </a:rPr>
              <a:t>The R-squared provided by the model fitted on the training dataset is 67.5% and the R-squared data based on the testing dataset and noted a score of 70.57% which indicates that the initial model explains at least 66% of the variance. </a:t>
            </a:r>
            <a:endParaRPr sz="1300">
              <a:solidFill>
                <a:srgbClr val="434343"/>
              </a:solidFill>
            </a:endParaRPr>
          </a:p>
          <a:p>
            <a:pPr indent="-311150" lvl="0" marL="457200" rtl="0" algn="l">
              <a:lnSpc>
                <a:spcPct val="100000"/>
              </a:lnSpc>
              <a:spcBef>
                <a:spcPts val="0"/>
              </a:spcBef>
              <a:spcAft>
                <a:spcPts val="0"/>
              </a:spcAft>
              <a:buClr>
                <a:srgbClr val="434343"/>
              </a:buClr>
              <a:buSzPts val="1300"/>
              <a:buChar char="●"/>
            </a:pPr>
            <a:r>
              <a:rPr lang="en" sz="1300">
                <a:solidFill>
                  <a:srgbClr val="434343"/>
                </a:solidFill>
              </a:rPr>
              <a:t>When taking a closer look at the coefficients of the variables involved, we note that transaction quantity has the </a:t>
            </a:r>
            <a:r>
              <a:rPr lang="en" sz="1300">
                <a:solidFill>
                  <a:srgbClr val="434343"/>
                </a:solidFill>
              </a:rPr>
              <a:t>greatest</a:t>
            </a:r>
            <a:r>
              <a:rPr lang="en" sz="1300">
                <a:solidFill>
                  <a:srgbClr val="434343"/>
                </a:solidFill>
              </a:rPr>
              <a:t> impact of total Bill as</a:t>
            </a:r>
            <a:r>
              <a:rPr lang="en" sz="1300">
                <a:solidFill>
                  <a:srgbClr val="434343"/>
                </a:solidFill>
                <a:highlight>
                  <a:srgbClr val="FFFFFF"/>
                </a:highlight>
              </a:rPr>
              <a:t> each additional unit increase in transaction_qty, the total bill is expected to increase by approximately $3.50, holding other variables constant which is similar to the initial model</a:t>
            </a:r>
            <a:endParaRPr sz="1300">
              <a:solidFill>
                <a:srgbClr val="434343"/>
              </a:solidFill>
            </a:endParaRPr>
          </a:p>
          <a:p>
            <a:pPr indent="-311150" lvl="0" marL="457200" rtl="0" algn="l">
              <a:lnSpc>
                <a:spcPct val="100000"/>
              </a:lnSpc>
              <a:spcBef>
                <a:spcPts val="0"/>
              </a:spcBef>
              <a:spcAft>
                <a:spcPts val="0"/>
              </a:spcAft>
              <a:buClr>
                <a:srgbClr val="434343"/>
              </a:buClr>
              <a:buSzPts val="1300"/>
              <a:buChar char="●"/>
            </a:pPr>
            <a:r>
              <a:rPr lang="en" sz="1300">
                <a:solidFill>
                  <a:srgbClr val="434343"/>
                </a:solidFill>
              </a:rPr>
              <a:t>We had also attempted to encode in interaction terms for product category and size to see if there is a </a:t>
            </a:r>
            <a:r>
              <a:rPr lang="en" sz="1300">
                <a:solidFill>
                  <a:srgbClr val="434343"/>
                </a:solidFill>
              </a:rPr>
              <a:t>relationship</a:t>
            </a:r>
            <a:r>
              <a:rPr lang="en" sz="1300">
                <a:solidFill>
                  <a:srgbClr val="434343"/>
                </a:solidFill>
              </a:rPr>
              <a:t> </a:t>
            </a:r>
            <a:r>
              <a:rPr lang="en" sz="1300">
                <a:solidFill>
                  <a:srgbClr val="434343"/>
                </a:solidFill>
              </a:rPr>
              <a:t>between</a:t>
            </a:r>
            <a:r>
              <a:rPr lang="en" sz="1300">
                <a:solidFill>
                  <a:srgbClr val="434343"/>
                </a:solidFill>
              </a:rPr>
              <a:t> said product category and the order size. We noted that the R-squared of the training dataset and the test dataset remained unchanged. Furthermore, we note that most of the variables included in the dataset were insignificant.</a:t>
            </a:r>
            <a:endParaRPr sz="1300">
              <a:solidFill>
                <a:srgbClr val="434343"/>
              </a:solidFill>
            </a:endParaRPr>
          </a:p>
          <a:p>
            <a:pPr indent="0" lvl="0" marL="0" rtl="0" algn="l">
              <a:lnSpc>
                <a:spcPct val="100000"/>
              </a:lnSpc>
              <a:spcBef>
                <a:spcPts val="1000"/>
              </a:spcBef>
              <a:spcAft>
                <a:spcPts val="0"/>
              </a:spcAft>
              <a:buNone/>
            </a:pPr>
            <a:r>
              <a:t/>
            </a:r>
            <a:endParaRPr sz="1300">
              <a:solidFill>
                <a:srgbClr val="434343"/>
              </a:solidFill>
            </a:endParaRPr>
          </a:p>
          <a:p>
            <a:pPr indent="0" lvl="0" marL="0" rtl="0" algn="l">
              <a:lnSpc>
                <a:spcPct val="100000"/>
              </a:lnSpc>
              <a:spcBef>
                <a:spcPts val="1000"/>
              </a:spcBef>
              <a:spcAft>
                <a:spcPts val="1000"/>
              </a:spcAft>
              <a:buNone/>
            </a:pPr>
            <a:r>
              <a:t/>
            </a:r>
            <a:endParaRPr sz="13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7"/>
          <p:cNvSpPr/>
          <p:nvPr/>
        </p:nvSpPr>
        <p:spPr>
          <a:xfrm>
            <a:off x="2434500" y="2463958"/>
            <a:ext cx="5826900" cy="153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txBox="1"/>
          <p:nvPr>
            <p:ph idx="2" type="title"/>
          </p:nvPr>
        </p:nvSpPr>
        <p:spPr>
          <a:xfrm>
            <a:off x="2180717" y="2651958"/>
            <a:ext cx="6081000" cy="15318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sz="4100"/>
              <a:t>05</a:t>
            </a:r>
            <a:endParaRPr sz="4100"/>
          </a:p>
          <a:p>
            <a:pPr indent="0" lvl="0" marL="0" rtl="0" algn="ctr">
              <a:spcBef>
                <a:spcPts val="0"/>
              </a:spcBef>
              <a:spcAft>
                <a:spcPts val="0"/>
              </a:spcAft>
              <a:buNone/>
            </a:pPr>
            <a:r>
              <a:rPr lang="en" sz="3400"/>
              <a:t>Neural Network Model</a:t>
            </a:r>
            <a:endParaRPr sz="3400"/>
          </a:p>
        </p:txBody>
      </p:sp>
      <p:sp>
        <p:nvSpPr>
          <p:cNvPr id="518" name="Google Shape;518;p27"/>
          <p:cNvSpPr txBox="1"/>
          <p:nvPr>
            <p:ph idx="13" type="subTitle"/>
          </p:nvPr>
        </p:nvSpPr>
        <p:spPr>
          <a:xfrm>
            <a:off x="2180725" y="4408575"/>
            <a:ext cx="6081000" cy="1382100"/>
          </a:xfrm>
          <a:prstGeom prst="rect">
            <a:avLst/>
          </a:prstGeom>
        </p:spPr>
        <p:txBody>
          <a:bodyPr anchorCtr="0" anchor="t" bIns="116050" lIns="116050" spcFirstLastPara="1" rIns="116050" wrap="square" tIns="116050">
            <a:noAutofit/>
          </a:bodyPr>
          <a:lstStyle/>
          <a:p>
            <a:pPr indent="0" lvl="0" marL="0" rtl="0" algn="ctr">
              <a:spcBef>
                <a:spcPts val="0"/>
              </a:spcBef>
              <a:spcAft>
                <a:spcPts val="2000"/>
              </a:spcAft>
              <a:buNone/>
            </a:pPr>
            <a:r>
              <a:t/>
            </a:r>
            <a:endParaRPr sz="2000"/>
          </a:p>
        </p:txBody>
      </p:sp>
      <p:grpSp>
        <p:nvGrpSpPr>
          <p:cNvPr id="519" name="Google Shape;519;p27"/>
          <p:cNvGrpSpPr/>
          <p:nvPr/>
        </p:nvGrpSpPr>
        <p:grpSpPr>
          <a:xfrm>
            <a:off x="8781711" y="125434"/>
            <a:ext cx="1223754" cy="1328148"/>
            <a:chOff x="4075000" y="3128500"/>
            <a:chExt cx="2071000" cy="2071025"/>
          </a:xfrm>
        </p:grpSpPr>
        <p:sp>
          <p:nvSpPr>
            <p:cNvPr id="520" name="Google Shape;520;p27"/>
            <p:cNvSpPr/>
            <p:nvPr/>
          </p:nvSpPr>
          <p:spPr>
            <a:xfrm>
              <a:off x="4075000" y="3128500"/>
              <a:ext cx="2071000" cy="2071025"/>
            </a:xfrm>
            <a:custGeom>
              <a:rect b="b" l="l" r="r" t="t"/>
              <a:pathLst>
                <a:path extrusionOk="0" h="82841" w="82840">
                  <a:moveTo>
                    <a:pt x="41419" y="0"/>
                  </a:moveTo>
                  <a:cubicBezTo>
                    <a:pt x="30434" y="0"/>
                    <a:pt x="19899" y="4365"/>
                    <a:pt x="12132" y="12132"/>
                  </a:cubicBezTo>
                  <a:cubicBezTo>
                    <a:pt x="4364" y="19899"/>
                    <a:pt x="0" y="30434"/>
                    <a:pt x="0" y="41421"/>
                  </a:cubicBezTo>
                  <a:cubicBezTo>
                    <a:pt x="0" y="52406"/>
                    <a:pt x="4364" y="62941"/>
                    <a:pt x="12132" y="70708"/>
                  </a:cubicBezTo>
                  <a:cubicBezTo>
                    <a:pt x="19899" y="78476"/>
                    <a:pt x="30434" y="82840"/>
                    <a:pt x="41419" y="82840"/>
                  </a:cubicBezTo>
                  <a:cubicBezTo>
                    <a:pt x="52406" y="82840"/>
                    <a:pt x="62941" y="78476"/>
                    <a:pt x="70708" y="70708"/>
                  </a:cubicBezTo>
                  <a:cubicBezTo>
                    <a:pt x="78475" y="62941"/>
                    <a:pt x="82839" y="52406"/>
                    <a:pt x="82839" y="41421"/>
                  </a:cubicBezTo>
                  <a:cubicBezTo>
                    <a:pt x="82839" y="30434"/>
                    <a:pt x="78475" y="19899"/>
                    <a:pt x="70708" y="12132"/>
                  </a:cubicBezTo>
                  <a:cubicBezTo>
                    <a:pt x="62941" y="4365"/>
                    <a:pt x="52406" y="0"/>
                    <a:pt x="4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4141950" y="3195350"/>
              <a:ext cx="1937250" cy="1937275"/>
            </a:xfrm>
            <a:custGeom>
              <a:rect b="b" l="l" r="r" t="t"/>
              <a:pathLst>
                <a:path extrusionOk="0" h="77491" w="77490">
                  <a:moveTo>
                    <a:pt x="38745" y="2438"/>
                  </a:moveTo>
                  <a:cubicBezTo>
                    <a:pt x="58764" y="2438"/>
                    <a:pt x="75050" y="18726"/>
                    <a:pt x="75050" y="38745"/>
                  </a:cubicBezTo>
                  <a:cubicBezTo>
                    <a:pt x="75050" y="58764"/>
                    <a:pt x="58764" y="75050"/>
                    <a:pt x="38745" y="75050"/>
                  </a:cubicBezTo>
                  <a:cubicBezTo>
                    <a:pt x="18726" y="75050"/>
                    <a:pt x="2438" y="58764"/>
                    <a:pt x="2438" y="38745"/>
                  </a:cubicBezTo>
                  <a:cubicBezTo>
                    <a:pt x="2438" y="18726"/>
                    <a:pt x="18726" y="2438"/>
                    <a:pt x="38745" y="2438"/>
                  </a:cubicBezTo>
                  <a:close/>
                  <a:moveTo>
                    <a:pt x="38745" y="0"/>
                  </a:moveTo>
                  <a:cubicBezTo>
                    <a:pt x="17382" y="0"/>
                    <a:pt x="0" y="17382"/>
                    <a:pt x="0" y="38745"/>
                  </a:cubicBezTo>
                  <a:cubicBezTo>
                    <a:pt x="0" y="60108"/>
                    <a:pt x="17382" y="77490"/>
                    <a:pt x="38745" y="77490"/>
                  </a:cubicBezTo>
                  <a:cubicBezTo>
                    <a:pt x="60108" y="77490"/>
                    <a:pt x="77485" y="60110"/>
                    <a:pt x="77489" y="38745"/>
                  </a:cubicBezTo>
                  <a:cubicBezTo>
                    <a:pt x="77489" y="17382"/>
                    <a:pt x="60108" y="0"/>
                    <a:pt x="38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4471650" y="4175775"/>
              <a:ext cx="1268475" cy="60925"/>
            </a:xfrm>
            <a:custGeom>
              <a:rect b="b" l="l" r="r" t="t"/>
              <a:pathLst>
                <a:path extrusionOk="0" h="2437" w="50739">
                  <a:moveTo>
                    <a:pt x="1" y="1"/>
                  </a:moveTo>
                  <a:lnTo>
                    <a:pt x="1" y="2436"/>
                  </a:lnTo>
                  <a:lnTo>
                    <a:pt x="50738" y="2436"/>
                  </a:lnTo>
                  <a:lnTo>
                    <a:pt x="507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5046450" y="3540125"/>
              <a:ext cx="294800" cy="324450"/>
            </a:xfrm>
            <a:custGeom>
              <a:rect b="b" l="l" r="r" t="t"/>
              <a:pathLst>
                <a:path extrusionOk="0" h="12978" w="11792">
                  <a:moveTo>
                    <a:pt x="7943" y="1"/>
                  </a:moveTo>
                  <a:cubicBezTo>
                    <a:pt x="7292" y="1976"/>
                    <a:pt x="3196" y="4520"/>
                    <a:pt x="1512" y="7298"/>
                  </a:cubicBezTo>
                  <a:cubicBezTo>
                    <a:pt x="1" y="9796"/>
                    <a:pt x="1756" y="12413"/>
                    <a:pt x="2121" y="12910"/>
                  </a:cubicBezTo>
                  <a:cubicBezTo>
                    <a:pt x="2335" y="12189"/>
                    <a:pt x="2608" y="11487"/>
                    <a:pt x="2923" y="10802"/>
                  </a:cubicBezTo>
                  <a:cubicBezTo>
                    <a:pt x="2964" y="10717"/>
                    <a:pt x="3005" y="10631"/>
                    <a:pt x="3045" y="10546"/>
                  </a:cubicBezTo>
                  <a:cubicBezTo>
                    <a:pt x="2457" y="9660"/>
                    <a:pt x="2172" y="8585"/>
                    <a:pt x="2162" y="7532"/>
                  </a:cubicBezTo>
                  <a:cubicBezTo>
                    <a:pt x="2162" y="7508"/>
                    <a:pt x="2175" y="7496"/>
                    <a:pt x="2189" y="7496"/>
                  </a:cubicBezTo>
                  <a:cubicBezTo>
                    <a:pt x="2203" y="7496"/>
                    <a:pt x="2217" y="7506"/>
                    <a:pt x="2221" y="7526"/>
                  </a:cubicBezTo>
                  <a:cubicBezTo>
                    <a:pt x="2357" y="8548"/>
                    <a:pt x="2612" y="9552"/>
                    <a:pt x="3084" y="10468"/>
                  </a:cubicBezTo>
                  <a:cubicBezTo>
                    <a:pt x="3548" y="9515"/>
                    <a:pt x="4102" y="8601"/>
                    <a:pt x="4707" y="7729"/>
                  </a:cubicBezTo>
                  <a:cubicBezTo>
                    <a:pt x="4534" y="7330"/>
                    <a:pt x="4383" y="6921"/>
                    <a:pt x="4265" y="6501"/>
                  </a:cubicBezTo>
                  <a:cubicBezTo>
                    <a:pt x="4135" y="6037"/>
                    <a:pt x="4037" y="5564"/>
                    <a:pt x="4015" y="5082"/>
                  </a:cubicBezTo>
                  <a:cubicBezTo>
                    <a:pt x="4014" y="5060"/>
                    <a:pt x="4028" y="5050"/>
                    <a:pt x="4043" y="5050"/>
                  </a:cubicBezTo>
                  <a:cubicBezTo>
                    <a:pt x="4056" y="5050"/>
                    <a:pt x="4070" y="5058"/>
                    <a:pt x="4074" y="5076"/>
                  </a:cubicBezTo>
                  <a:cubicBezTo>
                    <a:pt x="4159" y="5544"/>
                    <a:pt x="4282" y="6002"/>
                    <a:pt x="4410" y="6461"/>
                  </a:cubicBezTo>
                  <a:cubicBezTo>
                    <a:pt x="4522" y="6860"/>
                    <a:pt x="4638" y="7257"/>
                    <a:pt x="4760" y="7654"/>
                  </a:cubicBezTo>
                  <a:cubicBezTo>
                    <a:pt x="5398" y="6740"/>
                    <a:pt x="5978" y="5784"/>
                    <a:pt x="6485" y="4795"/>
                  </a:cubicBezTo>
                  <a:cubicBezTo>
                    <a:pt x="6216" y="4257"/>
                    <a:pt x="6023" y="3683"/>
                    <a:pt x="5947" y="3084"/>
                  </a:cubicBezTo>
                  <a:cubicBezTo>
                    <a:pt x="5945" y="3067"/>
                    <a:pt x="5962" y="3058"/>
                    <a:pt x="5977" y="3058"/>
                  </a:cubicBezTo>
                  <a:cubicBezTo>
                    <a:pt x="5989" y="3058"/>
                    <a:pt x="5999" y="3063"/>
                    <a:pt x="6002" y="3072"/>
                  </a:cubicBezTo>
                  <a:cubicBezTo>
                    <a:pt x="6190" y="3613"/>
                    <a:pt x="6365" y="4153"/>
                    <a:pt x="6532" y="4701"/>
                  </a:cubicBezTo>
                  <a:lnTo>
                    <a:pt x="6593" y="4579"/>
                  </a:lnTo>
                  <a:cubicBezTo>
                    <a:pt x="7118" y="3506"/>
                    <a:pt x="7577" y="2383"/>
                    <a:pt x="7801" y="1210"/>
                  </a:cubicBezTo>
                  <a:cubicBezTo>
                    <a:pt x="7814" y="1122"/>
                    <a:pt x="7846" y="1077"/>
                    <a:pt x="7872" y="1077"/>
                  </a:cubicBezTo>
                  <a:cubicBezTo>
                    <a:pt x="7901" y="1077"/>
                    <a:pt x="7923" y="1126"/>
                    <a:pt x="7913" y="1225"/>
                  </a:cubicBezTo>
                  <a:cubicBezTo>
                    <a:pt x="7742" y="2432"/>
                    <a:pt x="7322" y="3585"/>
                    <a:pt x="6817" y="4685"/>
                  </a:cubicBezTo>
                  <a:cubicBezTo>
                    <a:pt x="6558" y="5245"/>
                    <a:pt x="6269" y="5791"/>
                    <a:pt x="5962" y="6324"/>
                  </a:cubicBezTo>
                  <a:cubicBezTo>
                    <a:pt x="6701" y="6188"/>
                    <a:pt x="7418" y="5978"/>
                    <a:pt x="8127" y="5729"/>
                  </a:cubicBezTo>
                  <a:cubicBezTo>
                    <a:pt x="8130" y="5728"/>
                    <a:pt x="8133" y="5728"/>
                    <a:pt x="8136" y="5728"/>
                  </a:cubicBezTo>
                  <a:cubicBezTo>
                    <a:pt x="8163" y="5728"/>
                    <a:pt x="8177" y="5768"/>
                    <a:pt x="8149" y="5782"/>
                  </a:cubicBezTo>
                  <a:cubicBezTo>
                    <a:pt x="7465" y="6155"/>
                    <a:pt x="6693" y="6373"/>
                    <a:pt x="5911" y="6406"/>
                  </a:cubicBezTo>
                  <a:cubicBezTo>
                    <a:pt x="5626" y="6892"/>
                    <a:pt x="5320" y="7369"/>
                    <a:pt x="5000" y="7831"/>
                  </a:cubicBezTo>
                  <a:cubicBezTo>
                    <a:pt x="4669" y="8304"/>
                    <a:pt x="4355" y="8784"/>
                    <a:pt x="4058" y="9273"/>
                  </a:cubicBezTo>
                  <a:cubicBezTo>
                    <a:pt x="4593" y="9232"/>
                    <a:pt x="5125" y="9173"/>
                    <a:pt x="5652" y="9090"/>
                  </a:cubicBezTo>
                  <a:cubicBezTo>
                    <a:pt x="5941" y="9043"/>
                    <a:pt x="6228" y="8986"/>
                    <a:pt x="6512" y="8908"/>
                  </a:cubicBezTo>
                  <a:cubicBezTo>
                    <a:pt x="6793" y="8833"/>
                    <a:pt x="7072" y="8737"/>
                    <a:pt x="7314" y="8579"/>
                  </a:cubicBezTo>
                  <a:cubicBezTo>
                    <a:pt x="7323" y="8573"/>
                    <a:pt x="7331" y="8570"/>
                    <a:pt x="7339" y="8570"/>
                  </a:cubicBezTo>
                  <a:cubicBezTo>
                    <a:pt x="7366" y="8570"/>
                    <a:pt x="7379" y="8601"/>
                    <a:pt x="7349" y="8623"/>
                  </a:cubicBezTo>
                  <a:cubicBezTo>
                    <a:pt x="7118" y="8819"/>
                    <a:pt x="6833" y="8939"/>
                    <a:pt x="6550" y="9033"/>
                  </a:cubicBezTo>
                  <a:cubicBezTo>
                    <a:pt x="6265" y="9124"/>
                    <a:pt x="5972" y="9194"/>
                    <a:pt x="5677" y="9240"/>
                  </a:cubicBezTo>
                  <a:cubicBezTo>
                    <a:pt x="5204" y="9314"/>
                    <a:pt x="4728" y="9347"/>
                    <a:pt x="4250" y="9347"/>
                  </a:cubicBezTo>
                  <a:cubicBezTo>
                    <a:pt x="4173" y="9347"/>
                    <a:pt x="4095" y="9346"/>
                    <a:pt x="4017" y="9344"/>
                  </a:cubicBezTo>
                  <a:cubicBezTo>
                    <a:pt x="3709" y="9853"/>
                    <a:pt x="3422" y="10375"/>
                    <a:pt x="3159" y="10910"/>
                  </a:cubicBezTo>
                  <a:cubicBezTo>
                    <a:pt x="3021" y="11187"/>
                    <a:pt x="2893" y="11470"/>
                    <a:pt x="2766" y="11756"/>
                  </a:cubicBezTo>
                  <a:cubicBezTo>
                    <a:pt x="3294" y="11717"/>
                    <a:pt x="3819" y="11637"/>
                    <a:pt x="4328" y="11503"/>
                  </a:cubicBezTo>
                  <a:cubicBezTo>
                    <a:pt x="4868" y="11354"/>
                    <a:pt x="5400" y="11147"/>
                    <a:pt x="5813" y="10762"/>
                  </a:cubicBezTo>
                  <a:cubicBezTo>
                    <a:pt x="5822" y="10754"/>
                    <a:pt x="5832" y="10750"/>
                    <a:pt x="5840" y="10750"/>
                  </a:cubicBezTo>
                  <a:cubicBezTo>
                    <a:pt x="5863" y="10750"/>
                    <a:pt x="5878" y="10777"/>
                    <a:pt x="5856" y="10802"/>
                  </a:cubicBezTo>
                  <a:cubicBezTo>
                    <a:pt x="5673" y="11026"/>
                    <a:pt x="5428" y="11197"/>
                    <a:pt x="5176" y="11338"/>
                  </a:cubicBezTo>
                  <a:cubicBezTo>
                    <a:pt x="4921" y="11477"/>
                    <a:pt x="4644" y="11572"/>
                    <a:pt x="4365" y="11648"/>
                  </a:cubicBezTo>
                  <a:cubicBezTo>
                    <a:pt x="3901" y="11768"/>
                    <a:pt x="3423" y="11824"/>
                    <a:pt x="2947" y="11824"/>
                  </a:cubicBezTo>
                  <a:cubicBezTo>
                    <a:pt x="2878" y="11824"/>
                    <a:pt x="2809" y="11823"/>
                    <a:pt x="2740" y="11821"/>
                  </a:cubicBezTo>
                  <a:cubicBezTo>
                    <a:pt x="2577" y="12199"/>
                    <a:pt x="2426" y="12584"/>
                    <a:pt x="2294" y="12977"/>
                  </a:cubicBezTo>
                  <a:cubicBezTo>
                    <a:pt x="11792" y="11920"/>
                    <a:pt x="7943" y="1"/>
                    <a:pt x="7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4892900" y="3663550"/>
              <a:ext cx="185100" cy="203925"/>
            </a:xfrm>
            <a:custGeom>
              <a:rect b="b" l="l" r="r" t="t"/>
              <a:pathLst>
                <a:path extrusionOk="0" h="8157" w="7404">
                  <a:moveTo>
                    <a:pt x="2416" y="0"/>
                  </a:moveTo>
                  <a:cubicBezTo>
                    <a:pt x="2416" y="1"/>
                    <a:pt x="1" y="7484"/>
                    <a:pt x="5960" y="8157"/>
                  </a:cubicBezTo>
                  <a:cubicBezTo>
                    <a:pt x="5874" y="7910"/>
                    <a:pt x="5780" y="7670"/>
                    <a:pt x="5678" y="7431"/>
                  </a:cubicBezTo>
                  <a:cubicBezTo>
                    <a:pt x="5639" y="7433"/>
                    <a:pt x="5599" y="7433"/>
                    <a:pt x="5559" y="7433"/>
                  </a:cubicBezTo>
                  <a:cubicBezTo>
                    <a:pt x="5257" y="7433"/>
                    <a:pt x="4953" y="7399"/>
                    <a:pt x="4658" y="7322"/>
                  </a:cubicBezTo>
                  <a:cubicBezTo>
                    <a:pt x="4485" y="7273"/>
                    <a:pt x="4312" y="7216"/>
                    <a:pt x="4151" y="7126"/>
                  </a:cubicBezTo>
                  <a:cubicBezTo>
                    <a:pt x="3994" y="7036"/>
                    <a:pt x="3842" y="6931"/>
                    <a:pt x="3725" y="6790"/>
                  </a:cubicBezTo>
                  <a:cubicBezTo>
                    <a:pt x="3710" y="6773"/>
                    <a:pt x="3720" y="6756"/>
                    <a:pt x="3735" y="6756"/>
                  </a:cubicBezTo>
                  <a:cubicBezTo>
                    <a:pt x="3740" y="6756"/>
                    <a:pt x="3746" y="6758"/>
                    <a:pt x="3752" y="6764"/>
                  </a:cubicBezTo>
                  <a:cubicBezTo>
                    <a:pt x="4013" y="7004"/>
                    <a:pt x="4345" y="7136"/>
                    <a:pt x="4683" y="7228"/>
                  </a:cubicBezTo>
                  <a:cubicBezTo>
                    <a:pt x="5002" y="7311"/>
                    <a:pt x="5332" y="7362"/>
                    <a:pt x="5664" y="7385"/>
                  </a:cubicBezTo>
                  <a:cubicBezTo>
                    <a:pt x="5585" y="7205"/>
                    <a:pt x="5503" y="7028"/>
                    <a:pt x="5416" y="6853"/>
                  </a:cubicBezTo>
                  <a:cubicBezTo>
                    <a:pt x="5251" y="6517"/>
                    <a:pt x="5072" y="6191"/>
                    <a:pt x="4878" y="5872"/>
                  </a:cubicBezTo>
                  <a:cubicBezTo>
                    <a:pt x="4833" y="5872"/>
                    <a:pt x="4788" y="5873"/>
                    <a:pt x="4743" y="5873"/>
                  </a:cubicBezTo>
                  <a:cubicBezTo>
                    <a:pt x="4441" y="5873"/>
                    <a:pt x="4137" y="5854"/>
                    <a:pt x="3835" y="5804"/>
                  </a:cubicBezTo>
                  <a:cubicBezTo>
                    <a:pt x="3652" y="5774"/>
                    <a:pt x="3467" y="5733"/>
                    <a:pt x="3290" y="5674"/>
                  </a:cubicBezTo>
                  <a:cubicBezTo>
                    <a:pt x="3110" y="5615"/>
                    <a:pt x="2933" y="5540"/>
                    <a:pt x="2787" y="5417"/>
                  </a:cubicBezTo>
                  <a:cubicBezTo>
                    <a:pt x="2769" y="5403"/>
                    <a:pt x="2778" y="5385"/>
                    <a:pt x="2796" y="5385"/>
                  </a:cubicBezTo>
                  <a:cubicBezTo>
                    <a:pt x="2800" y="5385"/>
                    <a:pt x="2806" y="5386"/>
                    <a:pt x="2811" y="5389"/>
                  </a:cubicBezTo>
                  <a:cubicBezTo>
                    <a:pt x="2964" y="5491"/>
                    <a:pt x="3139" y="5550"/>
                    <a:pt x="3314" y="5599"/>
                  </a:cubicBezTo>
                  <a:cubicBezTo>
                    <a:pt x="3493" y="5643"/>
                    <a:pt x="3670" y="5682"/>
                    <a:pt x="3854" y="5711"/>
                  </a:cubicBezTo>
                  <a:cubicBezTo>
                    <a:pt x="4186" y="5764"/>
                    <a:pt x="4518" y="5798"/>
                    <a:pt x="4854" y="5825"/>
                  </a:cubicBezTo>
                  <a:cubicBezTo>
                    <a:pt x="4668" y="5519"/>
                    <a:pt x="4471" y="5216"/>
                    <a:pt x="4263" y="4920"/>
                  </a:cubicBezTo>
                  <a:cubicBezTo>
                    <a:pt x="4064" y="4627"/>
                    <a:pt x="3870" y="4330"/>
                    <a:pt x="3691" y="4024"/>
                  </a:cubicBezTo>
                  <a:cubicBezTo>
                    <a:pt x="3200" y="4002"/>
                    <a:pt x="2715" y="3868"/>
                    <a:pt x="2286" y="3633"/>
                  </a:cubicBezTo>
                  <a:cubicBezTo>
                    <a:pt x="2269" y="3624"/>
                    <a:pt x="2279" y="3598"/>
                    <a:pt x="2297" y="3598"/>
                  </a:cubicBezTo>
                  <a:cubicBezTo>
                    <a:pt x="2298" y="3598"/>
                    <a:pt x="2300" y="3598"/>
                    <a:pt x="2302" y="3599"/>
                  </a:cubicBezTo>
                  <a:cubicBezTo>
                    <a:pt x="2746" y="3756"/>
                    <a:pt x="3198" y="3888"/>
                    <a:pt x="3660" y="3973"/>
                  </a:cubicBezTo>
                  <a:cubicBezTo>
                    <a:pt x="3467" y="3639"/>
                    <a:pt x="3286" y="3297"/>
                    <a:pt x="3123" y="2945"/>
                  </a:cubicBezTo>
                  <a:cubicBezTo>
                    <a:pt x="2807" y="2255"/>
                    <a:pt x="2542" y="1532"/>
                    <a:pt x="2436" y="774"/>
                  </a:cubicBezTo>
                  <a:cubicBezTo>
                    <a:pt x="2430" y="712"/>
                    <a:pt x="2444" y="681"/>
                    <a:pt x="2461" y="681"/>
                  </a:cubicBezTo>
                  <a:cubicBezTo>
                    <a:pt x="2477" y="681"/>
                    <a:pt x="2497" y="709"/>
                    <a:pt x="2506" y="764"/>
                  </a:cubicBezTo>
                  <a:cubicBezTo>
                    <a:pt x="2648" y="1501"/>
                    <a:pt x="2935" y="2204"/>
                    <a:pt x="3263" y="2880"/>
                  </a:cubicBezTo>
                  <a:lnTo>
                    <a:pt x="3302" y="2955"/>
                  </a:lnTo>
                  <a:cubicBezTo>
                    <a:pt x="3408" y="2611"/>
                    <a:pt x="3518" y="2273"/>
                    <a:pt x="3636" y="1933"/>
                  </a:cubicBezTo>
                  <a:cubicBezTo>
                    <a:pt x="3637" y="1926"/>
                    <a:pt x="3644" y="1923"/>
                    <a:pt x="3650" y="1923"/>
                  </a:cubicBezTo>
                  <a:cubicBezTo>
                    <a:pt x="3660" y="1923"/>
                    <a:pt x="3672" y="1930"/>
                    <a:pt x="3670" y="1941"/>
                  </a:cubicBezTo>
                  <a:cubicBezTo>
                    <a:pt x="3622" y="2314"/>
                    <a:pt x="3499" y="2676"/>
                    <a:pt x="3332" y="3014"/>
                  </a:cubicBezTo>
                  <a:cubicBezTo>
                    <a:pt x="3650" y="3635"/>
                    <a:pt x="4015" y="4234"/>
                    <a:pt x="4414" y="4808"/>
                  </a:cubicBezTo>
                  <a:cubicBezTo>
                    <a:pt x="4487" y="4560"/>
                    <a:pt x="4562" y="4307"/>
                    <a:pt x="4634" y="4057"/>
                  </a:cubicBezTo>
                  <a:cubicBezTo>
                    <a:pt x="4711" y="3770"/>
                    <a:pt x="4791" y="3483"/>
                    <a:pt x="4844" y="3189"/>
                  </a:cubicBezTo>
                  <a:cubicBezTo>
                    <a:pt x="4846" y="3179"/>
                    <a:pt x="4855" y="3174"/>
                    <a:pt x="4863" y="3174"/>
                  </a:cubicBezTo>
                  <a:cubicBezTo>
                    <a:pt x="4872" y="3174"/>
                    <a:pt x="4881" y="3181"/>
                    <a:pt x="4880" y="3196"/>
                  </a:cubicBezTo>
                  <a:cubicBezTo>
                    <a:pt x="4868" y="3497"/>
                    <a:pt x="4805" y="3796"/>
                    <a:pt x="4725" y="4085"/>
                  </a:cubicBezTo>
                  <a:cubicBezTo>
                    <a:pt x="4650" y="4348"/>
                    <a:pt x="4556" y="4605"/>
                    <a:pt x="4446" y="4857"/>
                  </a:cubicBezTo>
                  <a:cubicBezTo>
                    <a:pt x="4829" y="5401"/>
                    <a:pt x="5175" y="5975"/>
                    <a:pt x="5469" y="6576"/>
                  </a:cubicBezTo>
                  <a:cubicBezTo>
                    <a:pt x="5764" y="6000"/>
                    <a:pt x="5923" y="5369"/>
                    <a:pt x="6010" y="4727"/>
                  </a:cubicBezTo>
                  <a:cubicBezTo>
                    <a:pt x="6011" y="4715"/>
                    <a:pt x="6020" y="4709"/>
                    <a:pt x="6028" y="4709"/>
                  </a:cubicBezTo>
                  <a:cubicBezTo>
                    <a:pt x="6037" y="4709"/>
                    <a:pt x="6045" y="4716"/>
                    <a:pt x="6045" y="4729"/>
                  </a:cubicBezTo>
                  <a:cubicBezTo>
                    <a:pt x="6039" y="5391"/>
                    <a:pt x="5860" y="6065"/>
                    <a:pt x="5491" y="6621"/>
                  </a:cubicBezTo>
                  <a:lnTo>
                    <a:pt x="5566" y="6782"/>
                  </a:lnTo>
                  <a:cubicBezTo>
                    <a:pt x="5766" y="7212"/>
                    <a:pt x="5937" y="7651"/>
                    <a:pt x="6072" y="8106"/>
                  </a:cubicBezTo>
                  <a:cubicBezTo>
                    <a:pt x="6300" y="7792"/>
                    <a:pt x="7403" y="6151"/>
                    <a:pt x="6452" y="4580"/>
                  </a:cubicBezTo>
                  <a:cubicBezTo>
                    <a:pt x="5397" y="2835"/>
                    <a:pt x="2825" y="124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4943975" y="3890400"/>
              <a:ext cx="275150" cy="209650"/>
            </a:xfrm>
            <a:custGeom>
              <a:rect b="b" l="l" r="r" t="t"/>
              <a:pathLst>
                <a:path extrusionOk="0" h="8386" w="11006">
                  <a:moveTo>
                    <a:pt x="9741" y="1329"/>
                  </a:moveTo>
                  <a:lnTo>
                    <a:pt x="9741" y="2011"/>
                  </a:lnTo>
                  <a:lnTo>
                    <a:pt x="1269" y="2011"/>
                  </a:lnTo>
                  <a:lnTo>
                    <a:pt x="1269" y="1329"/>
                  </a:lnTo>
                  <a:close/>
                  <a:moveTo>
                    <a:pt x="0" y="1"/>
                  </a:moveTo>
                  <a:lnTo>
                    <a:pt x="0" y="2881"/>
                  </a:lnTo>
                  <a:cubicBezTo>
                    <a:pt x="0" y="5915"/>
                    <a:pt x="2469" y="8385"/>
                    <a:pt x="5503" y="8385"/>
                  </a:cubicBezTo>
                  <a:cubicBezTo>
                    <a:pt x="8539" y="8385"/>
                    <a:pt x="11006" y="5913"/>
                    <a:pt x="11006" y="2881"/>
                  </a:cubicBezTo>
                  <a:lnTo>
                    <a:pt x="110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5190325" y="3910725"/>
              <a:ext cx="80475" cy="122175"/>
            </a:xfrm>
            <a:custGeom>
              <a:rect b="b" l="l" r="r" t="t"/>
              <a:pathLst>
                <a:path extrusionOk="0" h="4887" w="3219">
                  <a:moveTo>
                    <a:pt x="1748" y="1"/>
                  </a:moveTo>
                  <a:cubicBezTo>
                    <a:pt x="1277" y="1"/>
                    <a:pt x="820" y="130"/>
                    <a:pt x="588" y="196"/>
                  </a:cubicBezTo>
                  <a:cubicBezTo>
                    <a:pt x="549" y="206"/>
                    <a:pt x="520" y="214"/>
                    <a:pt x="502" y="220"/>
                  </a:cubicBezTo>
                  <a:lnTo>
                    <a:pt x="553" y="557"/>
                  </a:lnTo>
                  <a:lnTo>
                    <a:pt x="447" y="882"/>
                  </a:lnTo>
                  <a:cubicBezTo>
                    <a:pt x="486" y="895"/>
                    <a:pt x="521" y="901"/>
                    <a:pt x="556" y="901"/>
                  </a:cubicBezTo>
                  <a:cubicBezTo>
                    <a:pt x="620" y="901"/>
                    <a:pt x="684" y="882"/>
                    <a:pt x="775" y="856"/>
                  </a:cubicBezTo>
                  <a:cubicBezTo>
                    <a:pt x="1172" y="744"/>
                    <a:pt x="1501" y="688"/>
                    <a:pt x="1762" y="688"/>
                  </a:cubicBezTo>
                  <a:cubicBezTo>
                    <a:pt x="2002" y="688"/>
                    <a:pt x="2184" y="736"/>
                    <a:pt x="2308" y="831"/>
                  </a:cubicBezTo>
                  <a:cubicBezTo>
                    <a:pt x="2461" y="948"/>
                    <a:pt x="2532" y="1157"/>
                    <a:pt x="2524" y="1469"/>
                  </a:cubicBezTo>
                  <a:cubicBezTo>
                    <a:pt x="2486" y="3055"/>
                    <a:pt x="27" y="4257"/>
                    <a:pt x="1" y="4269"/>
                  </a:cubicBezTo>
                  <a:lnTo>
                    <a:pt x="296" y="4886"/>
                  </a:lnTo>
                  <a:cubicBezTo>
                    <a:pt x="414" y="4829"/>
                    <a:pt x="3160" y="3489"/>
                    <a:pt x="3206" y="1485"/>
                  </a:cubicBezTo>
                  <a:cubicBezTo>
                    <a:pt x="3219" y="945"/>
                    <a:pt x="3056" y="542"/>
                    <a:pt x="2726" y="286"/>
                  </a:cubicBezTo>
                  <a:cubicBezTo>
                    <a:pt x="2447" y="70"/>
                    <a:pt x="2093" y="1"/>
                    <a:pt x="17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4466050" y="4370625"/>
              <a:ext cx="114825" cy="119250"/>
            </a:xfrm>
            <a:custGeom>
              <a:rect b="b" l="l" r="r" t="t"/>
              <a:pathLst>
                <a:path extrusionOk="0" h="4770" w="4593">
                  <a:moveTo>
                    <a:pt x="2320" y="0"/>
                  </a:moveTo>
                  <a:cubicBezTo>
                    <a:pt x="880" y="0"/>
                    <a:pt x="1" y="988"/>
                    <a:pt x="1" y="2385"/>
                  </a:cubicBezTo>
                  <a:cubicBezTo>
                    <a:pt x="1" y="3782"/>
                    <a:pt x="880" y="4770"/>
                    <a:pt x="2320" y="4770"/>
                  </a:cubicBezTo>
                  <a:cubicBezTo>
                    <a:pt x="3558" y="4770"/>
                    <a:pt x="4399" y="4029"/>
                    <a:pt x="4593" y="2921"/>
                  </a:cubicBezTo>
                  <a:lnTo>
                    <a:pt x="3043" y="2921"/>
                  </a:lnTo>
                  <a:cubicBezTo>
                    <a:pt x="2903" y="3234"/>
                    <a:pt x="2626" y="3414"/>
                    <a:pt x="2294" y="3414"/>
                  </a:cubicBezTo>
                  <a:cubicBezTo>
                    <a:pt x="1797" y="3414"/>
                    <a:pt x="1491" y="3008"/>
                    <a:pt x="1491" y="2385"/>
                  </a:cubicBezTo>
                  <a:cubicBezTo>
                    <a:pt x="1491" y="1762"/>
                    <a:pt x="1797" y="1357"/>
                    <a:pt x="2294" y="1357"/>
                  </a:cubicBezTo>
                  <a:cubicBezTo>
                    <a:pt x="2626" y="1357"/>
                    <a:pt x="2903" y="1538"/>
                    <a:pt x="3043" y="1848"/>
                  </a:cubicBezTo>
                  <a:lnTo>
                    <a:pt x="4593" y="1848"/>
                  </a:lnTo>
                  <a:cubicBezTo>
                    <a:pt x="4401" y="744"/>
                    <a:pt x="3558" y="0"/>
                    <a:pt x="2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4623925" y="4369750"/>
              <a:ext cx="120650" cy="120450"/>
            </a:xfrm>
            <a:custGeom>
              <a:rect b="b" l="l" r="r" t="t"/>
              <a:pathLst>
                <a:path extrusionOk="0" h="4818" w="4826">
                  <a:moveTo>
                    <a:pt x="2420" y="1361"/>
                  </a:moveTo>
                  <a:cubicBezTo>
                    <a:pt x="3007" y="1361"/>
                    <a:pt x="3333" y="1771"/>
                    <a:pt x="3333" y="2408"/>
                  </a:cubicBezTo>
                  <a:cubicBezTo>
                    <a:pt x="3333" y="3031"/>
                    <a:pt x="3011" y="3449"/>
                    <a:pt x="2420" y="3449"/>
                  </a:cubicBezTo>
                  <a:cubicBezTo>
                    <a:pt x="1815" y="3449"/>
                    <a:pt x="1498" y="3031"/>
                    <a:pt x="1498" y="2408"/>
                  </a:cubicBezTo>
                  <a:cubicBezTo>
                    <a:pt x="1498" y="1771"/>
                    <a:pt x="1815" y="1361"/>
                    <a:pt x="2420" y="1361"/>
                  </a:cubicBezTo>
                  <a:close/>
                  <a:moveTo>
                    <a:pt x="2420" y="1"/>
                  </a:moveTo>
                  <a:cubicBezTo>
                    <a:pt x="1088" y="1"/>
                    <a:pt x="1" y="997"/>
                    <a:pt x="1" y="2408"/>
                  </a:cubicBezTo>
                  <a:cubicBezTo>
                    <a:pt x="1" y="3817"/>
                    <a:pt x="1088" y="4817"/>
                    <a:pt x="2420" y="4817"/>
                  </a:cubicBezTo>
                  <a:cubicBezTo>
                    <a:pt x="3746" y="4817"/>
                    <a:pt x="4825" y="3817"/>
                    <a:pt x="4825" y="2408"/>
                  </a:cubicBezTo>
                  <a:cubicBezTo>
                    <a:pt x="4825" y="997"/>
                    <a:pt x="3758" y="1"/>
                    <a:pt x="2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4790925" y="4371750"/>
              <a:ext cx="82900" cy="117325"/>
            </a:xfrm>
            <a:custGeom>
              <a:rect b="b" l="l" r="r" t="t"/>
              <a:pathLst>
                <a:path extrusionOk="0" h="4693" w="3316">
                  <a:moveTo>
                    <a:pt x="1" y="0"/>
                  </a:moveTo>
                  <a:lnTo>
                    <a:pt x="1" y="4692"/>
                  </a:lnTo>
                  <a:lnTo>
                    <a:pt x="1473" y="4692"/>
                  </a:lnTo>
                  <a:lnTo>
                    <a:pt x="1473" y="2923"/>
                  </a:lnTo>
                  <a:lnTo>
                    <a:pt x="2799" y="2923"/>
                  </a:lnTo>
                  <a:lnTo>
                    <a:pt x="2799" y="1815"/>
                  </a:lnTo>
                  <a:lnTo>
                    <a:pt x="1473" y="1815"/>
                  </a:lnTo>
                  <a:lnTo>
                    <a:pt x="1473" y="1167"/>
                  </a:lnTo>
                  <a:lnTo>
                    <a:pt x="3316" y="1167"/>
                  </a:lnTo>
                  <a:lnTo>
                    <a:pt x="33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4919425" y="4371750"/>
              <a:ext cx="82875" cy="117325"/>
            </a:xfrm>
            <a:custGeom>
              <a:rect b="b" l="l" r="r" t="t"/>
              <a:pathLst>
                <a:path extrusionOk="0" h="4693" w="3315">
                  <a:moveTo>
                    <a:pt x="1" y="0"/>
                  </a:moveTo>
                  <a:lnTo>
                    <a:pt x="1" y="4692"/>
                  </a:lnTo>
                  <a:lnTo>
                    <a:pt x="1471" y="4692"/>
                  </a:lnTo>
                  <a:lnTo>
                    <a:pt x="1471" y="2923"/>
                  </a:lnTo>
                  <a:lnTo>
                    <a:pt x="2799" y="2923"/>
                  </a:lnTo>
                  <a:lnTo>
                    <a:pt x="2799" y="1815"/>
                  </a:lnTo>
                  <a:lnTo>
                    <a:pt x="1471" y="1815"/>
                  </a:lnTo>
                  <a:lnTo>
                    <a:pt x="1471" y="1167"/>
                  </a:lnTo>
                  <a:lnTo>
                    <a:pt x="3314" y="1167"/>
                  </a:lnTo>
                  <a:lnTo>
                    <a:pt x="3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5047775" y="4371800"/>
              <a:ext cx="78225" cy="117325"/>
            </a:xfrm>
            <a:custGeom>
              <a:rect b="b" l="l" r="r" t="t"/>
              <a:pathLst>
                <a:path extrusionOk="0" h="4693" w="3129">
                  <a:moveTo>
                    <a:pt x="1" y="0"/>
                  </a:moveTo>
                  <a:lnTo>
                    <a:pt x="1" y="4692"/>
                  </a:lnTo>
                  <a:lnTo>
                    <a:pt x="3129" y="4692"/>
                  </a:lnTo>
                  <a:lnTo>
                    <a:pt x="3129" y="3519"/>
                  </a:lnTo>
                  <a:lnTo>
                    <a:pt x="1473" y="3519"/>
                  </a:lnTo>
                  <a:lnTo>
                    <a:pt x="1473" y="2858"/>
                  </a:lnTo>
                  <a:lnTo>
                    <a:pt x="2931" y="2858"/>
                  </a:lnTo>
                  <a:lnTo>
                    <a:pt x="2931" y="1750"/>
                  </a:lnTo>
                  <a:lnTo>
                    <a:pt x="1473" y="1750"/>
                  </a:lnTo>
                  <a:lnTo>
                    <a:pt x="1473" y="1171"/>
                  </a:lnTo>
                  <a:lnTo>
                    <a:pt x="3129" y="1171"/>
                  </a:lnTo>
                  <a:lnTo>
                    <a:pt x="3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5173075" y="4371800"/>
              <a:ext cx="78275" cy="117325"/>
            </a:xfrm>
            <a:custGeom>
              <a:rect b="b" l="l" r="r" t="t"/>
              <a:pathLst>
                <a:path extrusionOk="0" h="4693" w="3131">
                  <a:moveTo>
                    <a:pt x="1" y="0"/>
                  </a:moveTo>
                  <a:lnTo>
                    <a:pt x="1" y="4692"/>
                  </a:lnTo>
                  <a:lnTo>
                    <a:pt x="3131" y="4692"/>
                  </a:lnTo>
                  <a:lnTo>
                    <a:pt x="3131" y="3519"/>
                  </a:lnTo>
                  <a:lnTo>
                    <a:pt x="1473" y="3519"/>
                  </a:lnTo>
                  <a:lnTo>
                    <a:pt x="1473" y="2858"/>
                  </a:lnTo>
                  <a:lnTo>
                    <a:pt x="2931" y="2858"/>
                  </a:lnTo>
                  <a:lnTo>
                    <a:pt x="2931" y="1750"/>
                  </a:lnTo>
                  <a:lnTo>
                    <a:pt x="1473" y="1750"/>
                  </a:lnTo>
                  <a:lnTo>
                    <a:pt x="1473" y="1171"/>
                  </a:lnTo>
                  <a:lnTo>
                    <a:pt x="3131" y="1171"/>
                  </a:lnTo>
                  <a:lnTo>
                    <a:pt x="31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5359675" y="4371750"/>
              <a:ext cx="100975" cy="117325"/>
            </a:xfrm>
            <a:custGeom>
              <a:rect b="b" l="l" r="r" t="t"/>
              <a:pathLst>
                <a:path extrusionOk="0" h="4693" w="4039">
                  <a:moveTo>
                    <a:pt x="2043" y="1167"/>
                  </a:moveTo>
                  <a:cubicBezTo>
                    <a:pt x="2308" y="1167"/>
                    <a:pt x="2432" y="1273"/>
                    <a:pt x="2434" y="1503"/>
                  </a:cubicBezTo>
                  <a:cubicBezTo>
                    <a:pt x="2434" y="1729"/>
                    <a:pt x="2308" y="1829"/>
                    <a:pt x="2043" y="1829"/>
                  </a:cubicBezTo>
                  <a:lnTo>
                    <a:pt x="1473" y="1829"/>
                  </a:lnTo>
                  <a:lnTo>
                    <a:pt x="1473" y="1167"/>
                  </a:lnTo>
                  <a:close/>
                  <a:moveTo>
                    <a:pt x="2143" y="2849"/>
                  </a:moveTo>
                  <a:cubicBezTo>
                    <a:pt x="2408" y="2849"/>
                    <a:pt x="2532" y="2963"/>
                    <a:pt x="2534" y="3185"/>
                  </a:cubicBezTo>
                  <a:cubicBezTo>
                    <a:pt x="2534" y="3420"/>
                    <a:pt x="2408" y="3511"/>
                    <a:pt x="2143" y="3511"/>
                  </a:cubicBezTo>
                  <a:lnTo>
                    <a:pt x="1473" y="3511"/>
                  </a:lnTo>
                  <a:lnTo>
                    <a:pt x="1473" y="2849"/>
                  </a:lnTo>
                  <a:close/>
                  <a:moveTo>
                    <a:pt x="0" y="0"/>
                  </a:moveTo>
                  <a:lnTo>
                    <a:pt x="0" y="4692"/>
                  </a:lnTo>
                  <a:lnTo>
                    <a:pt x="2461" y="4692"/>
                  </a:lnTo>
                  <a:cubicBezTo>
                    <a:pt x="3481" y="4692"/>
                    <a:pt x="4037" y="4228"/>
                    <a:pt x="4039" y="3405"/>
                  </a:cubicBezTo>
                  <a:cubicBezTo>
                    <a:pt x="4039" y="2882"/>
                    <a:pt x="3717" y="2426"/>
                    <a:pt x="3143" y="2285"/>
                  </a:cubicBezTo>
                  <a:cubicBezTo>
                    <a:pt x="3605" y="2167"/>
                    <a:pt x="3931" y="1782"/>
                    <a:pt x="3931" y="1220"/>
                  </a:cubicBezTo>
                  <a:cubicBezTo>
                    <a:pt x="3931" y="406"/>
                    <a:pt x="3328" y="0"/>
                    <a:pt x="23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5497900" y="4371750"/>
              <a:ext cx="128075" cy="117325"/>
            </a:xfrm>
            <a:custGeom>
              <a:rect b="b" l="l" r="r" t="t"/>
              <a:pathLst>
                <a:path extrusionOk="0" h="4693" w="5123">
                  <a:moveTo>
                    <a:pt x="2560" y="1570"/>
                  </a:moveTo>
                  <a:lnTo>
                    <a:pt x="2982" y="2878"/>
                  </a:lnTo>
                  <a:lnTo>
                    <a:pt x="2135" y="2878"/>
                  </a:lnTo>
                  <a:lnTo>
                    <a:pt x="2560" y="1570"/>
                  </a:lnTo>
                  <a:close/>
                  <a:moveTo>
                    <a:pt x="1717" y="0"/>
                  </a:moveTo>
                  <a:lnTo>
                    <a:pt x="1" y="4692"/>
                  </a:lnTo>
                  <a:lnTo>
                    <a:pt x="1546" y="4692"/>
                  </a:lnTo>
                  <a:lnTo>
                    <a:pt x="1778" y="3982"/>
                  </a:lnTo>
                  <a:lnTo>
                    <a:pt x="3340" y="3982"/>
                  </a:lnTo>
                  <a:lnTo>
                    <a:pt x="3573" y="4692"/>
                  </a:lnTo>
                  <a:lnTo>
                    <a:pt x="5122" y="4692"/>
                  </a:lnTo>
                  <a:lnTo>
                    <a:pt x="3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5667400" y="4371750"/>
              <a:ext cx="99450" cy="117375"/>
            </a:xfrm>
            <a:custGeom>
              <a:rect b="b" l="l" r="r" t="t"/>
              <a:pathLst>
                <a:path extrusionOk="0" h="4695" w="3978">
                  <a:moveTo>
                    <a:pt x="2055" y="1232"/>
                  </a:moveTo>
                  <a:cubicBezTo>
                    <a:pt x="2334" y="1232"/>
                    <a:pt x="2481" y="1393"/>
                    <a:pt x="2481" y="1629"/>
                  </a:cubicBezTo>
                  <a:cubicBezTo>
                    <a:pt x="2481" y="1906"/>
                    <a:pt x="2332" y="2027"/>
                    <a:pt x="2055" y="2027"/>
                  </a:cubicBezTo>
                  <a:lnTo>
                    <a:pt x="1473" y="2027"/>
                  </a:lnTo>
                  <a:lnTo>
                    <a:pt x="1473" y="1232"/>
                  </a:lnTo>
                  <a:close/>
                  <a:moveTo>
                    <a:pt x="2187" y="0"/>
                  </a:moveTo>
                  <a:lnTo>
                    <a:pt x="2187" y="2"/>
                  </a:lnTo>
                  <a:lnTo>
                    <a:pt x="0" y="2"/>
                  </a:lnTo>
                  <a:lnTo>
                    <a:pt x="0" y="4694"/>
                  </a:lnTo>
                  <a:lnTo>
                    <a:pt x="1471" y="4694"/>
                  </a:lnTo>
                  <a:lnTo>
                    <a:pt x="1471" y="3012"/>
                  </a:lnTo>
                  <a:lnTo>
                    <a:pt x="1479" y="3012"/>
                  </a:lnTo>
                  <a:lnTo>
                    <a:pt x="2360" y="4694"/>
                  </a:lnTo>
                  <a:lnTo>
                    <a:pt x="3977" y="4694"/>
                  </a:lnTo>
                  <a:lnTo>
                    <a:pt x="2955" y="2896"/>
                  </a:lnTo>
                  <a:cubicBezTo>
                    <a:pt x="3625" y="2678"/>
                    <a:pt x="3969" y="2153"/>
                    <a:pt x="3969" y="1538"/>
                  </a:cubicBezTo>
                  <a:cubicBezTo>
                    <a:pt x="3969" y="678"/>
                    <a:pt x="3367" y="0"/>
                    <a:pt x="2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4584125" y="3963225"/>
              <a:ext cx="44100" cy="72050"/>
            </a:xfrm>
            <a:custGeom>
              <a:rect b="b" l="l" r="r" t="t"/>
              <a:pathLst>
                <a:path extrusionOk="0" h="2882" w="1764">
                  <a:moveTo>
                    <a:pt x="0" y="0"/>
                  </a:moveTo>
                  <a:lnTo>
                    <a:pt x="0" y="2882"/>
                  </a:lnTo>
                  <a:lnTo>
                    <a:pt x="1764" y="2882"/>
                  </a:lnTo>
                  <a:lnTo>
                    <a:pt x="1764" y="2320"/>
                  </a:lnTo>
                  <a:lnTo>
                    <a:pt x="699" y="2320"/>
                  </a:lnTo>
                  <a:lnTo>
                    <a:pt x="699" y="1688"/>
                  </a:lnTo>
                  <a:lnTo>
                    <a:pt x="1640" y="1688"/>
                  </a:lnTo>
                  <a:lnTo>
                    <a:pt x="1640" y="1147"/>
                  </a:lnTo>
                  <a:lnTo>
                    <a:pt x="699" y="1147"/>
                  </a:lnTo>
                  <a:lnTo>
                    <a:pt x="699" y="564"/>
                  </a:lnTo>
                  <a:lnTo>
                    <a:pt x="1764" y="564"/>
                  </a:lnTo>
                  <a:lnTo>
                    <a:pt x="1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4668325" y="3962200"/>
              <a:ext cx="54450" cy="73850"/>
            </a:xfrm>
            <a:custGeom>
              <a:rect b="b" l="l" r="r" t="t"/>
              <a:pathLst>
                <a:path extrusionOk="0" h="2954" w="2178">
                  <a:moveTo>
                    <a:pt x="1060" y="0"/>
                  </a:moveTo>
                  <a:cubicBezTo>
                    <a:pt x="457" y="0"/>
                    <a:pt x="9" y="306"/>
                    <a:pt x="9" y="852"/>
                  </a:cubicBezTo>
                  <a:cubicBezTo>
                    <a:pt x="1" y="1872"/>
                    <a:pt x="1442" y="1585"/>
                    <a:pt x="1442" y="2118"/>
                  </a:cubicBezTo>
                  <a:cubicBezTo>
                    <a:pt x="1442" y="2290"/>
                    <a:pt x="1312" y="2391"/>
                    <a:pt x="1106" y="2391"/>
                  </a:cubicBezTo>
                  <a:cubicBezTo>
                    <a:pt x="911" y="2391"/>
                    <a:pt x="770" y="2285"/>
                    <a:pt x="750" y="2063"/>
                  </a:cubicBezTo>
                  <a:lnTo>
                    <a:pt x="3" y="2063"/>
                  </a:lnTo>
                  <a:cubicBezTo>
                    <a:pt x="23" y="2646"/>
                    <a:pt x="508" y="2953"/>
                    <a:pt x="1127" y="2953"/>
                  </a:cubicBezTo>
                  <a:cubicBezTo>
                    <a:pt x="1801" y="2953"/>
                    <a:pt x="2178" y="2552"/>
                    <a:pt x="2176" y="2066"/>
                  </a:cubicBezTo>
                  <a:cubicBezTo>
                    <a:pt x="2176" y="1100"/>
                    <a:pt x="752" y="1326"/>
                    <a:pt x="752" y="825"/>
                  </a:cubicBezTo>
                  <a:cubicBezTo>
                    <a:pt x="752" y="648"/>
                    <a:pt x="875" y="562"/>
                    <a:pt x="1036" y="562"/>
                  </a:cubicBezTo>
                  <a:cubicBezTo>
                    <a:pt x="1040" y="562"/>
                    <a:pt x="1044" y="562"/>
                    <a:pt x="1047" y="563"/>
                  </a:cubicBezTo>
                  <a:cubicBezTo>
                    <a:pt x="1239" y="569"/>
                    <a:pt x="1369" y="679"/>
                    <a:pt x="1381" y="864"/>
                  </a:cubicBezTo>
                  <a:lnTo>
                    <a:pt x="2139" y="864"/>
                  </a:lnTo>
                  <a:cubicBezTo>
                    <a:pt x="2112" y="314"/>
                    <a:pt x="168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4760525" y="3963225"/>
              <a:ext cx="55775" cy="72050"/>
            </a:xfrm>
            <a:custGeom>
              <a:rect b="b" l="l" r="r" t="t"/>
              <a:pathLst>
                <a:path extrusionOk="0" h="2882" w="2231">
                  <a:moveTo>
                    <a:pt x="1" y="0"/>
                  </a:moveTo>
                  <a:lnTo>
                    <a:pt x="1" y="564"/>
                  </a:lnTo>
                  <a:lnTo>
                    <a:pt x="764" y="564"/>
                  </a:lnTo>
                  <a:lnTo>
                    <a:pt x="764" y="2882"/>
                  </a:lnTo>
                  <a:lnTo>
                    <a:pt x="1467" y="2882"/>
                  </a:lnTo>
                  <a:lnTo>
                    <a:pt x="1467" y="564"/>
                  </a:lnTo>
                  <a:lnTo>
                    <a:pt x="2231" y="564"/>
                  </a:lnTo>
                  <a:lnTo>
                    <a:pt x="2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4853600" y="4017075"/>
              <a:ext cx="20900" cy="19075"/>
            </a:xfrm>
            <a:custGeom>
              <a:rect b="b" l="l" r="r" t="t"/>
              <a:pathLst>
                <a:path extrusionOk="0" h="763" w="836">
                  <a:moveTo>
                    <a:pt x="422" y="1"/>
                  </a:moveTo>
                  <a:cubicBezTo>
                    <a:pt x="170" y="1"/>
                    <a:pt x="0" y="168"/>
                    <a:pt x="0" y="386"/>
                  </a:cubicBezTo>
                  <a:cubicBezTo>
                    <a:pt x="0" y="593"/>
                    <a:pt x="172" y="762"/>
                    <a:pt x="422" y="762"/>
                  </a:cubicBezTo>
                  <a:cubicBezTo>
                    <a:pt x="668" y="762"/>
                    <a:pt x="835" y="593"/>
                    <a:pt x="835" y="386"/>
                  </a:cubicBezTo>
                  <a:cubicBezTo>
                    <a:pt x="835" y="168"/>
                    <a:pt x="668"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5360175" y="3960425"/>
              <a:ext cx="28500" cy="74950"/>
            </a:xfrm>
            <a:custGeom>
              <a:rect b="b" l="l" r="r" t="t"/>
              <a:pathLst>
                <a:path extrusionOk="0" h="2998" w="1140">
                  <a:moveTo>
                    <a:pt x="1" y="0"/>
                  </a:moveTo>
                  <a:lnTo>
                    <a:pt x="1" y="652"/>
                  </a:lnTo>
                  <a:lnTo>
                    <a:pt x="408" y="652"/>
                  </a:lnTo>
                  <a:lnTo>
                    <a:pt x="408" y="2998"/>
                  </a:lnTo>
                  <a:lnTo>
                    <a:pt x="1139" y="2998"/>
                  </a:lnTo>
                  <a:lnTo>
                    <a:pt x="11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5432175" y="3958575"/>
              <a:ext cx="53125" cy="76975"/>
            </a:xfrm>
            <a:custGeom>
              <a:rect b="b" l="l" r="r" t="t"/>
              <a:pathLst>
                <a:path extrusionOk="0" h="3079" w="2125">
                  <a:moveTo>
                    <a:pt x="1051" y="606"/>
                  </a:moveTo>
                  <a:cubicBezTo>
                    <a:pt x="1292" y="606"/>
                    <a:pt x="1446" y="750"/>
                    <a:pt x="1446" y="1017"/>
                  </a:cubicBezTo>
                  <a:cubicBezTo>
                    <a:pt x="1446" y="1259"/>
                    <a:pt x="1300" y="1406"/>
                    <a:pt x="1070" y="1408"/>
                  </a:cubicBezTo>
                  <a:cubicBezTo>
                    <a:pt x="795" y="1408"/>
                    <a:pt x="662" y="1241"/>
                    <a:pt x="662" y="1013"/>
                  </a:cubicBezTo>
                  <a:cubicBezTo>
                    <a:pt x="662" y="763"/>
                    <a:pt x="811" y="606"/>
                    <a:pt x="1051" y="606"/>
                  </a:cubicBezTo>
                  <a:close/>
                  <a:moveTo>
                    <a:pt x="1031" y="1"/>
                  </a:moveTo>
                  <a:cubicBezTo>
                    <a:pt x="396" y="1"/>
                    <a:pt x="0" y="396"/>
                    <a:pt x="0" y="1005"/>
                  </a:cubicBezTo>
                  <a:cubicBezTo>
                    <a:pt x="0" y="1640"/>
                    <a:pt x="393" y="1962"/>
                    <a:pt x="907" y="1962"/>
                  </a:cubicBezTo>
                  <a:cubicBezTo>
                    <a:pt x="1161" y="1962"/>
                    <a:pt x="1383" y="1862"/>
                    <a:pt x="1503" y="1693"/>
                  </a:cubicBezTo>
                  <a:lnTo>
                    <a:pt x="1503" y="1693"/>
                  </a:lnTo>
                  <a:cubicBezTo>
                    <a:pt x="1503" y="2268"/>
                    <a:pt x="1402" y="2516"/>
                    <a:pt x="1106" y="2516"/>
                  </a:cubicBezTo>
                  <a:cubicBezTo>
                    <a:pt x="888" y="2516"/>
                    <a:pt x="770" y="2400"/>
                    <a:pt x="730" y="2190"/>
                  </a:cubicBezTo>
                  <a:lnTo>
                    <a:pt x="730" y="2188"/>
                  </a:lnTo>
                  <a:lnTo>
                    <a:pt x="78" y="2188"/>
                  </a:lnTo>
                  <a:cubicBezTo>
                    <a:pt x="110" y="2648"/>
                    <a:pt x="426" y="3078"/>
                    <a:pt x="1080" y="3078"/>
                  </a:cubicBezTo>
                  <a:cubicBezTo>
                    <a:pt x="1884" y="3078"/>
                    <a:pt x="2125" y="2514"/>
                    <a:pt x="2125" y="1490"/>
                  </a:cubicBezTo>
                  <a:cubicBezTo>
                    <a:pt x="2125" y="579"/>
                    <a:pt x="1884" y="1"/>
                    <a:pt x="10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5526350" y="3958850"/>
              <a:ext cx="55425" cy="77900"/>
            </a:xfrm>
            <a:custGeom>
              <a:rect b="b" l="l" r="r" t="t"/>
              <a:pathLst>
                <a:path extrusionOk="0" h="3116" w="2217">
                  <a:moveTo>
                    <a:pt x="1109" y="558"/>
                  </a:moveTo>
                  <a:cubicBezTo>
                    <a:pt x="1321" y="558"/>
                    <a:pt x="1463" y="684"/>
                    <a:pt x="1463" y="912"/>
                  </a:cubicBezTo>
                  <a:cubicBezTo>
                    <a:pt x="1463" y="1129"/>
                    <a:pt x="1315" y="1259"/>
                    <a:pt x="1114" y="1259"/>
                  </a:cubicBezTo>
                  <a:cubicBezTo>
                    <a:pt x="1112" y="1259"/>
                    <a:pt x="1110" y="1259"/>
                    <a:pt x="1109" y="1259"/>
                  </a:cubicBezTo>
                  <a:cubicBezTo>
                    <a:pt x="907" y="1259"/>
                    <a:pt x="755" y="1130"/>
                    <a:pt x="755" y="914"/>
                  </a:cubicBezTo>
                  <a:cubicBezTo>
                    <a:pt x="755" y="684"/>
                    <a:pt x="899" y="558"/>
                    <a:pt x="1109" y="558"/>
                  </a:cubicBezTo>
                  <a:close/>
                  <a:moveTo>
                    <a:pt x="1109" y="1751"/>
                  </a:moveTo>
                  <a:cubicBezTo>
                    <a:pt x="1357" y="1751"/>
                    <a:pt x="1530" y="1900"/>
                    <a:pt x="1530" y="2147"/>
                  </a:cubicBezTo>
                  <a:cubicBezTo>
                    <a:pt x="1530" y="2369"/>
                    <a:pt x="1376" y="2542"/>
                    <a:pt x="1109" y="2542"/>
                  </a:cubicBezTo>
                  <a:cubicBezTo>
                    <a:pt x="838" y="2542"/>
                    <a:pt x="679" y="2373"/>
                    <a:pt x="679" y="2147"/>
                  </a:cubicBezTo>
                  <a:cubicBezTo>
                    <a:pt x="679" y="1892"/>
                    <a:pt x="858" y="1754"/>
                    <a:pt x="1109" y="1751"/>
                  </a:cubicBezTo>
                  <a:close/>
                  <a:moveTo>
                    <a:pt x="1109" y="0"/>
                  </a:moveTo>
                  <a:cubicBezTo>
                    <a:pt x="404" y="0"/>
                    <a:pt x="70" y="377"/>
                    <a:pt x="70" y="804"/>
                  </a:cubicBezTo>
                  <a:cubicBezTo>
                    <a:pt x="70" y="1120"/>
                    <a:pt x="227" y="1326"/>
                    <a:pt x="457" y="1448"/>
                  </a:cubicBezTo>
                  <a:cubicBezTo>
                    <a:pt x="170" y="1584"/>
                    <a:pt x="1" y="1839"/>
                    <a:pt x="1" y="2179"/>
                  </a:cubicBezTo>
                  <a:cubicBezTo>
                    <a:pt x="1" y="2780"/>
                    <a:pt x="498" y="3116"/>
                    <a:pt x="1109" y="3116"/>
                  </a:cubicBezTo>
                  <a:cubicBezTo>
                    <a:pt x="1720" y="3116"/>
                    <a:pt x="2217" y="2780"/>
                    <a:pt x="2217" y="2179"/>
                  </a:cubicBezTo>
                  <a:cubicBezTo>
                    <a:pt x="2217" y="1839"/>
                    <a:pt x="2048" y="1589"/>
                    <a:pt x="1754" y="1448"/>
                  </a:cubicBezTo>
                  <a:cubicBezTo>
                    <a:pt x="1983" y="1330"/>
                    <a:pt x="2141" y="1112"/>
                    <a:pt x="2141" y="804"/>
                  </a:cubicBezTo>
                  <a:cubicBezTo>
                    <a:pt x="2141" y="377"/>
                    <a:pt x="1813" y="0"/>
                    <a:pt x="1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5620950" y="3960425"/>
              <a:ext cx="28450" cy="74950"/>
            </a:xfrm>
            <a:custGeom>
              <a:rect b="b" l="l" r="r" t="t"/>
              <a:pathLst>
                <a:path extrusionOk="0" h="2998" w="1138">
                  <a:moveTo>
                    <a:pt x="1" y="0"/>
                  </a:moveTo>
                  <a:lnTo>
                    <a:pt x="1" y="652"/>
                  </a:lnTo>
                  <a:lnTo>
                    <a:pt x="408" y="652"/>
                  </a:lnTo>
                  <a:lnTo>
                    <a:pt x="408" y="2998"/>
                  </a:lnTo>
                  <a:lnTo>
                    <a:pt x="1137" y="2998"/>
                  </a:lnTo>
                  <a:lnTo>
                    <a:pt x="11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Geometric Cafe Menu by Slidesgo">
  <a:themeElements>
    <a:clrScheme name="Simple Light">
      <a:dk1>
        <a:srgbClr val="0E0E0E"/>
      </a:dk1>
      <a:lt1>
        <a:srgbClr val="FFFFFF"/>
      </a:lt1>
      <a:dk2>
        <a:srgbClr val="595959"/>
      </a:dk2>
      <a:lt2>
        <a:srgbClr val="EEEEEE"/>
      </a:lt2>
      <a:accent1>
        <a:srgbClr val="FFED99"/>
      </a:accent1>
      <a:accent2>
        <a:srgbClr val="FFD302"/>
      </a:accent2>
      <a:accent3>
        <a:srgbClr val="FFD302"/>
      </a:accent3>
      <a:accent4>
        <a:srgbClr val="D9D9D9"/>
      </a:accent4>
      <a:accent5>
        <a:srgbClr val="CCCCCC"/>
      </a:accent5>
      <a:accent6>
        <a:srgbClr val="B7B7B7"/>
      </a:accent6>
      <a:hlink>
        <a:srgbClr val="0E0E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