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7"/>
  </p:notesMasterIdLst>
  <p:handoutMasterIdLst>
    <p:handoutMasterId r:id="rId8"/>
  </p:handoutMasterIdLst>
  <p:sldIdLst>
    <p:sldId id="278" r:id="rId2"/>
    <p:sldId id="280" r:id="rId3"/>
    <p:sldId id="277" r:id="rId4"/>
    <p:sldId id="273" r:id="rId5"/>
    <p:sldId id="279" r:id="rId6"/>
  </p:sldIdLst>
  <p:sldSz cx="12192000" cy="6858000"/>
  <p:notesSz cx="9388475" cy="7102475"/>
  <p:defaultTextStyle>
    <a:defPPr rtl="0"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AA2E"/>
    <a:srgbClr val="004568"/>
    <a:srgbClr val="FCCDB6"/>
    <a:srgbClr val="D9D9D9"/>
    <a:srgbClr val="0074AF"/>
    <a:srgbClr val="00B0F0"/>
    <a:srgbClr val="0084B4"/>
    <a:srgbClr val="EFF1F3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E305C6-1570-4E2B-876D-F44000BFC279}" v="18" dt="2023-12-04T13:30:11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886" autoAdjust="0"/>
  </p:normalViewPr>
  <p:slideViewPr>
    <p:cSldViewPr snapToGrid="0">
      <p:cViewPr>
        <p:scale>
          <a:sx n="75" d="100"/>
          <a:sy n="75" d="100"/>
        </p:scale>
        <p:origin x="1758" y="7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-82"/>
    </p:cViewPr>
  </p:sorterViewPr>
  <p:notesViewPr>
    <p:cSldViewPr snapToGrid="0">
      <p:cViewPr varScale="1">
        <p:scale>
          <a:sx n="103" d="100"/>
          <a:sy n="103" d="100"/>
        </p:scale>
        <p:origin x="1938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ik Cahyana" userId="a9a63cffa5202e8c" providerId="LiveId" clId="{59E305C6-1570-4E2B-876D-F44000BFC279}"/>
    <pc:docChg chg="undo custSel addSld delSld modSld sldOrd">
      <pc:chgData name="Sidik Cahyana" userId="a9a63cffa5202e8c" providerId="LiveId" clId="{59E305C6-1570-4E2B-876D-F44000BFC279}" dt="2023-12-04T13:30:36.083" v="895" actId="2711"/>
      <pc:docMkLst>
        <pc:docMk/>
      </pc:docMkLst>
      <pc:sldChg chg="del">
        <pc:chgData name="Sidik Cahyana" userId="a9a63cffa5202e8c" providerId="LiveId" clId="{59E305C6-1570-4E2B-876D-F44000BFC279}" dt="2023-12-04T12:40:53.605" v="440" actId="47"/>
        <pc:sldMkLst>
          <pc:docMk/>
          <pc:sldMk cId="18658571" sldId="262"/>
        </pc:sldMkLst>
      </pc:sldChg>
      <pc:sldChg chg="del">
        <pc:chgData name="Sidik Cahyana" userId="a9a63cffa5202e8c" providerId="LiveId" clId="{59E305C6-1570-4E2B-876D-F44000BFC279}" dt="2023-12-04T12:40:56.511" v="443" actId="47"/>
        <pc:sldMkLst>
          <pc:docMk/>
          <pc:sldMk cId="4056726527" sldId="268"/>
        </pc:sldMkLst>
      </pc:sldChg>
      <pc:sldChg chg="del">
        <pc:chgData name="Sidik Cahyana" userId="a9a63cffa5202e8c" providerId="LiveId" clId="{59E305C6-1570-4E2B-876D-F44000BFC279}" dt="2023-12-04T12:12:15.566" v="24" actId="47"/>
        <pc:sldMkLst>
          <pc:docMk/>
          <pc:sldMk cId="661899269" sldId="271"/>
        </pc:sldMkLst>
      </pc:sldChg>
      <pc:sldChg chg="del">
        <pc:chgData name="Sidik Cahyana" userId="a9a63cffa5202e8c" providerId="LiveId" clId="{59E305C6-1570-4E2B-876D-F44000BFC279}" dt="2023-12-04T12:40:51.689" v="438" actId="47"/>
        <pc:sldMkLst>
          <pc:docMk/>
          <pc:sldMk cId="658341537" sldId="272"/>
        </pc:sldMkLst>
      </pc:sldChg>
      <pc:sldChg chg="addSp delSp modSp mod">
        <pc:chgData name="Sidik Cahyana" userId="a9a63cffa5202e8c" providerId="LiveId" clId="{59E305C6-1570-4E2B-876D-F44000BFC279}" dt="2023-12-04T13:21:37.409" v="666" actId="1038"/>
        <pc:sldMkLst>
          <pc:docMk/>
          <pc:sldMk cId="38495893" sldId="273"/>
        </pc:sldMkLst>
        <pc:spChg chg="del mod">
          <ac:chgData name="Sidik Cahyana" userId="a9a63cffa5202e8c" providerId="LiveId" clId="{59E305C6-1570-4E2B-876D-F44000BFC279}" dt="2023-12-04T12:35:24.176" v="341" actId="478"/>
          <ac:spMkLst>
            <pc:docMk/>
            <pc:sldMk cId="38495893" sldId="273"/>
            <ac:spMk id="2" creationId="{0F58EAC5-D261-4D05-8ED3-A4DE32A744AC}"/>
          </ac:spMkLst>
        </pc:spChg>
        <pc:spChg chg="del">
          <ac:chgData name="Sidik Cahyana" userId="a9a63cffa5202e8c" providerId="LiveId" clId="{59E305C6-1570-4E2B-876D-F44000BFC279}" dt="2023-12-04T12:34:35.139" v="330" actId="478"/>
          <ac:spMkLst>
            <pc:docMk/>
            <pc:sldMk cId="38495893" sldId="273"/>
            <ac:spMk id="4" creationId="{01EA4979-0333-4D83-8741-0A8D56B72EAA}"/>
          </ac:spMkLst>
        </pc:spChg>
        <pc:spChg chg="add del mod">
          <ac:chgData name="Sidik Cahyana" userId="a9a63cffa5202e8c" providerId="LiveId" clId="{59E305C6-1570-4E2B-876D-F44000BFC279}" dt="2023-12-04T12:37:04.854" v="407"/>
          <ac:spMkLst>
            <pc:docMk/>
            <pc:sldMk cId="38495893" sldId="273"/>
            <ac:spMk id="6" creationId="{DC96C351-34EF-8692-D024-AA8D54D9C19D}"/>
          </ac:spMkLst>
        </pc:spChg>
        <pc:spChg chg="add mod">
          <ac:chgData name="Sidik Cahyana" userId="a9a63cffa5202e8c" providerId="LiveId" clId="{59E305C6-1570-4E2B-876D-F44000BFC279}" dt="2023-12-04T12:38:25.640" v="427" actId="14100"/>
          <ac:spMkLst>
            <pc:docMk/>
            <pc:sldMk cId="38495893" sldId="273"/>
            <ac:spMk id="7" creationId="{587480CB-0658-1DD1-49A3-74138E1D873A}"/>
          </ac:spMkLst>
        </pc:spChg>
        <pc:spChg chg="add mod">
          <ac:chgData name="Sidik Cahyana" userId="a9a63cffa5202e8c" providerId="LiveId" clId="{59E305C6-1570-4E2B-876D-F44000BFC279}" dt="2023-12-04T13:21:37.409" v="666" actId="1038"/>
          <ac:spMkLst>
            <pc:docMk/>
            <pc:sldMk cId="38495893" sldId="273"/>
            <ac:spMk id="9" creationId="{0851D8E1-A57F-8F39-1745-C9AA2122358A}"/>
          </ac:spMkLst>
        </pc:spChg>
        <pc:grpChg chg="del">
          <ac:chgData name="Sidik Cahyana" userId="a9a63cffa5202e8c" providerId="LiveId" clId="{59E305C6-1570-4E2B-876D-F44000BFC279}" dt="2023-12-04T12:34:30.687" v="327" actId="478"/>
          <ac:grpSpMkLst>
            <pc:docMk/>
            <pc:sldMk cId="38495893" sldId="273"/>
            <ac:grpSpMk id="39" creationId="{95DE91A2-4069-4BC9-94CA-8A5D3A97575D}"/>
          </ac:grpSpMkLst>
        </pc:grpChg>
        <pc:graphicFrameChg chg="del">
          <ac:chgData name="Sidik Cahyana" userId="a9a63cffa5202e8c" providerId="LiveId" clId="{59E305C6-1570-4E2B-876D-F44000BFC279}" dt="2023-12-04T12:34:33.589" v="329" actId="478"/>
          <ac:graphicFrameMkLst>
            <pc:docMk/>
            <pc:sldMk cId="38495893" sldId="273"/>
            <ac:graphicFrameMk id="20" creationId="{A101D5FC-270B-485E-84E2-7205AFA66CCF}"/>
          </ac:graphicFrameMkLst>
        </pc:graphicFrameChg>
        <pc:picChg chg="add del mod">
          <ac:chgData name="Sidik Cahyana" userId="a9a63cffa5202e8c" providerId="LiveId" clId="{59E305C6-1570-4E2B-876D-F44000BFC279}" dt="2023-12-04T13:09:03.717" v="635" actId="478"/>
          <ac:picMkLst>
            <pc:docMk/>
            <pc:sldMk cId="38495893" sldId="273"/>
            <ac:picMk id="5" creationId="{ECBA6304-82C5-06A0-204E-6774C6F0A580}"/>
          </ac:picMkLst>
        </pc:picChg>
        <pc:picChg chg="del">
          <ac:chgData name="Sidik Cahyana" userId="a9a63cffa5202e8c" providerId="LiveId" clId="{59E305C6-1570-4E2B-876D-F44000BFC279}" dt="2023-12-04T12:34:31.444" v="328" actId="478"/>
          <ac:picMkLst>
            <pc:docMk/>
            <pc:sldMk cId="38495893" sldId="273"/>
            <ac:picMk id="8" creationId="{3E54CE6E-CBFB-4A40-8502-EB31FE848517}"/>
          </ac:picMkLst>
        </pc:picChg>
        <pc:picChg chg="add mod ord">
          <ac:chgData name="Sidik Cahyana" userId="a9a63cffa5202e8c" providerId="LiveId" clId="{59E305C6-1570-4E2B-876D-F44000BFC279}" dt="2023-12-04T13:21:27.040" v="652" actId="1038"/>
          <ac:picMkLst>
            <pc:docMk/>
            <pc:sldMk cId="38495893" sldId="273"/>
            <ac:picMk id="11" creationId="{2272787F-66BE-430E-B578-C379FEE01B5A}"/>
          </ac:picMkLst>
        </pc:picChg>
      </pc:sldChg>
      <pc:sldChg chg="del">
        <pc:chgData name="Sidik Cahyana" userId="a9a63cffa5202e8c" providerId="LiveId" clId="{59E305C6-1570-4E2B-876D-F44000BFC279}" dt="2023-12-04T12:40:52.668" v="439" actId="47"/>
        <pc:sldMkLst>
          <pc:docMk/>
          <pc:sldMk cId="1276003059" sldId="274"/>
        </pc:sldMkLst>
      </pc:sldChg>
      <pc:sldChg chg="del">
        <pc:chgData name="Sidik Cahyana" userId="a9a63cffa5202e8c" providerId="LiveId" clId="{59E305C6-1570-4E2B-876D-F44000BFC279}" dt="2023-12-04T12:40:55.205" v="442" actId="47"/>
        <pc:sldMkLst>
          <pc:docMk/>
          <pc:sldMk cId="2398622572" sldId="275"/>
        </pc:sldMkLst>
      </pc:sldChg>
      <pc:sldChg chg="del">
        <pc:chgData name="Sidik Cahyana" userId="a9a63cffa5202e8c" providerId="LiveId" clId="{59E305C6-1570-4E2B-876D-F44000BFC279}" dt="2023-12-04T12:40:54.233" v="441" actId="47"/>
        <pc:sldMkLst>
          <pc:docMk/>
          <pc:sldMk cId="1277103297" sldId="276"/>
        </pc:sldMkLst>
      </pc:sldChg>
      <pc:sldChg chg="addSp delSp modSp mod">
        <pc:chgData name="Sidik Cahyana" userId="a9a63cffa5202e8c" providerId="LiveId" clId="{59E305C6-1570-4E2B-876D-F44000BFC279}" dt="2023-12-04T12:31:45.195" v="253" actId="1076"/>
        <pc:sldMkLst>
          <pc:docMk/>
          <pc:sldMk cId="1019813843" sldId="277"/>
        </pc:sldMkLst>
        <pc:spChg chg="del">
          <ac:chgData name="Sidik Cahyana" userId="a9a63cffa5202e8c" providerId="LiveId" clId="{59E305C6-1570-4E2B-876D-F44000BFC279}" dt="2023-12-04T12:12:23.247" v="25" actId="478"/>
          <ac:spMkLst>
            <pc:docMk/>
            <pc:sldMk cId="1019813843" sldId="277"/>
            <ac:spMk id="2" creationId="{00000000-0000-0000-0000-000000000000}"/>
          </ac:spMkLst>
        </pc:spChg>
        <pc:spChg chg="mod">
          <ac:chgData name="Sidik Cahyana" userId="a9a63cffa5202e8c" providerId="LiveId" clId="{59E305C6-1570-4E2B-876D-F44000BFC279}" dt="2023-12-04T12:15:40.348" v="100" actId="20577"/>
          <ac:spMkLst>
            <pc:docMk/>
            <pc:sldMk cId="1019813843" sldId="277"/>
            <ac:spMk id="3" creationId="{00000000-0000-0000-0000-000000000000}"/>
          </ac:spMkLst>
        </pc:spChg>
        <pc:spChg chg="add mod">
          <ac:chgData name="Sidik Cahyana" userId="a9a63cffa5202e8c" providerId="LiveId" clId="{59E305C6-1570-4E2B-876D-F44000BFC279}" dt="2023-12-04T12:31:39.489" v="252" actId="1076"/>
          <ac:spMkLst>
            <pc:docMk/>
            <pc:sldMk cId="1019813843" sldId="277"/>
            <ac:spMk id="10" creationId="{34F0EA12-9BAB-6937-D8B6-A6026CB23D47}"/>
          </ac:spMkLst>
        </pc:spChg>
        <pc:grpChg chg="del">
          <ac:chgData name="Sidik Cahyana" userId="a9a63cffa5202e8c" providerId="LiveId" clId="{59E305C6-1570-4E2B-876D-F44000BFC279}" dt="2023-12-04T12:12:25.488" v="26" actId="478"/>
          <ac:grpSpMkLst>
            <pc:docMk/>
            <pc:sldMk cId="1019813843" sldId="277"/>
            <ac:grpSpMk id="50" creationId="{00000000-0000-0000-0000-000000000000}"/>
          </ac:grpSpMkLst>
        </pc:grpChg>
        <pc:grpChg chg="del">
          <ac:chgData name="Sidik Cahyana" userId="a9a63cffa5202e8c" providerId="LiveId" clId="{59E305C6-1570-4E2B-876D-F44000BFC279}" dt="2023-12-04T12:12:25.488" v="26" actId="478"/>
          <ac:grpSpMkLst>
            <pc:docMk/>
            <pc:sldMk cId="1019813843" sldId="277"/>
            <ac:grpSpMk id="77" creationId="{00000000-0000-0000-0000-000000000000}"/>
          </ac:grpSpMkLst>
        </pc:grpChg>
        <pc:grpChg chg="del">
          <ac:chgData name="Sidik Cahyana" userId="a9a63cffa5202e8c" providerId="LiveId" clId="{59E305C6-1570-4E2B-876D-F44000BFC279}" dt="2023-12-04T12:12:25.488" v="26" actId="478"/>
          <ac:grpSpMkLst>
            <pc:docMk/>
            <pc:sldMk cId="1019813843" sldId="277"/>
            <ac:grpSpMk id="85" creationId="{00000000-0000-0000-0000-000000000000}"/>
          </ac:grpSpMkLst>
        </pc:grpChg>
        <pc:grpChg chg="del">
          <ac:chgData name="Sidik Cahyana" userId="a9a63cffa5202e8c" providerId="LiveId" clId="{59E305C6-1570-4E2B-876D-F44000BFC279}" dt="2023-12-04T12:12:25.488" v="26" actId="478"/>
          <ac:grpSpMkLst>
            <pc:docMk/>
            <pc:sldMk cId="1019813843" sldId="277"/>
            <ac:grpSpMk id="89" creationId="{00000000-0000-0000-0000-000000000000}"/>
          </ac:grpSpMkLst>
        </pc:grpChg>
        <pc:grpChg chg="del">
          <ac:chgData name="Sidik Cahyana" userId="a9a63cffa5202e8c" providerId="LiveId" clId="{59E305C6-1570-4E2B-876D-F44000BFC279}" dt="2023-12-04T12:12:23.247" v="25" actId="478"/>
          <ac:grpSpMkLst>
            <pc:docMk/>
            <pc:sldMk cId="1019813843" sldId="277"/>
            <ac:grpSpMk id="97" creationId="{00000000-0000-0000-0000-000000000000}"/>
          </ac:grpSpMkLst>
        </pc:grpChg>
        <pc:grpChg chg="del">
          <ac:chgData name="Sidik Cahyana" userId="a9a63cffa5202e8c" providerId="LiveId" clId="{59E305C6-1570-4E2B-876D-F44000BFC279}" dt="2023-12-04T12:12:23.247" v="25" actId="478"/>
          <ac:grpSpMkLst>
            <pc:docMk/>
            <pc:sldMk cId="1019813843" sldId="277"/>
            <ac:grpSpMk id="109" creationId="{00000000-0000-0000-0000-000000000000}"/>
          </ac:grpSpMkLst>
        </pc:grpChg>
        <pc:grpChg chg="del">
          <ac:chgData name="Sidik Cahyana" userId="a9a63cffa5202e8c" providerId="LiveId" clId="{59E305C6-1570-4E2B-876D-F44000BFC279}" dt="2023-12-04T12:12:23.247" v="25" actId="478"/>
          <ac:grpSpMkLst>
            <pc:docMk/>
            <pc:sldMk cId="1019813843" sldId="277"/>
            <ac:grpSpMk id="113" creationId="{00000000-0000-0000-0000-000000000000}"/>
          </ac:grpSpMkLst>
        </pc:grpChg>
        <pc:grpChg chg="del">
          <ac:chgData name="Sidik Cahyana" userId="a9a63cffa5202e8c" providerId="LiveId" clId="{59E305C6-1570-4E2B-876D-F44000BFC279}" dt="2023-12-04T12:12:23.247" v="25" actId="478"/>
          <ac:grpSpMkLst>
            <pc:docMk/>
            <pc:sldMk cId="1019813843" sldId="277"/>
            <ac:grpSpMk id="117" creationId="{00000000-0000-0000-0000-000000000000}"/>
          </ac:grpSpMkLst>
        </pc:grpChg>
        <pc:grpChg chg="del">
          <ac:chgData name="Sidik Cahyana" userId="a9a63cffa5202e8c" providerId="LiveId" clId="{59E305C6-1570-4E2B-876D-F44000BFC279}" dt="2023-12-04T12:12:23.247" v="25" actId="478"/>
          <ac:grpSpMkLst>
            <pc:docMk/>
            <pc:sldMk cId="1019813843" sldId="277"/>
            <ac:grpSpMk id="121" creationId="{00000000-0000-0000-0000-000000000000}"/>
          </ac:grpSpMkLst>
        </pc:grpChg>
        <pc:grpChg chg="del">
          <ac:chgData name="Sidik Cahyana" userId="a9a63cffa5202e8c" providerId="LiveId" clId="{59E305C6-1570-4E2B-876D-F44000BFC279}" dt="2023-12-04T12:12:23.247" v="25" actId="478"/>
          <ac:grpSpMkLst>
            <pc:docMk/>
            <pc:sldMk cId="1019813843" sldId="277"/>
            <ac:grpSpMk id="125" creationId="{00000000-0000-0000-0000-000000000000}"/>
          </ac:grpSpMkLst>
        </pc:grpChg>
        <pc:grpChg chg="del">
          <ac:chgData name="Sidik Cahyana" userId="a9a63cffa5202e8c" providerId="LiveId" clId="{59E305C6-1570-4E2B-876D-F44000BFC279}" dt="2023-12-04T12:12:23.247" v="25" actId="478"/>
          <ac:grpSpMkLst>
            <pc:docMk/>
            <pc:sldMk cId="1019813843" sldId="277"/>
            <ac:grpSpMk id="129" creationId="{00000000-0000-0000-0000-000000000000}"/>
          </ac:grpSpMkLst>
        </pc:grpChg>
        <pc:graphicFrameChg chg="del">
          <ac:chgData name="Sidik Cahyana" userId="a9a63cffa5202e8c" providerId="LiveId" clId="{59E305C6-1570-4E2B-876D-F44000BFC279}" dt="2023-12-04T12:12:25.488" v="26" actId="478"/>
          <ac:graphicFrameMkLst>
            <pc:docMk/>
            <pc:sldMk cId="1019813843" sldId="277"/>
            <ac:graphicFrameMk id="20" creationId="{00000000-0000-0000-0000-000000000000}"/>
          </ac:graphicFrameMkLst>
        </pc:graphicFrameChg>
        <pc:picChg chg="add del mod">
          <ac:chgData name="Sidik Cahyana" userId="a9a63cffa5202e8c" providerId="LiveId" clId="{59E305C6-1570-4E2B-876D-F44000BFC279}" dt="2023-12-04T12:15:11.083" v="54" actId="478"/>
          <ac:picMkLst>
            <pc:docMk/>
            <pc:sldMk cId="1019813843" sldId="277"/>
            <ac:picMk id="5" creationId="{4A00A0CF-2067-7DD8-08F2-DE26F7CE486A}"/>
          </ac:picMkLst>
        </pc:picChg>
        <pc:picChg chg="add del mod">
          <ac:chgData name="Sidik Cahyana" userId="a9a63cffa5202e8c" providerId="LiveId" clId="{59E305C6-1570-4E2B-876D-F44000BFC279}" dt="2023-12-04T12:29:40.108" v="101" actId="478"/>
          <ac:picMkLst>
            <pc:docMk/>
            <pc:sldMk cId="1019813843" sldId="277"/>
            <ac:picMk id="7" creationId="{0FC6FAFA-A0EE-764F-4FD7-A7025AB4F70A}"/>
          </ac:picMkLst>
        </pc:picChg>
        <pc:picChg chg="add mod">
          <ac:chgData name="Sidik Cahyana" userId="a9a63cffa5202e8c" providerId="LiveId" clId="{59E305C6-1570-4E2B-876D-F44000BFC279}" dt="2023-12-04T12:31:45.195" v="253" actId="1076"/>
          <ac:picMkLst>
            <pc:docMk/>
            <pc:sldMk cId="1019813843" sldId="277"/>
            <ac:picMk id="9" creationId="{8A888343-9741-792D-57C9-3BE52FAA8D83}"/>
          </ac:picMkLst>
        </pc:picChg>
        <pc:picChg chg="del">
          <ac:chgData name="Sidik Cahyana" userId="a9a63cffa5202e8c" providerId="LiveId" clId="{59E305C6-1570-4E2B-876D-F44000BFC279}" dt="2023-12-04T12:12:23.247" v="25" actId="478"/>
          <ac:picMkLst>
            <pc:docMk/>
            <pc:sldMk cId="1019813843" sldId="277"/>
            <ac:picMk id="57" creationId="{00000000-0000-0000-0000-000000000000}"/>
          </ac:picMkLst>
        </pc:picChg>
        <pc:cxnChg chg="del">
          <ac:chgData name="Sidik Cahyana" userId="a9a63cffa5202e8c" providerId="LiveId" clId="{59E305C6-1570-4E2B-876D-F44000BFC279}" dt="2023-12-04T12:12:23.247" v="25" actId="478"/>
          <ac:cxnSpMkLst>
            <pc:docMk/>
            <pc:sldMk cId="1019813843" sldId="277"/>
            <ac:cxnSpMk id="30" creationId="{00000000-0000-0000-0000-000000000000}"/>
          </ac:cxnSpMkLst>
        </pc:cxnChg>
        <pc:cxnChg chg="del">
          <ac:chgData name="Sidik Cahyana" userId="a9a63cffa5202e8c" providerId="LiveId" clId="{59E305C6-1570-4E2B-876D-F44000BFC279}" dt="2023-12-04T12:12:23.247" v="25" actId="478"/>
          <ac:cxnSpMkLst>
            <pc:docMk/>
            <pc:sldMk cId="1019813843" sldId="277"/>
            <ac:cxnSpMk id="35" creationId="{00000000-0000-0000-0000-000000000000}"/>
          </ac:cxnSpMkLst>
        </pc:cxnChg>
        <pc:cxnChg chg="del">
          <ac:chgData name="Sidik Cahyana" userId="a9a63cffa5202e8c" providerId="LiveId" clId="{59E305C6-1570-4E2B-876D-F44000BFC279}" dt="2023-12-04T12:12:23.247" v="25" actId="478"/>
          <ac:cxnSpMkLst>
            <pc:docMk/>
            <pc:sldMk cId="1019813843" sldId="277"/>
            <ac:cxnSpMk id="36" creationId="{00000000-0000-0000-0000-000000000000}"/>
          </ac:cxnSpMkLst>
        </pc:cxnChg>
        <pc:cxnChg chg="del">
          <ac:chgData name="Sidik Cahyana" userId="a9a63cffa5202e8c" providerId="LiveId" clId="{59E305C6-1570-4E2B-876D-F44000BFC279}" dt="2023-12-04T12:12:23.247" v="25" actId="478"/>
          <ac:cxnSpMkLst>
            <pc:docMk/>
            <pc:sldMk cId="1019813843" sldId="277"/>
            <ac:cxnSpMk id="49" creationId="{00000000-0000-0000-0000-000000000000}"/>
          </ac:cxnSpMkLst>
        </pc:cxnChg>
        <pc:cxnChg chg="del">
          <ac:chgData name="Sidik Cahyana" userId="a9a63cffa5202e8c" providerId="LiveId" clId="{59E305C6-1570-4E2B-876D-F44000BFC279}" dt="2023-12-04T12:12:23.247" v="25" actId="478"/>
          <ac:cxnSpMkLst>
            <pc:docMk/>
            <pc:sldMk cId="1019813843" sldId="277"/>
            <ac:cxnSpMk id="54" creationId="{00000000-0000-0000-0000-000000000000}"/>
          </ac:cxnSpMkLst>
        </pc:cxnChg>
        <pc:cxnChg chg="del">
          <ac:chgData name="Sidik Cahyana" userId="a9a63cffa5202e8c" providerId="LiveId" clId="{59E305C6-1570-4E2B-876D-F44000BFC279}" dt="2023-12-04T12:12:23.247" v="25" actId="478"/>
          <ac:cxnSpMkLst>
            <pc:docMk/>
            <pc:sldMk cId="1019813843" sldId="277"/>
            <ac:cxnSpMk id="55" creationId="{00000000-0000-0000-0000-000000000000}"/>
          </ac:cxnSpMkLst>
        </pc:cxnChg>
      </pc:sldChg>
      <pc:sldChg chg="addSp modSp mod">
        <pc:chgData name="Sidik Cahyana" userId="a9a63cffa5202e8c" providerId="LiveId" clId="{59E305C6-1570-4E2B-876D-F44000BFC279}" dt="2023-12-04T12:41:21.913" v="470" actId="207"/>
        <pc:sldMkLst>
          <pc:docMk/>
          <pc:sldMk cId="3896610155" sldId="278"/>
        </pc:sldMkLst>
        <pc:spChg chg="mod">
          <ac:chgData name="Sidik Cahyana" userId="a9a63cffa5202e8c" providerId="LiveId" clId="{59E305C6-1570-4E2B-876D-F44000BFC279}" dt="2023-12-04T12:41:17.646" v="468" actId="1076"/>
          <ac:spMkLst>
            <pc:docMk/>
            <pc:sldMk cId="3896610155" sldId="278"/>
            <ac:spMk id="2" creationId="{71347419-2568-21A2-04E2-3229FDF7272D}"/>
          </ac:spMkLst>
        </pc:spChg>
        <pc:spChg chg="add mod">
          <ac:chgData name="Sidik Cahyana" userId="a9a63cffa5202e8c" providerId="LiveId" clId="{59E305C6-1570-4E2B-876D-F44000BFC279}" dt="2023-12-04T12:41:21.913" v="470" actId="207"/>
          <ac:spMkLst>
            <pc:docMk/>
            <pc:sldMk cId="3896610155" sldId="278"/>
            <ac:spMk id="16" creationId="{C360F46A-7A56-978D-C7D7-7581C905C649}"/>
          </ac:spMkLst>
        </pc:spChg>
      </pc:sldChg>
      <pc:sldChg chg="addSp delSp modSp add mod ord">
        <pc:chgData name="Sidik Cahyana" userId="a9a63cffa5202e8c" providerId="LiveId" clId="{59E305C6-1570-4E2B-876D-F44000BFC279}" dt="2023-12-04T12:45:34.822" v="634" actId="113"/>
        <pc:sldMkLst>
          <pc:docMk/>
          <pc:sldMk cId="2774565931" sldId="279"/>
        </pc:sldMkLst>
        <pc:spChg chg="mod">
          <ac:chgData name="Sidik Cahyana" userId="a9a63cffa5202e8c" providerId="LiveId" clId="{59E305C6-1570-4E2B-876D-F44000BFC279}" dt="2023-12-04T12:43:27.575" v="505" actId="20577"/>
          <ac:spMkLst>
            <pc:docMk/>
            <pc:sldMk cId="2774565931" sldId="279"/>
            <ac:spMk id="3" creationId="{00000000-0000-0000-0000-000000000000}"/>
          </ac:spMkLst>
        </pc:spChg>
        <pc:spChg chg="add mod">
          <ac:chgData name="Sidik Cahyana" userId="a9a63cffa5202e8c" providerId="LiveId" clId="{59E305C6-1570-4E2B-876D-F44000BFC279}" dt="2023-12-04T12:45:34.822" v="634" actId="113"/>
          <ac:spMkLst>
            <pc:docMk/>
            <pc:sldMk cId="2774565931" sldId="279"/>
            <ac:spMk id="7" creationId="{95A06178-5A85-0CF6-8605-C3B9C03C75F1}"/>
          </ac:spMkLst>
        </pc:spChg>
        <pc:spChg chg="del">
          <ac:chgData name="Sidik Cahyana" userId="a9a63cffa5202e8c" providerId="LiveId" clId="{59E305C6-1570-4E2B-876D-F44000BFC279}" dt="2023-12-04T12:42:40.663" v="475" actId="478"/>
          <ac:spMkLst>
            <pc:docMk/>
            <pc:sldMk cId="2774565931" sldId="279"/>
            <ac:spMk id="10" creationId="{34F0EA12-9BAB-6937-D8B6-A6026CB23D47}"/>
          </ac:spMkLst>
        </pc:spChg>
        <pc:picChg chg="add mod modCrop">
          <ac:chgData name="Sidik Cahyana" userId="a9a63cffa5202e8c" providerId="LiveId" clId="{59E305C6-1570-4E2B-876D-F44000BFC279}" dt="2023-12-04T12:42:57.162" v="481" actId="1076"/>
          <ac:picMkLst>
            <pc:docMk/>
            <pc:sldMk cId="2774565931" sldId="279"/>
            <ac:picMk id="4" creationId="{9C813B9B-BEE9-9D93-14B6-218F58315BAD}"/>
          </ac:picMkLst>
        </pc:picChg>
        <pc:picChg chg="add mod modCrop">
          <ac:chgData name="Sidik Cahyana" userId="a9a63cffa5202e8c" providerId="LiveId" clId="{59E305C6-1570-4E2B-876D-F44000BFC279}" dt="2023-12-04T12:43:18.965" v="490" actId="1076"/>
          <ac:picMkLst>
            <pc:docMk/>
            <pc:sldMk cId="2774565931" sldId="279"/>
            <ac:picMk id="6" creationId="{E97FCE1F-B191-C09D-50A5-7224EA7389CA}"/>
          </ac:picMkLst>
        </pc:picChg>
        <pc:picChg chg="del">
          <ac:chgData name="Sidik Cahyana" userId="a9a63cffa5202e8c" providerId="LiveId" clId="{59E305C6-1570-4E2B-876D-F44000BFC279}" dt="2023-12-04T12:42:39.400" v="474" actId="478"/>
          <ac:picMkLst>
            <pc:docMk/>
            <pc:sldMk cId="2774565931" sldId="279"/>
            <ac:picMk id="9" creationId="{8A888343-9741-792D-57C9-3BE52FAA8D83}"/>
          </ac:picMkLst>
        </pc:picChg>
      </pc:sldChg>
      <pc:sldChg chg="addSp delSp modSp add mod ord">
        <pc:chgData name="Sidik Cahyana" userId="a9a63cffa5202e8c" providerId="LiveId" clId="{59E305C6-1570-4E2B-876D-F44000BFC279}" dt="2023-12-04T13:30:36.083" v="895" actId="2711"/>
        <pc:sldMkLst>
          <pc:docMk/>
          <pc:sldMk cId="3653176697" sldId="280"/>
        </pc:sldMkLst>
        <pc:spChg chg="mod">
          <ac:chgData name="Sidik Cahyana" userId="a9a63cffa5202e8c" providerId="LiveId" clId="{59E305C6-1570-4E2B-876D-F44000BFC279}" dt="2023-12-04T13:27:08.185" v="671" actId="20577"/>
          <ac:spMkLst>
            <pc:docMk/>
            <pc:sldMk cId="3653176697" sldId="280"/>
            <ac:spMk id="3" creationId="{00000000-0000-0000-0000-000000000000}"/>
          </ac:spMkLst>
        </pc:spChg>
        <pc:spChg chg="add mod">
          <ac:chgData name="Sidik Cahyana" userId="a9a63cffa5202e8c" providerId="LiveId" clId="{59E305C6-1570-4E2B-876D-F44000BFC279}" dt="2023-12-04T13:30:36.083" v="895" actId="2711"/>
          <ac:spMkLst>
            <pc:docMk/>
            <pc:sldMk cId="3653176697" sldId="280"/>
            <ac:spMk id="5" creationId="{59BAFBF3-8D2B-49F9-278A-ECEAD6DB3DF1}"/>
          </ac:spMkLst>
        </pc:spChg>
        <pc:spChg chg="add mod">
          <ac:chgData name="Sidik Cahyana" userId="a9a63cffa5202e8c" providerId="LiveId" clId="{59E305C6-1570-4E2B-876D-F44000BFC279}" dt="2023-12-04T13:28:54.993" v="853" actId="14100"/>
          <ac:spMkLst>
            <pc:docMk/>
            <pc:sldMk cId="3653176697" sldId="280"/>
            <ac:spMk id="6" creationId="{456329C1-232B-4F46-3498-2ECE898B169C}"/>
          </ac:spMkLst>
        </pc:spChg>
        <pc:spChg chg="add mod">
          <ac:chgData name="Sidik Cahyana" userId="a9a63cffa5202e8c" providerId="LiveId" clId="{59E305C6-1570-4E2B-876D-F44000BFC279}" dt="2023-12-04T13:29:10.647" v="857" actId="208"/>
          <ac:spMkLst>
            <pc:docMk/>
            <pc:sldMk cId="3653176697" sldId="280"/>
            <ac:spMk id="7" creationId="{7EF22BAA-CBD7-D93F-6E77-94153C6FD9E5}"/>
          </ac:spMkLst>
        </pc:spChg>
        <pc:spChg chg="del">
          <ac:chgData name="Sidik Cahyana" userId="a9a63cffa5202e8c" providerId="LiveId" clId="{59E305C6-1570-4E2B-876D-F44000BFC279}" dt="2023-12-04T13:27:11.024" v="672" actId="478"/>
          <ac:spMkLst>
            <pc:docMk/>
            <pc:sldMk cId="3653176697" sldId="280"/>
            <ac:spMk id="10" creationId="{34F0EA12-9BAB-6937-D8B6-A6026CB23D47}"/>
          </ac:spMkLst>
        </pc:spChg>
        <pc:spChg chg="add mod">
          <ac:chgData name="Sidik Cahyana" userId="a9a63cffa5202e8c" providerId="LiveId" clId="{59E305C6-1570-4E2B-876D-F44000BFC279}" dt="2023-12-04T13:30:23.997" v="892" actId="207"/>
          <ac:spMkLst>
            <pc:docMk/>
            <pc:sldMk cId="3653176697" sldId="280"/>
            <ac:spMk id="14" creationId="{73D04D51-8680-01C2-1543-BB4525D63FBC}"/>
          </ac:spMkLst>
        </pc:spChg>
        <pc:spChg chg="add mod">
          <ac:chgData name="Sidik Cahyana" userId="a9a63cffa5202e8c" providerId="LiveId" clId="{59E305C6-1570-4E2B-876D-F44000BFC279}" dt="2023-12-04T13:30:19.753" v="891" actId="207"/>
          <ac:spMkLst>
            <pc:docMk/>
            <pc:sldMk cId="3653176697" sldId="280"/>
            <ac:spMk id="16" creationId="{11222F6D-499F-83F6-B1E0-1C4E6A8E192C}"/>
          </ac:spMkLst>
        </pc:spChg>
        <pc:picChg chg="add mod">
          <ac:chgData name="Sidik Cahyana" userId="a9a63cffa5202e8c" providerId="LiveId" clId="{59E305C6-1570-4E2B-876D-F44000BFC279}" dt="2023-12-04T13:27:21.463" v="675" actId="27614"/>
          <ac:picMkLst>
            <pc:docMk/>
            <pc:sldMk cId="3653176697" sldId="280"/>
            <ac:picMk id="4" creationId="{F288CF93-6EDD-B0F0-2371-935C6AA81265}"/>
          </ac:picMkLst>
        </pc:picChg>
        <pc:picChg chg="del">
          <ac:chgData name="Sidik Cahyana" userId="a9a63cffa5202e8c" providerId="LiveId" clId="{59E305C6-1570-4E2B-876D-F44000BFC279}" dt="2023-12-04T13:27:05.075" v="670" actId="478"/>
          <ac:picMkLst>
            <pc:docMk/>
            <pc:sldMk cId="3653176697" sldId="280"/>
            <ac:picMk id="9" creationId="{8A888343-9741-792D-57C9-3BE52FAA8D83}"/>
          </ac:picMkLst>
        </pc:picChg>
        <pc:cxnChg chg="add mod">
          <ac:chgData name="Sidik Cahyana" userId="a9a63cffa5202e8c" providerId="LiveId" clId="{59E305C6-1570-4E2B-876D-F44000BFC279}" dt="2023-12-04T13:29:53.288" v="866" actId="14100"/>
          <ac:cxnSpMkLst>
            <pc:docMk/>
            <pc:sldMk cId="3653176697" sldId="280"/>
            <ac:cxnSpMk id="11" creationId="{181419A8-E371-DD9D-80B6-218ABB86BA23}"/>
          </ac:cxnSpMkLst>
        </pc:cxnChg>
        <pc:cxnChg chg="add mod">
          <ac:chgData name="Sidik Cahyana" userId="a9a63cffa5202e8c" providerId="LiveId" clId="{59E305C6-1570-4E2B-876D-F44000BFC279}" dt="2023-12-04T13:29:44.943" v="864" actId="1076"/>
          <ac:cxnSpMkLst>
            <pc:docMk/>
            <pc:sldMk cId="3653176697" sldId="280"/>
            <ac:cxnSpMk id="12" creationId="{DC40F735-1F41-6AC0-3E59-DD209476F049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pPr rtl="0"/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pPr rtl="0"/>
            <a:fld id="{5EF0D7C2-D9CE-4856-AECC-BFBD36FA7377}" type="datetime1">
              <a:rPr lang="id-ID" smtClean="0"/>
              <a:t>04/12/2023</a:t>
            </a:fld>
            <a:endParaRPr lang="id-ID"/>
          </a:p>
        </p:txBody>
      </p:sp>
      <p:sp>
        <p:nvSpPr>
          <p:cNvPr id="4" name="Tampungan Kaki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pPr rtl="0"/>
            <a:endParaRPr lang="id-ID"/>
          </a:p>
        </p:txBody>
      </p:sp>
      <p:sp>
        <p:nvSpPr>
          <p:cNvPr id="5" name="Tampungan Nomor Slide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pPr rtl="0"/>
            <a:fld id="{DBAA5490-FD59-4087-AC7E-016E8A4124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pPr rtl="0"/>
            <a:endParaRPr lang="id-ID" noProof="0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pPr rtl="0"/>
            <a:fld id="{E2E30FB6-D6DE-4C0D-9FBC-D1F1B36AFC3F}" type="datetime1">
              <a:rPr lang="id-ID" noProof="0" smtClean="0"/>
              <a:t>04/12/2023</a:t>
            </a:fld>
            <a:endParaRPr lang="id-ID" noProof="0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pPr rtl="0"/>
            <a:endParaRPr lang="id-ID" noProof="0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 rtl="0"/>
            <a:r>
              <a:rPr lang="id-ID" noProof="0"/>
              <a:t>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pPr rtl="0"/>
            <a:endParaRPr lang="id-ID" noProof="0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pPr rtl="0"/>
            <a:fld id="{4CBCEA92-F142-4D57-B507-37BDAF44710C}" type="slidenum">
              <a:rPr lang="id-ID" noProof="0" smtClean="0"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BCEA92-F142-4D57-B507-37BDAF44710C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308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BCEA92-F142-4D57-B507-37BDAF44710C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8705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3429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BCEA92-F142-4D57-B507-37BDAF44710C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523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OSONG - tidak ada bilah ata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rsegi panjang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Jabat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ambar 4">
            <a:extLst>
              <a:ext uri="{FF2B5EF4-FFF2-40B4-BE49-F238E27FC236}">
                <a16:creationId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E1514C-5E56-4738-A1FF-4B1CFD2A3E36}" type="slidenum">
              <a:rPr lang="id-ID" noProof="0" smtClean="0"/>
              <a:t>‹#›</a:t>
            </a:fld>
            <a:endParaRPr lang="id-ID" noProof="0"/>
          </a:p>
        </p:txBody>
      </p:sp>
      <p:sp>
        <p:nvSpPr>
          <p:cNvPr id="9" name="Kotak Teks 8">
            <a:hlinkClick r:id="rId3"/>
            <a:extLst>
              <a:ext uri="{FF2B5EF4-FFF2-40B4-BE49-F238E27FC236}">
                <a16:creationId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2664879" cy="40591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</a:rPr>
              <a:t>Neal</a:t>
            </a:r>
            <a:r>
              <a:rPr lang="id-ID" sz="1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lang="id-ID" sz="12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</a:rPr>
              <a:t>Creative</a:t>
            </a:r>
            <a:r>
              <a:rPr lang="id-ID" sz="1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 | klik &amp; </a:t>
            </a:r>
            <a:r>
              <a:rPr lang="id-ID" sz="12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Pelajari selengkapnya</a:t>
            </a:r>
          </a:p>
        </p:txBody>
      </p:sp>
      <p:sp>
        <p:nvSpPr>
          <p:cNvPr id="10" name="Kotak Teks 9">
            <a:extLst>
              <a:ext uri="{FF2B5EF4-FFF2-40B4-BE49-F238E27FC236}">
                <a16:creationId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d-ID" sz="1000" noProof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id-ID" sz="1000" baseline="30000" noProof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E1514C-5E56-4738-A1FF-4B1CFD2A3E36}" type="slidenum">
              <a:rPr lang="id-ID" noProof="0" smtClean="0"/>
              <a:t>‹#›</a:t>
            </a:fld>
            <a:endParaRPr lang="id-ID" noProof="0"/>
          </a:p>
        </p:txBody>
      </p:sp>
      <p:sp>
        <p:nvSpPr>
          <p:cNvPr id="5" name="Persegi panjang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 rtl="0"/>
            <a:r>
              <a:rPr lang="id-ID" noProof="0"/>
              <a:t>KLIK UNTUK MENGEDIT GAYA JUDUL MASTER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OSONG - tidak ada bilah a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rsegi panjang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/>
          </a:p>
        </p:txBody>
      </p:sp>
      <p:sp>
        <p:nvSpPr>
          <p:cNvPr id="4" name="Kotak Teks 3">
            <a:hlinkClick r:id="rId2"/>
          </p:cNvPr>
          <p:cNvSpPr txBox="1"/>
          <p:nvPr userDrawn="1"/>
        </p:nvSpPr>
        <p:spPr>
          <a:xfrm>
            <a:off x="9524236" y="6316156"/>
            <a:ext cx="2426464" cy="605909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id-ID" sz="1100" noProof="0">
                <a:solidFill>
                  <a:schemeClr val="bg1"/>
                </a:solidFill>
              </a:rPr>
              <a:t>Neal Creative  | </a:t>
            </a:r>
            <a:r>
              <a:rPr lang="id-ID" sz="1100" b="1" noProof="0">
                <a:solidFill>
                  <a:schemeClr val="bg1"/>
                </a:solidFill>
              </a:rPr>
              <a:t>Pelajari selengkapnya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d-ID" sz="1000" noProof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id-ID" sz="1000" baseline="30000" noProof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rsegi panjang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rtl="0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id-ID" sz="3400" b="0" i="0" spc="160" baseline="0" noProof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ampungan Judu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id-ID" noProof="0"/>
              <a:t>Klik untuk mengedit gaya judul Master</a:t>
            </a:r>
          </a:p>
        </p:txBody>
      </p:sp>
      <p:sp>
        <p:nvSpPr>
          <p:cNvPr id="3" name="Tampungan Teks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 rtl="0"/>
            <a:r>
              <a:rPr lang="id-ID" noProof="0"/>
              <a:t>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5AE1514C-5E56-4738-A1FF-4B1CFD2A3E36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7" r:id="rId4"/>
    <p:sldLayoutId id="2147483679" r:id="rId5"/>
  </p:sldLayoutIdLst>
  <p:hf hd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rsegi Panjang 1">
            <a:extLst>
              <a:ext uri="{FF2B5EF4-FFF2-40B4-BE49-F238E27FC236}">
                <a16:creationId xmlns:a16="http://schemas.microsoft.com/office/drawing/2014/main" id="{71347419-2568-21A2-04E2-3229FDF7272D}"/>
              </a:ext>
            </a:extLst>
          </p:cNvPr>
          <p:cNvSpPr/>
          <p:nvPr/>
        </p:nvSpPr>
        <p:spPr>
          <a:xfrm>
            <a:off x="0" y="0"/>
            <a:ext cx="12192000" cy="6993653"/>
          </a:xfrm>
          <a:prstGeom prst="rect">
            <a:avLst/>
          </a:prstGeom>
          <a:solidFill>
            <a:srgbClr val="00456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C68057E7-10B1-3567-4EB5-DCE0F4825D0C}"/>
              </a:ext>
            </a:extLst>
          </p:cNvPr>
          <p:cNvSpPr txBox="1"/>
          <p:nvPr/>
        </p:nvSpPr>
        <p:spPr>
          <a:xfrm>
            <a:off x="2576310" y="3882665"/>
            <a:ext cx="51848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2000" dirty="0">
                <a:solidFill>
                  <a:schemeClr val="bg1"/>
                </a:solidFill>
                <a:latin typeface="Bahnschrift" panose="020B0502040204020203" pitchFamily="34" charset="0"/>
              </a:rPr>
              <a:t>Risiko kredit adalah kemungkinan kerugian finansial akibat kegagalan peminjam membayar kembali pinjamannya. </a:t>
            </a:r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4E78B5C0-4E09-A702-635D-0A64BB5CF915}"/>
              </a:ext>
            </a:extLst>
          </p:cNvPr>
          <p:cNvSpPr txBox="1"/>
          <p:nvPr/>
        </p:nvSpPr>
        <p:spPr>
          <a:xfrm>
            <a:off x="2843820" y="3015575"/>
            <a:ext cx="4649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CREDIT RISK</a:t>
            </a:r>
            <a:endParaRPr lang="id-ID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1" name="Gambar 10" descr="Sebuah gambar berisi Grafis, Font, simbol, lingkaran&#10;&#10;Deskripsi dibuat secara otomatis">
            <a:extLst>
              <a:ext uri="{FF2B5EF4-FFF2-40B4-BE49-F238E27FC236}">
                <a16:creationId xmlns:a16="http://schemas.microsoft.com/office/drawing/2014/main" id="{DCD41119-30BA-3C9B-29C3-A944D447CCA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137" y="196309"/>
            <a:ext cx="3477537" cy="3477537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35CF4554-BABA-CFB1-D32B-C6F3F06B47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15842" r="30061" b="6671"/>
          <a:stretch/>
        </p:blipFill>
        <p:spPr>
          <a:xfrm>
            <a:off x="5168731" y="196309"/>
            <a:ext cx="2444886" cy="2497128"/>
          </a:xfrm>
          <a:prstGeom prst="rect">
            <a:avLst/>
          </a:prstGeom>
        </p:spPr>
      </p:pic>
      <p:pic>
        <p:nvPicPr>
          <p:cNvPr id="15" name="Gambar 14" descr="Sebuah gambar berisi hitam dan putih&#10;&#10;Deskripsi dibuat secara otomatis dengan tingkat keyakinan rendah">
            <a:extLst>
              <a:ext uri="{FF2B5EF4-FFF2-40B4-BE49-F238E27FC236}">
                <a16:creationId xmlns:a16="http://schemas.microsoft.com/office/drawing/2014/main" id="{30D3F596-94E7-E497-366D-89C50CB07D8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137" y="3620509"/>
            <a:ext cx="3430552" cy="3237491"/>
          </a:xfrm>
          <a:prstGeom prst="rect">
            <a:avLst/>
          </a:prstGeom>
        </p:spPr>
      </p:pic>
      <p:sp>
        <p:nvSpPr>
          <p:cNvPr id="16" name="Kotak Teks 15">
            <a:extLst>
              <a:ext uri="{FF2B5EF4-FFF2-40B4-BE49-F238E27FC236}">
                <a16:creationId xmlns:a16="http://schemas.microsoft.com/office/drawing/2014/main" id="{C360F46A-7A56-978D-C7D7-7581C905C649}"/>
              </a:ext>
            </a:extLst>
          </p:cNvPr>
          <p:cNvSpPr txBox="1"/>
          <p:nvPr/>
        </p:nvSpPr>
        <p:spPr>
          <a:xfrm>
            <a:off x="233680" y="196309"/>
            <a:ext cx="35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Mohammad </a:t>
            </a:r>
            <a:r>
              <a:rPr lang="en-US" dirty="0" err="1">
                <a:solidFill>
                  <a:schemeClr val="bg1"/>
                </a:solidFill>
              </a:rPr>
              <a:t>Sidik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Cahyana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61015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 rtlCol="0"/>
          <a:lstStyle/>
          <a:p>
            <a:pPr rtl="0"/>
            <a:r>
              <a:rPr lang="en-US" dirty="0" err="1"/>
              <a:t>Distribusi</a:t>
            </a:r>
            <a:r>
              <a:rPr lang="en-US" dirty="0"/>
              <a:t> Skor </a:t>
            </a:r>
            <a:r>
              <a:rPr lang="en-US" dirty="0" err="1"/>
              <a:t>Kredit</a:t>
            </a:r>
            <a:r>
              <a:rPr lang="en-US" dirty="0"/>
              <a:t> </a:t>
            </a:r>
            <a:endParaRPr lang="id-ID" dirty="0"/>
          </a:p>
        </p:txBody>
      </p:sp>
      <p:pic>
        <p:nvPicPr>
          <p:cNvPr id="4" name="Gambar 3" descr="Sebuah gambar berisi teks, garis, diagram, Plot&#10;&#10;Deskripsi dibuat secara otomatis">
            <a:extLst>
              <a:ext uri="{FF2B5EF4-FFF2-40B4-BE49-F238E27FC236}">
                <a16:creationId xmlns:a16="http://schemas.microsoft.com/office/drawing/2014/main" id="{F288CF93-6EDD-B0F0-2371-935C6AA81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41" y="1405123"/>
            <a:ext cx="6318517" cy="4809754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59BAFBF3-8D2B-49F9-278A-ECEAD6DB3DF1}"/>
              </a:ext>
            </a:extLst>
          </p:cNvPr>
          <p:cNvSpPr txBox="1"/>
          <p:nvPr/>
        </p:nvSpPr>
        <p:spPr>
          <a:xfrm>
            <a:off x="7962900" y="2932837"/>
            <a:ext cx="34670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Bahnschrift" panose="020B0502040204020203" pitchFamily="34" charset="0"/>
              </a:rPr>
              <a:t>Dari </a:t>
            </a:r>
            <a:r>
              <a:rPr lang="en-US" dirty="0" err="1">
                <a:latin typeface="Bahnschrift" panose="020B0502040204020203" pitchFamily="34" charset="0"/>
              </a:rPr>
              <a:t>Grafik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disamping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diketahui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bahwa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jumlah</a:t>
            </a:r>
            <a:r>
              <a:rPr lang="en-US" dirty="0">
                <a:latin typeface="Bahnschrift" panose="020B0502040204020203" pitchFamily="34" charset="0"/>
              </a:rPr>
              <a:t> data </a:t>
            </a:r>
            <a:r>
              <a:rPr lang="en-US" dirty="0" err="1">
                <a:latin typeface="Bahnschrift" panose="020B0502040204020203" pitchFamily="34" charset="0"/>
              </a:rPr>
              <a:t>peminjam</a:t>
            </a:r>
            <a:r>
              <a:rPr lang="en-US" dirty="0">
                <a:latin typeface="Bahnschrift" panose="020B0502040204020203" pitchFamily="34" charset="0"/>
              </a:rPr>
              <a:t> yang </a:t>
            </a:r>
            <a:r>
              <a:rPr lang="en-US" dirty="0" err="1">
                <a:latin typeface="Bahnschrift" panose="020B0502040204020203" pitchFamily="34" charset="0"/>
              </a:rPr>
              <a:t>risiko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kreditnya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aman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jauh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lebih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banyak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dibandingkan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peminjam</a:t>
            </a:r>
            <a:r>
              <a:rPr lang="en-US" dirty="0">
                <a:latin typeface="Bahnschrift" panose="020B0502040204020203" pitchFamily="34" charset="0"/>
              </a:rPr>
              <a:t> yang </a:t>
            </a:r>
            <a:r>
              <a:rPr lang="en-US" dirty="0" err="1">
                <a:latin typeface="Bahnschrift" panose="020B0502040204020203" pitchFamily="34" charset="0"/>
              </a:rPr>
              <a:t>risiko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kreditnya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bahaya</a:t>
            </a:r>
            <a:r>
              <a:rPr lang="en-US" dirty="0">
                <a:latin typeface="Bahnschrift" panose="020B0502040204020203" pitchFamily="34" charset="0"/>
              </a:rPr>
              <a:t>.</a:t>
            </a:r>
            <a:endParaRPr lang="id-ID" dirty="0">
              <a:latin typeface="Bahnschrift" panose="020B0502040204020203" pitchFamily="34" charset="0"/>
            </a:endParaRPr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456329C1-232B-4F46-3498-2ECE898B169C}"/>
              </a:ext>
            </a:extLst>
          </p:cNvPr>
          <p:cNvSpPr/>
          <p:nvPr/>
        </p:nvSpPr>
        <p:spPr>
          <a:xfrm>
            <a:off x="3962401" y="1701800"/>
            <a:ext cx="1015999" cy="698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7EF22BAA-CBD7-D93F-6E77-94153C6FD9E5}"/>
              </a:ext>
            </a:extLst>
          </p:cNvPr>
          <p:cNvSpPr/>
          <p:nvPr/>
        </p:nvSpPr>
        <p:spPr>
          <a:xfrm>
            <a:off x="1270001" y="5103627"/>
            <a:ext cx="6210299" cy="698500"/>
          </a:xfrm>
          <a:prstGeom prst="rect">
            <a:avLst/>
          </a:prstGeom>
          <a:noFill/>
          <a:ln w="28575">
            <a:solidFill>
              <a:srgbClr val="6EAA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1" name="Konektor Panah Lurus 10">
            <a:extLst>
              <a:ext uri="{FF2B5EF4-FFF2-40B4-BE49-F238E27FC236}">
                <a16:creationId xmlns:a16="http://schemas.microsoft.com/office/drawing/2014/main" id="{181419A8-E371-DD9D-80B6-218ABB86BA2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978400" y="2051050"/>
            <a:ext cx="34671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Konektor Panah Lurus 11">
            <a:extLst>
              <a:ext uri="{FF2B5EF4-FFF2-40B4-BE49-F238E27FC236}">
                <a16:creationId xmlns:a16="http://schemas.microsoft.com/office/drawing/2014/main" id="{DC40F735-1F41-6AC0-3E59-DD209476F049}"/>
              </a:ext>
            </a:extLst>
          </p:cNvPr>
          <p:cNvCxnSpPr>
            <a:cxnSpLocks/>
          </p:cNvCxnSpPr>
          <p:nvPr/>
        </p:nvCxnSpPr>
        <p:spPr>
          <a:xfrm>
            <a:off x="7480300" y="5452877"/>
            <a:ext cx="1181101" cy="0"/>
          </a:xfrm>
          <a:prstGeom prst="straightConnector1">
            <a:avLst/>
          </a:prstGeom>
          <a:ln>
            <a:solidFill>
              <a:srgbClr val="6EAA2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Kotak Teks 13">
            <a:extLst>
              <a:ext uri="{FF2B5EF4-FFF2-40B4-BE49-F238E27FC236}">
                <a16:creationId xmlns:a16="http://schemas.microsoft.com/office/drawing/2014/main" id="{73D04D51-8680-01C2-1543-BB4525D63FBC}"/>
              </a:ext>
            </a:extLst>
          </p:cNvPr>
          <p:cNvSpPr txBox="1"/>
          <p:nvPr/>
        </p:nvSpPr>
        <p:spPr>
          <a:xfrm>
            <a:off x="8445500" y="1878533"/>
            <a:ext cx="207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Kategori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Bahaya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16" name="Kotak Teks 15">
            <a:extLst>
              <a:ext uri="{FF2B5EF4-FFF2-40B4-BE49-F238E27FC236}">
                <a16:creationId xmlns:a16="http://schemas.microsoft.com/office/drawing/2014/main" id="{11222F6D-499F-83F6-B1E0-1C4E6A8E192C}"/>
              </a:ext>
            </a:extLst>
          </p:cNvPr>
          <p:cNvSpPr txBox="1"/>
          <p:nvPr/>
        </p:nvSpPr>
        <p:spPr>
          <a:xfrm>
            <a:off x="8661401" y="5268211"/>
            <a:ext cx="207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Kategori</a:t>
            </a:r>
            <a:r>
              <a:rPr lang="en-US" dirty="0">
                <a:solidFill>
                  <a:srgbClr val="00B050"/>
                </a:solidFill>
              </a:rPr>
              <a:t> Aman</a:t>
            </a:r>
            <a:endParaRPr lang="id-ID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17669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 rtlCol="0"/>
          <a:lstStyle/>
          <a:p>
            <a:pPr rtl="0"/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Peringkat</a:t>
            </a:r>
            <a:r>
              <a:rPr lang="en-US" dirty="0"/>
              <a:t> </a:t>
            </a:r>
            <a:r>
              <a:rPr lang="en-US" dirty="0" err="1"/>
              <a:t>Peminjam</a:t>
            </a:r>
            <a:r>
              <a:rPr lang="en-US" dirty="0"/>
              <a:t> Pada Skor </a:t>
            </a:r>
            <a:r>
              <a:rPr lang="en-US" dirty="0" err="1"/>
              <a:t>Kredit</a:t>
            </a:r>
            <a:r>
              <a:rPr lang="en-US" dirty="0"/>
              <a:t> </a:t>
            </a:r>
            <a:endParaRPr lang="id-ID" dirty="0"/>
          </a:p>
        </p:txBody>
      </p:sp>
      <p:pic>
        <p:nvPicPr>
          <p:cNvPr id="9" name="Gambar 8" descr="Sebuah gambar berisi teks, diagram, cuplikan layar, garis&#10;&#10;Deskripsi dibuat secara otomatis">
            <a:extLst>
              <a:ext uri="{FF2B5EF4-FFF2-40B4-BE49-F238E27FC236}">
                <a16:creationId xmlns:a16="http://schemas.microsoft.com/office/drawing/2014/main" id="{8A888343-9741-792D-57C9-3BE52FAA8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68" y="1867709"/>
            <a:ext cx="6697949" cy="4299626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34F0EA12-9BAB-6937-D8B6-A6026CB23D47}"/>
              </a:ext>
            </a:extLst>
          </p:cNvPr>
          <p:cNvSpPr txBox="1"/>
          <p:nvPr/>
        </p:nvSpPr>
        <p:spPr>
          <a:xfrm>
            <a:off x="7431932" y="3417358"/>
            <a:ext cx="4173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Avenir Next LT Pro" panose="020B0504020202020204" pitchFamily="34" charset="0"/>
              </a:rPr>
              <a:t>Berdasarkan</a:t>
            </a:r>
            <a:r>
              <a:rPr lang="en-US" dirty="0">
                <a:latin typeface="Avenir Next LT Pro" panose="020B0504020202020204" pitchFamily="34" charset="0"/>
              </a:rPr>
              <a:t> Histogram </a:t>
            </a:r>
            <a:r>
              <a:rPr lang="en-US" dirty="0" err="1">
                <a:latin typeface="Avenir Next LT Pro" panose="020B0504020202020204" pitchFamily="34" charset="0"/>
              </a:rPr>
              <a:t>ini</a:t>
            </a:r>
            <a:r>
              <a:rPr lang="en-US" dirty="0">
                <a:latin typeface="Avenir Next LT Pro" panose="020B0504020202020204" pitchFamily="34" charset="0"/>
              </a:rPr>
              <a:t>, </a:t>
            </a:r>
            <a:r>
              <a:rPr lang="en-US" dirty="0" err="1">
                <a:latin typeface="Avenir Next LT Pro" panose="020B0504020202020204" pitchFamily="34" charset="0"/>
              </a:rPr>
              <a:t>diketahui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bahwa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tingkat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resiko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kredit</a:t>
            </a:r>
            <a:r>
              <a:rPr lang="en-US" dirty="0">
                <a:latin typeface="Avenir Next LT Pro" panose="020B0504020202020204" pitchFamily="34" charset="0"/>
              </a:rPr>
              <a:t> paling </a:t>
            </a:r>
            <a:r>
              <a:rPr lang="en-US" dirty="0" err="1">
                <a:latin typeface="Avenir Next LT Pro" panose="020B0504020202020204" pitchFamily="34" charset="0"/>
              </a:rPr>
              <a:t>kecil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presentasi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perbandingan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kejadiannya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terdapat</a:t>
            </a:r>
            <a:r>
              <a:rPr lang="en-US" dirty="0">
                <a:latin typeface="Avenir Next LT Pro" panose="020B0504020202020204" pitchFamily="34" charset="0"/>
              </a:rPr>
              <a:t> pada Grade C.</a:t>
            </a:r>
            <a:endParaRPr lang="id-ID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81384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ambar 10" descr="Sebuah gambar berisi pola, Warna-warni, kotak, Persegi&#10;&#10;Deskripsi dibuat secara otomatis">
            <a:extLst>
              <a:ext uri="{FF2B5EF4-FFF2-40B4-BE49-F238E27FC236}">
                <a16:creationId xmlns:a16="http://schemas.microsoft.com/office/drawing/2014/main" id="{2272787F-66BE-430E-B578-C379FEE01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831" y="0"/>
            <a:ext cx="9083417" cy="6858000"/>
          </a:xfrm>
          <a:prstGeom prst="rect">
            <a:avLst/>
          </a:prstGeom>
        </p:spPr>
      </p:pic>
      <p:sp>
        <p:nvSpPr>
          <p:cNvPr id="7" name="Judul 2">
            <a:extLst>
              <a:ext uri="{FF2B5EF4-FFF2-40B4-BE49-F238E27FC236}">
                <a16:creationId xmlns:a16="http://schemas.microsoft.com/office/drawing/2014/main" id="{587480CB-0658-1DD1-49A3-74138E1D8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52040" y="2341880"/>
            <a:ext cx="6858000" cy="2153920"/>
          </a:xfrm>
        </p:spPr>
        <p:txBody>
          <a:bodyPr rtlCol="0"/>
          <a:lstStyle/>
          <a:p>
            <a:r>
              <a:rPr lang="en-US" sz="3200" dirty="0" err="1"/>
              <a:t>Variabel</a:t>
            </a:r>
            <a:r>
              <a:rPr lang="en-US" sz="3200" dirty="0"/>
              <a:t> Yang </a:t>
            </a:r>
            <a:r>
              <a:rPr lang="en-US" sz="3200" dirty="0" err="1"/>
              <a:t>Terikat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Risiko</a:t>
            </a:r>
            <a:r>
              <a:rPr lang="en-US" sz="3200" dirty="0"/>
              <a:t> </a:t>
            </a:r>
            <a:r>
              <a:rPr lang="en-US" sz="3200" dirty="0" err="1"/>
              <a:t>Kredit</a:t>
            </a:r>
            <a:endParaRPr lang="id-ID" sz="3200" dirty="0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id="{0851D8E1-A57F-8F39-1745-C9AA2122358A}"/>
              </a:ext>
            </a:extLst>
          </p:cNvPr>
          <p:cNvSpPr/>
          <p:nvPr/>
        </p:nvSpPr>
        <p:spPr>
          <a:xfrm>
            <a:off x="4818380" y="0"/>
            <a:ext cx="416560" cy="6289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958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 rtlCol="0"/>
          <a:lstStyle/>
          <a:p>
            <a:pPr rtl="0"/>
            <a:r>
              <a:rPr lang="en-US" dirty="0" err="1"/>
              <a:t>Evaluasi</a:t>
            </a:r>
            <a:r>
              <a:rPr lang="en-US" dirty="0"/>
              <a:t> Model 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9C813B9B-BEE9-9D93-14B6-218F58315B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699"/>
          <a:stretch/>
        </p:blipFill>
        <p:spPr>
          <a:xfrm>
            <a:off x="98888" y="1057332"/>
            <a:ext cx="5753272" cy="5800668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E97FCE1F-B191-C09D-50A5-7224EA738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066" r="30195"/>
          <a:stretch/>
        </p:blipFill>
        <p:spPr>
          <a:xfrm>
            <a:off x="5852160" y="1239520"/>
            <a:ext cx="4896498" cy="1981200"/>
          </a:xfrm>
          <a:prstGeom prst="rect">
            <a:avLst/>
          </a:prstGeom>
        </p:spPr>
      </p:pic>
      <p:sp>
        <p:nvSpPr>
          <p:cNvPr id="7" name="Kotak Teks 6">
            <a:extLst>
              <a:ext uri="{FF2B5EF4-FFF2-40B4-BE49-F238E27FC236}">
                <a16:creationId xmlns:a16="http://schemas.microsoft.com/office/drawing/2014/main" id="{95A06178-5A85-0CF6-8605-C3B9C03C75F1}"/>
              </a:ext>
            </a:extLst>
          </p:cNvPr>
          <p:cNvSpPr txBox="1"/>
          <p:nvPr/>
        </p:nvSpPr>
        <p:spPr>
          <a:xfrm>
            <a:off x="6497009" y="3957666"/>
            <a:ext cx="4719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Model yang </a:t>
            </a:r>
            <a:r>
              <a:rPr lang="en-US" sz="2000" b="1" dirty="0" err="1">
                <a:solidFill>
                  <a:srgbClr val="00B050"/>
                </a:solidFill>
                <a:latin typeface="Avenir Next LT Pro" panose="020B0504020202020204" pitchFamily="34" charset="0"/>
              </a:rPr>
              <a:t>dibangun</a:t>
            </a:r>
            <a:r>
              <a:rPr lang="en-US" sz="20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Avenir Next LT Pro" panose="020B0504020202020204" pitchFamily="34" charset="0"/>
              </a:rPr>
              <a:t>berhasil</a:t>
            </a:r>
            <a:r>
              <a:rPr lang="en-US" sz="20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Avenir Next LT Pro" panose="020B0504020202020204" pitchFamily="34" charset="0"/>
              </a:rPr>
              <a:t>memprediksi</a:t>
            </a:r>
            <a:r>
              <a:rPr lang="en-US" sz="20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Avenir Next LT Pro" panose="020B0504020202020204" pitchFamily="34" charset="0"/>
              </a:rPr>
              <a:t>kategori</a:t>
            </a:r>
            <a:r>
              <a:rPr lang="en-US" sz="20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Avenir Next LT Pro" panose="020B0504020202020204" pitchFamily="34" charset="0"/>
              </a:rPr>
              <a:t>kredit</a:t>
            </a:r>
            <a:r>
              <a:rPr lang="en-US" sz="20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 risk </a:t>
            </a:r>
            <a:r>
              <a:rPr lang="en-US" sz="2000" b="1" dirty="0" err="1">
                <a:solidFill>
                  <a:srgbClr val="00B050"/>
                </a:solidFill>
                <a:latin typeface="Avenir Next LT Pro" panose="020B0504020202020204" pitchFamily="34" charset="0"/>
              </a:rPr>
              <a:t>dari</a:t>
            </a:r>
            <a:r>
              <a:rPr lang="en-US" sz="20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Avenir Next LT Pro" panose="020B0504020202020204" pitchFamily="34" charset="0"/>
              </a:rPr>
              <a:t>suatu</a:t>
            </a:r>
            <a:r>
              <a:rPr lang="en-US" sz="20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Avenir Next LT Pro" panose="020B0504020202020204" pitchFamily="34" charset="0"/>
              </a:rPr>
              <a:t>kasus</a:t>
            </a:r>
            <a:r>
              <a:rPr lang="en-US" sz="20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Avenir Next LT Pro" panose="020B0504020202020204" pitchFamily="34" charset="0"/>
              </a:rPr>
              <a:t>peminjam</a:t>
            </a:r>
            <a:r>
              <a:rPr lang="en-US" sz="20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Avenir Next LT Pro" panose="020B0504020202020204" pitchFamily="34" charset="0"/>
              </a:rPr>
              <a:t>dengan</a:t>
            </a:r>
            <a:r>
              <a:rPr lang="en-US" sz="20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Avenir Next LT Pro" panose="020B0504020202020204" pitchFamily="34" charset="0"/>
              </a:rPr>
              <a:t>keakurasian</a:t>
            </a:r>
            <a:r>
              <a:rPr lang="en-US" sz="20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 95%.</a:t>
            </a:r>
            <a:endParaRPr lang="id-ID" sz="2000" b="1" dirty="0">
              <a:solidFill>
                <a:srgbClr val="00B05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6593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1_Penyalin Grafik Pintar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9270_TF55917490_Win32.potx" id="{4D281D18-0AA1-451A-B009-A180D801FCFE}" vid="{CDEEA1BE-704A-4E5D-8B5B-6E1B72E711A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Penyalin Grafik Pintar</Template>
  <TotalTime>102</TotalTime>
  <Words>100</Words>
  <Application>Microsoft Office PowerPoint</Application>
  <PresentationFormat>Layar Lebar</PresentationFormat>
  <Paragraphs>16</Paragraphs>
  <Slides>5</Slides>
  <Notes>4</Notes>
  <HiddenSlides>0</HiddenSlides>
  <MMClips>0</MMClips>
  <ScaleCrop>false</ScaleCrop>
  <HeadingPairs>
    <vt:vector size="6" baseType="variant">
      <vt:variant>
        <vt:lpstr>Font Dipakai</vt:lpstr>
      </vt:variant>
      <vt:variant>
        <vt:i4>8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5</vt:i4>
      </vt:variant>
    </vt:vector>
  </HeadingPairs>
  <TitlesOfParts>
    <vt:vector size="14" baseType="lpstr">
      <vt:lpstr>Aharoni</vt:lpstr>
      <vt:lpstr>Arial</vt:lpstr>
      <vt:lpstr>Avenir Next LT Pro</vt:lpstr>
      <vt:lpstr>Bahnschrift</vt:lpstr>
      <vt:lpstr>Calibri</vt:lpstr>
      <vt:lpstr>Segoe UI</vt:lpstr>
      <vt:lpstr>Segoe UI Light</vt:lpstr>
      <vt:lpstr>Segoe UI Semibold</vt:lpstr>
      <vt:lpstr>1_Penyalin Grafik Pintar Neal Creative</vt:lpstr>
      <vt:lpstr>Presentasi PowerPoint</vt:lpstr>
      <vt:lpstr>Distribusi Skor Kredit </vt:lpstr>
      <vt:lpstr>Distribusi Peringkat Peminjam Pada Skor Kredit </vt:lpstr>
      <vt:lpstr>Variabel Yang Terikat Dengan Risiko Kredit</vt:lpstr>
      <vt:lpstr>Evaluasi Model 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sampul</dc:title>
  <dc:subject/>
  <dc:creator>Sidik Cahyana</dc:creator>
  <cp:keywords/>
  <dc:description/>
  <cp:lastModifiedBy>Sidik Cahyana</cp:lastModifiedBy>
  <cp:revision>1</cp:revision>
  <dcterms:created xsi:type="dcterms:W3CDTF">2023-12-04T11:48:13Z</dcterms:created>
  <dcterms:modified xsi:type="dcterms:W3CDTF">2023-12-04T13:30:39Z</dcterms:modified>
  <cp:category/>
</cp:coreProperties>
</file>