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080163" cy="27000200"/>
  <p:notesSz cx="6858000" cy="9144000"/>
  <p:defaultTextStyle>
    <a:defPPr>
      <a:defRPr lang="tr-TR"/>
    </a:defPPr>
    <a:lvl1pPr marL="0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1pPr>
    <a:lvl2pPr marL="1105921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2pPr>
    <a:lvl3pPr marL="2211842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3pPr>
    <a:lvl4pPr marL="3317763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4pPr>
    <a:lvl5pPr marL="4423684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5pPr>
    <a:lvl6pPr marL="5529605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6pPr>
    <a:lvl7pPr marL="6635526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7pPr>
    <a:lvl8pPr marL="7741448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8pPr>
    <a:lvl9pPr marL="8847369" algn="l" defTabSz="2211842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689E6C-6D39-4E2B-84AD-D9426EC5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021" y="4418785"/>
            <a:ext cx="14310122" cy="94000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2174A7-125D-44A3-BC94-C94A4B5F0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021" y="14181357"/>
            <a:ext cx="14310122" cy="65187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A5A836-B142-441E-BAD8-21B7FA28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714EAF-02FC-4128-B19B-F98BD70B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E5964F-10BF-4977-9E04-36BF4FFF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0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AFC17A-0422-4BC7-8BBE-CDA72F3D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BE8FD5-60B7-4FDE-8CF2-01E1DF48B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988A02-6D1B-4CDC-A782-EC86E2DE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2038A7-298F-42B8-BFF3-AFD0C24F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3F4C28-AF20-47A5-8E59-E6602D53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7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B474F78-D92D-4553-8519-F6AE10F73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654242" y="1437511"/>
            <a:ext cx="4114160" cy="22881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973D28A-741D-4696-B2CE-8FE7EEB2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11761" y="1437511"/>
            <a:ext cx="12103978" cy="2288142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2DACDE-2612-4C99-A7ED-BA2611E6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BDE85F-8B8F-4A48-829B-CEBACEAD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C83103-537A-42FB-B4F7-D0DC6C94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03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49876A-80E7-4A09-912B-66F30EC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82CFFB-1AA4-47B2-A179-A63434AF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F6778D-3461-4182-9ED8-0ADF766A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9C1FB4-A264-4F14-833F-6AFA965C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37BA0A-74B3-4E0D-9560-91CCF073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3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CC977-65A9-4489-820B-A61C55E5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3" y="6731304"/>
            <a:ext cx="16456641" cy="1123133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CD8085-4A73-4DD1-A71A-16EF9F4C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823" y="18068888"/>
            <a:ext cx="16456641" cy="5906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C35866-EE7E-4654-A3C9-60A30F2F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5FCB03-D3B8-4475-B97B-D28ECCE8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F55E37-82B0-4B66-B7EA-BABBE3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24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A524C8-BC72-47A8-BFA3-D4ED65BA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30F4CA-EA9B-46E2-9F25-0820BEA03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761" y="7187553"/>
            <a:ext cx="8109069" cy="17131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2312696-DBAF-4A86-91CB-F223EE32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59333" y="7187553"/>
            <a:ext cx="8109069" cy="17131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D9F047-0B99-4BA7-AEDA-70C338C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A4119F-72E2-4C47-9C67-CC230C14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70A7C6-ED7C-4379-92F6-4ED1C35E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8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ACD6D-491C-42AD-8948-B85BF510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46" y="1437512"/>
            <a:ext cx="16456641" cy="521879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84C75C-31A1-4C59-9085-FABDBFAB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247" y="6618801"/>
            <a:ext cx="8071803" cy="324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F0A742-2BFB-412E-BFE4-45D078D8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247" y="9862573"/>
            <a:ext cx="8071803" cy="1450635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FA3A7AD-4D9D-4349-A0B0-41C3A882F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59333" y="6618801"/>
            <a:ext cx="8111554" cy="324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2DC87A7-1D4C-4F78-BC53-9BAE326E1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59333" y="9862573"/>
            <a:ext cx="8111554" cy="1450635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925596-B5A5-4D00-B30C-87601275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6C9EA4D-1B8F-4B6C-8EE1-282B6989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69AF97E-047F-46B3-9F84-7036049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1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7A74FD-1446-491B-B50A-461F98F8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9FACF5-3B5A-43F7-8EA4-6FE971AC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20FA0E-8FD2-4FDB-95EA-6CC28286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15C13FE-8064-4913-9C5E-E76154A6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942F49-B2DD-4D10-B423-0E7C65CC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A0DAE87-644A-4450-90F6-0719D5E8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6467E-B1A3-48E7-8516-D229391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24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C5BFA-32A6-4E8A-A84B-B7295B9E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47" y="1800013"/>
            <a:ext cx="6153849" cy="6300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A424F3-3D46-4CBD-93B9-900F40BE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554" y="3887531"/>
            <a:ext cx="9659333" cy="191876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0FCDAEC-6DD2-473A-B296-30346699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4247" y="8100060"/>
            <a:ext cx="6153849" cy="1500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535159-6ADF-43FD-896C-AE049E73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4F7EC8-7843-4198-B5A5-D0E426BC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7EEA793-F6FA-4218-B1EC-DCE79DED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23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BA14C-B667-4973-812B-8F583C7F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47" y="1800013"/>
            <a:ext cx="6153849" cy="6300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00AB2FD-1EC0-4216-9C4F-D083325F1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11554" y="3887531"/>
            <a:ext cx="9659333" cy="191876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C52550-0BB8-4479-8DBC-B57CB996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4247" y="8100060"/>
            <a:ext cx="6153849" cy="1500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558FC5-EAA1-40C4-A5C1-4A8CFDDA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41B4F4-9747-4349-A4ED-7AAF8641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6D28E7-137D-41FC-A8A2-A95B929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8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C235043-7A92-4BEA-90E5-C65BF156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61" y="1437512"/>
            <a:ext cx="16456641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90A207-2C36-42AD-80B4-C840E8E9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761" y="7187553"/>
            <a:ext cx="16456641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5D3AC0-7F20-4714-8621-719C85FB3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11761" y="25025187"/>
            <a:ext cx="429303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2D64-A5EB-4561-AB1B-1BD284FCC7D1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6431E2-B921-494A-BF76-7A1505924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0304" y="25025187"/>
            <a:ext cx="643955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16C85A-94DC-430E-BE3F-F62D6F42E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475365" y="25025187"/>
            <a:ext cx="429303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16BF-0E86-4BD2-895D-1CA9A3912D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76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D298A0F-515C-4CF5-BB59-E25E0BEB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9075400" cy="270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Mücahit k</dc:creator>
  <cp:lastModifiedBy>Mücahit k</cp:lastModifiedBy>
  <cp:revision>1</cp:revision>
  <dcterms:created xsi:type="dcterms:W3CDTF">2022-01-06T16:22:48Z</dcterms:created>
  <dcterms:modified xsi:type="dcterms:W3CDTF">2022-01-06T16:23:17Z</dcterms:modified>
</cp:coreProperties>
</file>