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D151-D974-C940-AFB2-924B41400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AB703-BC11-D64C-BFD1-DF0E42B78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923FE-085D-FB4D-B224-C5E56438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995F-414E-1045-B5AD-56466BB272C9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41756-41D8-1940-99CD-24A786C6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46B4A-D6A2-4142-A45F-05330910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D32D-4EAE-FB47-81FC-8548CFB9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4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0AB3-1133-2D48-9F71-61404F29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75244-E4E8-9044-977D-5E094E924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E3CA0-102B-C446-9455-4BFFAA8F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995F-414E-1045-B5AD-56466BB272C9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48179-09EE-794E-94AC-B9A74FCD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D9608-CCEC-5641-8D96-F3652F70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D32D-4EAE-FB47-81FC-8548CFB9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2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592B1-A2CF-9E43-B3B2-CADCE7033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84BE5-FC60-3847-9217-2E9AD20AB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58C2B-ECA9-FA45-92D6-0FE3E48D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995F-414E-1045-B5AD-56466BB272C9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54CEB-752A-6E4C-A88B-FCA436B0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848E8-9DD2-944A-AEA5-18F3B01E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D32D-4EAE-FB47-81FC-8548CFB9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6BCB-F8BB-B344-8C70-5FF66BD2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8D85A-6488-AA4D-94AA-A2C03FCAE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88ECC-5E22-5549-99FC-184553D6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995F-414E-1045-B5AD-56466BB272C9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05C5E-78F4-704F-BD4E-35AEFA22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7ECD4-426C-4143-9123-DD46F24C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D32D-4EAE-FB47-81FC-8548CFB9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9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D087-BCC7-8B42-BD7F-645A6EA86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6A62F-88F3-7B49-AD52-1ABC90AD7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72250-9A29-2245-A809-A2EFBED6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995F-414E-1045-B5AD-56466BB272C9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B7C4D-1334-8442-8EF3-C1D9C3F61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9FA1-5D6B-E040-8024-816E5A07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D32D-4EAE-FB47-81FC-8548CFB9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7727-FC72-AD4D-BB28-AC645FFC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E54E0-9192-7C47-8C61-3874489C1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24372-7F11-B441-B4FF-39B7EA3B8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BD58E-0F4F-DF45-9ECD-56304C5F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995F-414E-1045-B5AD-56466BB272C9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BFB8F-B53F-FF4C-B1BC-14208D36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1D33C-8A6C-DA44-B4B8-2C600EE7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D32D-4EAE-FB47-81FC-8548CFB9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2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C9CD-0D9F-844E-A528-411FBD350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F6EF1-E09C-3248-8731-DA992EE1B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A9711-256A-894D-8B99-CB5436646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7700E-BFE5-AE45-8A0C-4EBD42CE1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20B02-9074-F842-837C-FE483154B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2B456-EF1B-D24F-B31C-993F56EF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995F-414E-1045-B5AD-56466BB272C9}" type="datetimeFigureOut">
              <a:rPr lang="en-US" smtClean="0"/>
              <a:t>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A8255-FA6E-7B48-8E43-3E506154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9BD87-57D6-3748-BDAD-14E77732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D32D-4EAE-FB47-81FC-8548CFB9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4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F070-6F22-8045-BEBD-2BE42D10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42B46-032E-D44C-BDAF-ED471A5E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995F-414E-1045-B5AD-56466BB272C9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3C906-3974-6749-96A7-9EC49E8E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16757-B23F-AF43-A784-1338A140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D32D-4EAE-FB47-81FC-8548CFB9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6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465C3-A0E8-3147-B5DC-C063F836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995F-414E-1045-B5AD-56466BB272C9}" type="datetimeFigureOut">
              <a:rPr lang="en-US" smtClean="0"/>
              <a:t>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1C0FBC-A461-434E-9436-D3CFAE2B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7B41C-0807-684D-AB80-68EB301A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D32D-4EAE-FB47-81FC-8548CFB9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B2F8-4566-C540-883A-57C2FD39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D382-5237-C54E-BDF9-F7ECD454F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5D98F-3919-4A45-B3BA-A38CF2E7A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10372-F85A-324A-ADC6-B7A678AF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995F-414E-1045-B5AD-56466BB272C9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8296F-9B56-B34B-BDAC-0E70FD16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42479-E8A4-5744-B715-A0AC92DC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D32D-4EAE-FB47-81FC-8548CFB9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1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7403-036F-1041-A3E5-2FEC0F7B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B73FE-1F2C-3940-96F8-37C8CA21D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0098C-8FB1-C941-BE64-F435BA3DD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DE847-6877-2744-8B06-05160A54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995F-414E-1045-B5AD-56466BB272C9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A327D-9014-154A-9AE8-AC02B92F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D5EF5-1D3E-7247-8521-6C9F3723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D32D-4EAE-FB47-81FC-8548CFB9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6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A5E93-32B1-EC44-8093-F4C6EE30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17433-A98D-9643-8A63-659A28F21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79CCA-BA45-8543-A865-2AA9FF6DB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C995F-414E-1045-B5AD-56466BB272C9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E909-7AF5-984E-82DE-6B4201650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B2FF4-7CD5-2F48-903B-6CE720339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D32D-4EAE-FB47-81FC-8548CFB9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7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C0A0D952-B232-0B45-8073-CBBEAF17D668}"/>
              </a:ext>
            </a:extLst>
          </p:cNvPr>
          <p:cNvGrpSpPr/>
          <p:nvPr/>
        </p:nvGrpSpPr>
        <p:grpSpPr>
          <a:xfrm>
            <a:off x="3235491" y="1237964"/>
            <a:ext cx="4009963" cy="1946272"/>
            <a:chOff x="3235491" y="1237964"/>
            <a:chExt cx="4009963" cy="1946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EC83F35-4365-6747-B637-9BF0F4FC8945}"/>
                    </a:ext>
                  </a:extLst>
                </p:cNvPr>
                <p:cNvSpPr txBox="1"/>
                <p:nvPr/>
              </p:nvSpPr>
              <p:spPr>
                <a:xfrm>
                  <a:off x="4171333" y="1237964"/>
                  <a:ext cx="21382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Network modeling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EC83F35-4365-6747-B637-9BF0F4FC89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1333" y="1237964"/>
                  <a:ext cx="2138278" cy="276999"/>
                </a:xfrm>
                <a:prstGeom prst="rect">
                  <a:avLst/>
                </a:prstGeom>
                <a:blipFill>
                  <a:blip r:embed="rId2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381FC1B-95F5-704F-A771-D39A09357018}"/>
                </a:ext>
              </a:extLst>
            </p:cNvPr>
            <p:cNvGrpSpPr/>
            <p:nvPr/>
          </p:nvGrpSpPr>
          <p:grpSpPr>
            <a:xfrm>
              <a:off x="3235491" y="1603411"/>
              <a:ext cx="4009963" cy="1580825"/>
              <a:chOff x="3235491" y="1603411"/>
              <a:chExt cx="4009963" cy="158082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F378A2C-C426-7947-A753-F75CB24F41DF}"/>
                  </a:ext>
                </a:extLst>
              </p:cNvPr>
              <p:cNvGrpSpPr/>
              <p:nvPr/>
            </p:nvGrpSpPr>
            <p:grpSpPr>
              <a:xfrm>
                <a:off x="3235491" y="1603411"/>
                <a:ext cx="2540204" cy="1580825"/>
                <a:chOff x="2935309" y="1848175"/>
                <a:chExt cx="2540204" cy="1580825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ABE4552D-3F73-8847-AD61-27F103E02B23}"/>
                    </a:ext>
                  </a:extLst>
                </p:cNvPr>
                <p:cNvGrpSpPr/>
                <p:nvPr/>
              </p:nvGrpSpPr>
              <p:grpSpPr>
                <a:xfrm>
                  <a:off x="4561113" y="2181387"/>
                  <a:ext cx="914400" cy="914400"/>
                  <a:chOff x="4561113" y="2498872"/>
                  <a:chExt cx="914400" cy="914400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8FE7BB8-EF53-254E-B384-39A009CF8721}"/>
                      </a:ext>
                    </a:extLst>
                  </p:cNvPr>
                  <p:cNvSpPr/>
                  <p:nvPr/>
                </p:nvSpPr>
                <p:spPr>
                  <a:xfrm>
                    <a:off x="4561113" y="2498872"/>
                    <a:ext cx="914400" cy="9144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TextBox 4">
                        <a:extLst>
                          <a:ext uri="{FF2B5EF4-FFF2-40B4-BE49-F238E27FC236}">
                            <a16:creationId xmlns:a16="http://schemas.microsoft.com/office/drawing/2014/main" id="{9D535B99-B63B-C146-8E62-BE0369AB24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97811" y="2863739"/>
                        <a:ext cx="841004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5" name="TextBox 4">
                        <a:extLst>
                          <a:ext uri="{FF2B5EF4-FFF2-40B4-BE49-F238E27FC236}">
                            <a16:creationId xmlns:a16="http://schemas.microsoft.com/office/drawing/2014/main" id="{9D535B99-B63B-C146-8E62-BE0369AB24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97811" y="2863739"/>
                        <a:ext cx="841004" cy="184666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985" t="-13333" b="-4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43FFCC7B-F79B-2B4C-8EC4-2A35CB53C34A}"/>
                    </a:ext>
                  </a:extLst>
                </p:cNvPr>
                <p:cNvGrpSpPr/>
                <p:nvPr/>
              </p:nvGrpSpPr>
              <p:grpSpPr>
                <a:xfrm>
                  <a:off x="2935309" y="1848175"/>
                  <a:ext cx="466431" cy="1580825"/>
                  <a:chOff x="2935309" y="1848175"/>
                  <a:chExt cx="466431" cy="1580825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42ACC3C5-5188-B444-8798-ABC3892F6277}"/>
                      </a:ext>
                    </a:extLst>
                  </p:cNvPr>
                  <p:cNvGrpSpPr/>
                  <p:nvPr/>
                </p:nvGrpSpPr>
                <p:grpSpPr>
                  <a:xfrm>
                    <a:off x="2944540" y="2409988"/>
                    <a:ext cx="457200" cy="457200"/>
                    <a:chOff x="1910539" y="2743590"/>
                    <a:chExt cx="457200" cy="457200"/>
                  </a:xfrm>
                </p:grpSpPr>
                <p:sp>
                  <p:nvSpPr>
                    <p:cNvPr id="9" name="Oval 8">
                      <a:extLst>
                        <a:ext uri="{FF2B5EF4-FFF2-40B4-BE49-F238E27FC236}">
                          <a16:creationId xmlns:a16="http://schemas.microsoft.com/office/drawing/2014/main" id="{F39F4CA0-E9DF-604A-8EAD-1E298DA2FC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0539" y="2743590"/>
                      <a:ext cx="457200" cy="457200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062B9706-5175-244C-9EC3-5465F215B0D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001089" y="2833691"/>
                          <a:ext cx="27610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062B9706-5175-244C-9EC3-5465F215B0D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001089" y="2833691"/>
                          <a:ext cx="276101" cy="276999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8696" r="-4348" b="-1304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1799D0C0-2490-5A46-8D60-B550F5A4D998}"/>
                      </a:ext>
                    </a:extLst>
                  </p:cNvPr>
                  <p:cNvGrpSpPr/>
                  <p:nvPr/>
                </p:nvGrpSpPr>
                <p:grpSpPr>
                  <a:xfrm>
                    <a:off x="2935309" y="2971800"/>
                    <a:ext cx="457200" cy="457200"/>
                    <a:chOff x="2549272" y="2958289"/>
                    <a:chExt cx="457200" cy="457200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25E00812-545D-B449-8C02-801DBA6F40B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37160" y="3048390"/>
                          <a:ext cx="28142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25E00812-545D-B449-8C02-801DBA6F40B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37160" y="3048390"/>
                          <a:ext cx="281424" cy="276999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8696" r="-8696" b="-1304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2" name="Oval 11">
                      <a:extLst>
                        <a:ext uri="{FF2B5EF4-FFF2-40B4-BE49-F238E27FC236}">
                          <a16:creationId xmlns:a16="http://schemas.microsoft.com/office/drawing/2014/main" id="{9DEF18C2-FC8F-6443-858C-205662566E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9272" y="2958289"/>
                      <a:ext cx="457200" cy="457200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1409F4D2-0463-2E4B-ABA2-5262D6F9CC5D}"/>
                      </a:ext>
                    </a:extLst>
                  </p:cNvPr>
                  <p:cNvGrpSpPr/>
                  <p:nvPr/>
                </p:nvGrpSpPr>
                <p:grpSpPr>
                  <a:xfrm>
                    <a:off x="2944540" y="1848175"/>
                    <a:ext cx="457200" cy="457200"/>
                    <a:chOff x="2139139" y="1672762"/>
                    <a:chExt cx="457200" cy="457200"/>
                  </a:xfrm>
                </p:grpSpPr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8B93A126-A433-0B43-AF90-5698983207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11286" y="1716696"/>
                      <a:ext cx="3129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3" name="Oval 12">
                      <a:extLst>
                        <a:ext uri="{FF2B5EF4-FFF2-40B4-BE49-F238E27FC236}">
                          <a16:creationId xmlns:a16="http://schemas.microsoft.com/office/drawing/2014/main" id="{D192F574-C00D-5842-AD7E-96A3813550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9139" y="1672762"/>
                      <a:ext cx="457200" cy="457200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cxnSp>
              <p:nvCxnSpPr>
                <p:cNvPr id="24" name="Curved Connector 23">
                  <a:extLst>
                    <a:ext uri="{FF2B5EF4-FFF2-40B4-BE49-F238E27FC236}">
                      <a16:creationId xmlns:a16="http://schemas.microsoft.com/office/drawing/2014/main" id="{CC3B3CB7-3289-BB42-8198-38AA54FC0245}"/>
                    </a:ext>
                  </a:extLst>
                </p:cNvPr>
                <p:cNvCxnSpPr>
                  <a:cxnSpLocks/>
                  <a:stCxn id="12" idx="6"/>
                  <a:endCxn id="4" idx="1"/>
                </p:cNvCxnSpPr>
                <p:nvPr/>
              </p:nvCxnSpPr>
              <p:spPr>
                <a:xfrm flipV="1">
                  <a:off x="3392509" y="2638587"/>
                  <a:ext cx="1168604" cy="561813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urved Connector 25">
                  <a:extLst>
                    <a:ext uri="{FF2B5EF4-FFF2-40B4-BE49-F238E27FC236}">
                      <a16:creationId xmlns:a16="http://schemas.microsoft.com/office/drawing/2014/main" id="{31E29654-540B-3C40-A850-1A301D051543}"/>
                    </a:ext>
                  </a:extLst>
                </p:cNvPr>
                <p:cNvCxnSpPr>
                  <a:cxnSpLocks/>
                  <a:stCxn id="13" idx="6"/>
                  <a:endCxn id="4" idx="1"/>
                </p:cNvCxnSpPr>
                <p:nvPr/>
              </p:nvCxnSpPr>
              <p:spPr>
                <a:xfrm>
                  <a:off x="3401740" y="2076775"/>
                  <a:ext cx="1159373" cy="561812"/>
                </a:xfrm>
                <a:prstGeom prst="curved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E5B4AB3F-B904-3B45-9F52-FE9B19B6779C}"/>
                    </a:ext>
                  </a:extLst>
                </p:cNvPr>
                <p:cNvCxnSpPr>
                  <a:cxnSpLocks/>
                  <a:stCxn id="9" idx="6"/>
                  <a:endCxn id="4" idx="1"/>
                </p:cNvCxnSpPr>
                <p:nvPr/>
              </p:nvCxnSpPr>
              <p:spPr>
                <a:xfrm flipV="1">
                  <a:off x="3401740" y="2638587"/>
                  <a:ext cx="1159373" cy="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9B78F3FE-E12D-514A-9658-595D9DAE7A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10556" y="2052216"/>
                      <a:ext cx="50199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9B78F3FE-E12D-514A-9658-595D9DAE7A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10556" y="2052216"/>
                      <a:ext cx="501997" cy="18466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5000" r="-7500"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849D0096-179B-4243-A3C4-AD66AA5653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0300" y="2409987"/>
                      <a:ext cx="498405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849D0096-179B-4243-A3C4-AD66AA5653C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0300" y="2409987"/>
                      <a:ext cx="498405" cy="18466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5000" r="-5000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A255C50F-B427-4748-B4AD-6BE9C2CB2F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1998" y="3003454"/>
                      <a:ext cx="501996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A255C50F-B427-4748-B4AD-6BE9C2CB2F9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1998" y="3003454"/>
                      <a:ext cx="501996" cy="184666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439" r="-4878"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B2547079-0FBF-CF47-AF55-6BC69BB8FE41}"/>
                      </a:ext>
                    </a:extLst>
                  </p:cNvPr>
                  <p:cNvSpPr txBox="1"/>
                  <p:nvPr/>
                </p:nvSpPr>
                <p:spPr>
                  <a:xfrm>
                    <a:off x="6388103" y="2024491"/>
                    <a:ext cx="857351" cy="73866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𝑂𝑅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200" b="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𝑂𝑅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200" b="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𝑂𝑅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200" b="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𝑂𝑅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oMath>
                      </m:oMathPara>
                    </a14:m>
                    <a:endParaRPr lang="en-US" sz="1200" b="0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B2547079-0FBF-CF47-AF55-6BC69BB8FE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8103" y="2024491"/>
                    <a:ext cx="857351" cy="73866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412" r="-4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2954447-83C8-1D41-BFC7-A8CE476543E2}"/>
                  </a:ext>
                </a:extLst>
              </p:cNvPr>
              <p:cNvCxnSpPr>
                <a:stCxn id="4" idx="3"/>
                <a:endCxn id="48" idx="1"/>
              </p:cNvCxnSpPr>
              <p:nvPr/>
            </p:nvCxnSpPr>
            <p:spPr>
              <a:xfrm>
                <a:off x="5775695" y="2393823"/>
                <a:ext cx="61240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6708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FB7C2F2D-6963-004B-A3A5-825899C43FF7}"/>
              </a:ext>
            </a:extLst>
          </p:cNvPr>
          <p:cNvGrpSpPr/>
          <p:nvPr/>
        </p:nvGrpSpPr>
        <p:grpSpPr>
          <a:xfrm>
            <a:off x="3235491" y="443985"/>
            <a:ext cx="5625453" cy="2712678"/>
            <a:chOff x="3235491" y="443985"/>
            <a:chExt cx="5625453" cy="27126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68FEF1C-5BDE-D24A-90CD-2A49E96C735B}"/>
                    </a:ext>
                  </a:extLst>
                </p:cNvPr>
                <p:cNvSpPr txBox="1"/>
                <p:nvPr/>
              </p:nvSpPr>
              <p:spPr>
                <a:xfrm>
                  <a:off x="4934034" y="443985"/>
                  <a:ext cx="222836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Network modeling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68FEF1C-5BDE-D24A-90CD-2A49E96C7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4034" y="443985"/>
                  <a:ext cx="2228367" cy="276999"/>
                </a:xfrm>
                <a:prstGeom prst="rect">
                  <a:avLst/>
                </a:prstGeom>
                <a:blipFill>
                  <a:blip r:embed="rId2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F21CA5C-C884-BD4A-BBE2-A94A5C6CCAF7}"/>
                </a:ext>
              </a:extLst>
            </p:cNvPr>
            <p:cNvGrpSpPr/>
            <p:nvPr/>
          </p:nvGrpSpPr>
          <p:grpSpPr>
            <a:xfrm>
              <a:off x="3235491" y="966238"/>
              <a:ext cx="5625453" cy="2190425"/>
              <a:chOff x="3235491" y="966238"/>
              <a:chExt cx="5625453" cy="219042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43677A4-3116-784D-B6E8-27ED678E6136}"/>
                  </a:ext>
                </a:extLst>
              </p:cNvPr>
              <p:cNvGrpSpPr/>
              <p:nvPr/>
            </p:nvGrpSpPr>
            <p:grpSpPr>
              <a:xfrm>
                <a:off x="3235491" y="966238"/>
                <a:ext cx="466431" cy="2190425"/>
                <a:chOff x="3235491" y="966238"/>
                <a:chExt cx="466431" cy="2190425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A0923EA-C2CE-F34B-86BE-3B16C0142933}"/>
                    </a:ext>
                  </a:extLst>
                </p:cNvPr>
                <p:cNvGrpSpPr/>
                <p:nvPr/>
              </p:nvGrpSpPr>
              <p:grpSpPr>
                <a:xfrm>
                  <a:off x="3244722" y="1832851"/>
                  <a:ext cx="457200" cy="457200"/>
                  <a:chOff x="1910539" y="2743590"/>
                  <a:chExt cx="457200" cy="45720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BEE4D9CC-10B2-A94F-A8DA-1A88246C9809}"/>
                      </a:ext>
                    </a:extLst>
                  </p:cNvPr>
                  <p:cNvSpPr/>
                  <p:nvPr/>
                </p:nvSpPr>
                <p:spPr>
                  <a:xfrm>
                    <a:off x="1910539" y="2743590"/>
                    <a:ext cx="457200" cy="4572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87EA9D91-DAC1-4C44-82F8-F9999F401B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01089" y="2833691"/>
                        <a:ext cx="276101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87EA9D91-DAC1-4C44-82F8-F9999F401B3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01089" y="2833691"/>
                        <a:ext cx="276101" cy="276999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8696" r="-4348" b="-130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EE9522-1FA5-8C4F-B325-7718A6443D8A}"/>
                    </a:ext>
                  </a:extLst>
                </p:cNvPr>
                <p:cNvGrpSpPr/>
                <p:nvPr/>
              </p:nvGrpSpPr>
              <p:grpSpPr>
                <a:xfrm>
                  <a:off x="3235491" y="2699463"/>
                  <a:ext cx="457200" cy="457200"/>
                  <a:chOff x="2549272" y="2958289"/>
                  <a:chExt cx="457200" cy="4572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AB79B548-AAF2-4741-AAD7-8EB12E1CC7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37160" y="3048390"/>
                        <a:ext cx="28142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AB79B548-AAF2-4741-AAD7-8EB12E1CC77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37160" y="3048390"/>
                        <a:ext cx="281424" cy="27699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8696" r="-8696" b="-130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530C975-9E9F-684E-B0C8-BE7D2191BA3D}"/>
                      </a:ext>
                    </a:extLst>
                  </p:cNvPr>
                  <p:cNvSpPr/>
                  <p:nvPr/>
                </p:nvSpPr>
                <p:spPr>
                  <a:xfrm>
                    <a:off x="2549272" y="2958289"/>
                    <a:ext cx="457200" cy="4572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156EA345-3D4C-114F-8AE6-2B1205CF2DF3}"/>
                    </a:ext>
                  </a:extLst>
                </p:cNvPr>
                <p:cNvGrpSpPr/>
                <p:nvPr/>
              </p:nvGrpSpPr>
              <p:grpSpPr>
                <a:xfrm>
                  <a:off x="3244722" y="966238"/>
                  <a:ext cx="457200" cy="457200"/>
                  <a:chOff x="2139139" y="1672762"/>
                  <a:chExt cx="457200" cy="457200"/>
                </a:xfrm>
              </p:grpSpPr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FCA261B-F282-E742-A8B1-02A47A05F388}"/>
                      </a:ext>
                    </a:extLst>
                  </p:cNvPr>
                  <p:cNvSpPr txBox="1"/>
                  <p:nvPr/>
                </p:nvSpPr>
                <p:spPr>
                  <a:xfrm>
                    <a:off x="2211286" y="1716696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262F0AB1-5AD3-5643-BAFF-BF94CA4358C7}"/>
                      </a:ext>
                    </a:extLst>
                  </p:cNvPr>
                  <p:cNvSpPr/>
                  <p:nvPr/>
                </p:nvSpPr>
                <p:spPr>
                  <a:xfrm>
                    <a:off x="2139139" y="1672762"/>
                    <a:ext cx="457200" cy="4572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1" name="Curved Connector 10">
                <a:extLst>
                  <a:ext uri="{FF2B5EF4-FFF2-40B4-BE49-F238E27FC236}">
                    <a16:creationId xmlns:a16="http://schemas.microsoft.com/office/drawing/2014/main" id="{1AC209E9-13B9-BB4D-92E3-29EEA4AA16B8}"/>
                  </a:ext>
                </a:extLst>
              </p:cNvPr>
              <p:cNvCxnSpPr>
                <a:cxnSpLocks/>
                <a:stCxn id="23" idx="6"/>
                <a:endCxn id="26" idx="1"/>
              </p:cNvCxnSpPr>
              <p:nvPr/>
            </p:nvCxnSpPr>
            <p:spPr>
              <a:xfrm flipV="1">
                <a:off x="3692691" y="1501350"/>
                <a:ext cx="1267044" cy="1426713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C788C167-CFD1-134C-A480-DFF95FE0EBF9}"/>
                  </a:ext>
                </a:extLst>
              </p:cNvPr>
              <p:cNvCxnSpPr>
                <a:cxnSpLocks/>
                <a:stCxn id="21" idx="6"/>
                <a:endCxn id="26" idx="1"/>
              </p:cNvCxnSpPr>
              <p:nvPr/>
            </p:nvCxnSpPr>
            <p:spPr>
              <a:xfrm>
                <a:off x="3701922" y="1194838"/>
                <a:ext cx="1257813" cy="306512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C6FFD83-BE92-DF46-B4EB-78E6FAD7E962}"/>
                  </a:ext>
                </a:extLst>
              </p:cNvPr>
              <p:cNvCxnSpPr>
                <a:cxnSpLocks/>
                <a:stCxn id="24" idx="6"/>
                <a:endCxn id="26" idx="1"/>
              </p:cNvCxnSpPr>
              <p:nvPr/>
            </p:nvCxnSpPr>
            <p:spPr>
              <a:xfrm flipV="1">
                <a:off x="3701922" y="1501350"/>
                <a:ext cx="1257813" cy="560101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4A24663-1DD1-BD4B-A434-AEC1427132ED}"/>
                      </a:ext>
                    </a:extLst>
                  </p:cNvPr>
                  <p:cNvSpPr txBox="1"/>
                  <p:nvPr/>
                </p:nvSpPr>
                <p:spPr>
                  <a:xfrm>
                    <a:off x="7882471" y="1692118"/>
                    <a:ext cx="978473" cy="73866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𝑋𝑂𝑅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200" b="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𝑋𝑂𝑅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200" b="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𝑋𝑂𝑅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200" b="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𝑋𝑂𝑅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200" b="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4A24663-1DD1-BD4B-A434-AEC1427132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2471" y="1692118"/>
                    <a:ext cx="978473" cy="73866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282" r="-25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Curved Connector 30">
                <a:extLst>
                  <a:ext uri="{FF2B5EF4-FFF2-40B4-BE49-F238E27FC236}">
                    <a16:creationId xmlns:a16="http://schemas.microsoft.com/office/drawing/2014/main" id="{08995CAE-809F-2F46-8C27-331B426397E9}"/>
                  </a:ext>
                </a:extLst>
              </p:cNvPr>
              <p:cNvCxnSpPr>
                <a:cxnSpLocks/>
                <a:stCxn id="23" idx="6"/>
                <a:endCxn id="29" idx="1"/>
              </p:cNvCxnSpPr>
              <p:nvPr/>
            </p:nvCxnSpPr>
            <p:spPr>
              <a:xfrm flipV="1">
                <a:off x="3692691" y="2621551"/>
                <a:ext cx="1267044" cy="306512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22F5605D-62A9-164E-B24F-2C02A098EAF2}"/>
                  </a:ext>
                </a:extLst>
              </p:cNvPr>
              <p:cNvCxnSpPr>
                <a:cxnSpLocks/>
                <a:stCxn id="21" idx="6"/>
                <a:endCxn id="29" idx="1"/>
              </p:cNvCxnSpPr>
              <p:nvPr/>
            </p:nvCxnSpPr>
            <p:spPr>
              <a:xfrm>
                <a:off x="3701922" y="1194838"/>
                <a:ext cx="1257813" cy="1426713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12">
                <a:extLst>
                  <a:ext uri="{FF2B5EF4-FFF2-40B4-BE49-F238E27FC236}">
                    <a16:creationId xmlns:a16="http://schemas.microsoft.com/office/drawing/2014/main" id="{84DC23CC-4A32-E14A-8245-0F8A73351BE7}"/>
                  </a:ext>
                </a:extLst>
              </p:cNvPr>
              <p:cNvCxnSpPr>
                <a:cxnSpLocks/>
                <a:stCxn id="24" idx="6"/>
                <a:endCxn id="29" idx="1"/>
              </p:cNvCxnSpPr>
              <p:nvPr/>
            </p:nvCxnSpPr>
            <p:spPr>
              <a:xfrm>
                <a:off x="3701922" y="2061451"/>
                <a:ext cx="1257813" cy="560100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5391F14-8E52-B94D-97FC-9F8068D4C17F}"/>
                  </a:ext>
                </a:extLst>
              </p:cNvPr>
              <p:cNvGrpSpPr/>
              <p:nvPr/>
            </p:nvGrpSpPr>
            <p:grpSpPr>
              <a:xfrm>
                <a:off x="4959735" y="1044150"/>
                <a:ext cx="914400" cy="2034601"/>
                <a:chOff x="4959735" y="1041949"/>
                <a:chExt cx="914400" cy="2034601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B44A2C83-F975-1447-A6D9-D8343FEA03CE}"/>
                    </a:ext>
                  </a:extLst>
                </p:cNvPr>
                <p:cNvGrpSpPr/>
                <p:nvPr/>
              </p:nvGrpSpPr>
              <p:grpSpPr>
                <a:xfrm>
                  <a:off x="4959735" y="1041949"/>
                  <a:ext cx="914400" cy="914400"/>
                  <a:chOff x="4959735" y="1041949"/>
                  <a:chExt cx="914400" cy="914400"/>
                </a:xfrm>
              </p:grpSpPr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F608183E-D47C-D342-A959-CE8B1F0E76B1}"/>
                      </a:ext>
                    </a:extLst>
                  </p:cNvPr>
                  <p:cNvSpPr/>
                  <p:nvPr/>
                </p:nvSpPr>
                <p:spPr>
                  <a:xfrm>
                    <a:off x="4959735" y="1041949"/>
                    <a:ext cx="914400" cy="9144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9B0C0970-305C-3448-ABF3-37B465CF0D2B}"/>
                      </a:ext>
                    </a:extLst>
                  </p:cNvPr>
                  <p:cNvGrpSpPr/>
                  <p:nvPr/>
                </p:nvGrpSpPr>
                <p:grpSpPr>
                  <a:xfrm>
                    <a:off x="4996433" y="1129817"/>
                    <a:ext cx="841004" cy="738664"/>
                    <a:chOff x="4996433" y="1136430"/>
                    <a:chExt cx="841004" cy="738664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2F11CEC5-D09E-8A43-BDE2-F037D9AFAD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110024" y="1321096"/>
                          <a:ext cx="613822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2F11CEC5-D09E-8A43-BDE2-F037D9AFADE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110024" y="1321096"/>
                          <a:ext cx="613822" cy="553998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4082" r="-6122" b="-444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5ED0CC05-5174-E84C-AE1D-231D777413F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96433" y="1136430"/>
                          <a:ext cx="841004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5ED0CC05-5174-E84C-AE1D-231D777413F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96433" y="1136430"/>
                          <a:ext cx="841004" cy="184666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4478" t="-13333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41E70D51-2668-DC42-9B92-5B755E75798F}"/>
                    </a:ext>
                  </a:extLst>
                </p:cNvPr>
                <p:cNvGrpSpPr/>
                <p:nvPr/>
              </p:nvGrpSpPr>
              <p:grpSpPr>
                <a:xfrm>
                  <a:off x="4959735" y="2162150"/>
                  <a:ext cx="914400" cy="914400"/>
                  <a:chOff x="5380237" y="2162150"/>
                  <a:chExt cx="914400" cy="914400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860C1708-D816-9149-88E8-9F9596269375}"/>
                      </a:ext>
                    </a:extLst>
                  </p:cNvPr>
                  <p:cNvSpPr/>
                  <p:nvPr/>
                </p:nvSpPr>
                <p:spPr>
                  <a:xfrm>
                    <a:off x="5380237" y="2162150"/>
                    <a:ext cx="914400" cy="9144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4FA77A57-667B-D041-A583-09B156DDE227}"/>
                      </a:ext>
                    </a:extLst>
                  </p:cNvPr>
                  <p:cNvGrpSpPr/>
                  <p:nvPr/>
                </p:nvGrpSpPr>
                <p:grpSpPr>
                  <a:xfrm>
                    <a:off x="5416935" y="2250018"/>
                    <a:ext cx="841004" cy="738664"/>
                    <a:chOff x="5874135" y="2157749"/>
                    <a:chExt cx="841004" cy="738664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4" name="TextBox 43">
                          <a:extLst>
                            <a:ext uri="{FF2B5EF4-FFF2-40B4-BE49-F238E27FC236}">
                              <a16:creationId xmlns:a16="http://schemas.microsoft.com/office/drawing/2014/main" id="{3105CB45-FDAC-F54B-9517-5DD0872F91C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985931" y="2342415"/>
                          <a:ext cx="617413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>
                    <p:sp>
                      <p:nvSpPr>
                        <p:cNvPr id="44" name="TextBox 43">
                          <a:extLst>
                            <a:ext uri="{FF2B5EF4-FFF2-40B4-BE49-F238E27FC236}">
                              <a16:creationId xmlns:a16="http://schemas.microsoft.com/office/drawing/2014/main" id="{3105CB45-FDAC-F54B-9517-5DD0872F91C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985931" y="2342415"/>
                          <a:ext cx="617413" cy="553998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4082" r="-6122" b="-454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5" name="TextBox 44">
                          <a:extLst>
                            <a:ext uri="{FF2B5EF4-FFF2-40B4-BE49-F238E27FC236}">
                              <a16:creationId xmlns:a16="http://schemas.microsoft.com/office/drawing/2014/main" id="{17D9E3CD-7710-7546-A383-7A415C22693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874135" y="2157749"/>
                          <a:ext cx="841004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45" name="TextBox 44">
                          <a:extLst>
                            <a:ext uri="{FF2B5EF4-FFF2-40B4-BE49-F238E27FC236}">
                              <a16:creationId xmlns:a16="http://schemas.microsoft.com/office/drawing/2014/main" id="{17D9E3CD-7710-7546-A383-7A415C22693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74135" y="2157749"/>
                          <a:ext cx="841004" cy="184666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l="-4478" t="-13333" b="-4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138545B2-2EC4-F34C-A9AE-0075EA2A3791}"/>
                  </a:ext>
                </a:extLst>
              </p:cNvPr>
              <p:cNvGrpSpPr/>
              <p:nvPr/>
            </p:nvGrpSpPr>
            <p:grpSpPr>
              <a:xfrm>
                <a:off x="6421103" y="1604250"/>
                <a:ext cx="914400" cy="914400"/>
                <a:chOff x="6317867" y="1604251"/>
                <a:chExt cx="914400" cy="914400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DE241E61-BA80-F34C-B65B-FF6DA601027E}"/>
                    </a:ext>
                  </a:extLst>
                </p:cNvPr>
                <p:cNvSpPr/>
                <p:nvPr/>
              </p:nvSpPr>
              <p:spPr>
                <a:xfrm>
                  <a:off x="6317867" y="1604251"/>
                  <a:ext cx="914400" cy="9144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4B31A05B-E04F-2445-BF36-0DE9B6B2D813}"/>
                    </a:ext>
                  </a:extLst>
                </p:cNvPr>
                <p:cNvGrpSpPr/>
                <p:nvPr/>
              </p:nvGrpSpPr>
              <p:grpSpPr>
                <a:xfrm>
                  <a:off x="6354565" y="1784452"/>
                  <a:ext cx="841004" cy="553998"/>
                  <a:chOff x="6354565" y="1692119"/>
                  <a:chExt cx="841004" cy="55399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FB388C5D-E5C8-714F-99E4-7A305CAC40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24069" y="1876785"/>
                        <a:ext cx="50199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200" dirty="0"/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FB388C5D-E5C8-714F-99E4-7A305CAC403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24069" y="1876785"/>
                        <a:ext cx="501996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2439" r="-4878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D88674BA-3448-ED43-9DF0-50F56DDF406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54565" y="1692119"/>
                        <a:ext cx="841004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D88674BA-3448-ED43-9DF0-50F56DDF406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54565" y="1692119"/>
                        <a:ext cx="841004" cy="184666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4478" t="-12500" b="-3125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64" name="Curved Connector 63">
                <a:extLst>
                  <a:ext uri="{FF2B5EF4-FFF2-40B4-BE49-F238E27FC236}">
                    <a16:creationId xmlns:a16="http://schemas.microsoft.com/office/drawing/2014/main" id="{D2E97CA2-EA8C-7547-B849-C646BA463E43}"/>
                  </a:ext>
                </a:extLst>
              </p:cNvPr>
              <p:cNvCxnSpPr>
                <a:cxnSpLocks/>
                <a:stCxn id="26" idx="3"/>
                <a:endCxn id="58" idx="1"/>
              </p:cNvCxnSpPr>
              <p:nvPr/>
            </p:nvCxnSpPr>
            <p:spPr>
              <a:xfrm>
                <a:off x="5874135" y="1501350"/>
                <a:ext cx="546968" cy="560100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urved Connector 68">
                <a:extLst>
                  <a:ext uri="{FF2B5EF4-FFF2-40B4-BE49-F238E27FC236}">
                    <a16:creationId xmlns:a16="http://schemas.microsoft.com/office/drawing/2014/main" id="{503AF9AF-9EDD-CE46-8518-90E0CA45501B}"/>
                  </a:ext>
                </a:extLst>
              </p:cNvPr>
              <p:cNvCxnSpPr>
                <a:cxnSpLocks/>
                <a:stCxn id="29" idx="3"/>
                <a:endCxn id="58" idx="1"/>
              </p:cNvCxnSpPr>
              <p:nvPr/>
            </p:nvCxnSpPr>
            <p:spPr>
              <a:xfrm flipV="1">
                <a:off x="5874135" y="2061450"/>
                <a:ext cx="546968" cy="560101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07041ADF-0CC8-5A49-A7AA-B74350EA3A75}"/>
                  </a:ext>
                </a:extLst>
              </p:cNvPr>
              <p:cNvCxnSpPr>
                <a:cxnSpLocks/>
                <a:stCxn id="58" idx="3"/>
                <a:endCxn id="8" idx="1"/>
              </p:cNvCxnSpPr>
              <p:nvPr/>
            </p:nvCxnSpPr>
            <p:spPr>
              <a:xfrm>
                <a:off x="7335503" y="2061450"/>
                <a:ext cx="54696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020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102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Miggy Chuapoco</dc:creator>
  <cp:lastModifiedBy>Miggy Chuapoco</cp:lastModifiedBy>
  <cp:revision>3</cp:revision>
  <dcterms:created xsi:type="dcterms:W3CDTF">2022-02-01T23:39:47Z</dcterms:created>
  <dcterms:modified xsi:type="dcterms:W3CDTF">2022-02-02T23:19:52Z</dcterms:modified>
</cp:coreProperties>
</file>