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9" d="100"/>
          <a:sy n="109" d="100"/>
        </p:scale>
        <p:origin x="112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08FD-0F4E-1E4C-B979-EF560284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A8938-377B-1947-A383-9F586AF65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992BC-AA21-094F-BD16-9E8FE1F7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53B5-EF24-B24E-BBDA-CA3B4A33B56B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2C9E4-9A2A-914D-BDD8-C08A15A4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06062-E84C-004C-ABF6-9AF8B9B1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EC5-BDA4-DB4B-9388-62043BCD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935B-C6C8-7843-87AC-815494F2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7D422-AE4F-354E-B541-BFBEF76D7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18F15-0E6B-3B4A-A88C-1474AF0C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53B5-EF24-B24E-BBDA-CA3B4A33B56B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7E69B-4E57-3045-AC6D-BCEECC74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FB5B-F725-D447-ACD3-95A0F104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EC5-BDA4-DB4B-9388-62043BCD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3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3557E-3C12-E84E-B87A-5375A7E7D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0C3E1-F54A-6E4E-BB1F-86CA34312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6AEB-CD7C-6E4A-B2B9-F718CF06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53B5-EF24-B24E-BBDA-CA3B4A33B56B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A36CC-E2D4-5F44-9F7A-9095F676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43D3B-32AB-394C-9A92-B56FA7A2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EC5-BDA4-DB4B-9388-62043BCD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8641-13B9-2F48-A7B9-BA0441DA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E67B-FAA8-894F-8F86-85468461A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D2A14-86A1-AF42-8E84-3551068B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53B5-EF24-B24E-BBDA-CA3B4A33B56B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8AB24-9110-514A-99AF-EACAFD85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BDB82-FA18-F84A-A8FC-9F1E5FB7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EC5-BDA4-DB4B-9388-62043BCD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8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58888-2B0D-C445-AC11-BB318CC7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BED-307E-F540-BA13-6F3DD0ED4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1BAAB-D3F5-8B4E-84E2-0C18CE71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53B5-EF24-B24E-BBDA-CA3B4A33B56B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32A41-82BC-F946-9C89-D01C228E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7C5D8-4D85-6C40-B44C-90585FBD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EC5-BDA4-DB4B-9388-62043BCD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0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6603-5787-E846-B9DF-82794188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1E48-18AB-BA43-91F4-E0F17BC69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1398B-E7C7-1E43-8948-4A8E5E528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5FACB-540B-D04D-BBD7-479747B2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53B5-EF24-B24E-BBDA-CA3B4A33B56B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D9287-48BB-9E4A-87F3-7330E317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33933-E2FA-DB44-8FEA-949C11C2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EC5-BDA4-DB4B-9388-62043BCD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1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3491-FEFF-684E-8E3B-8D304E56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39D7A-13B1-EB4D-959B-16CC624A3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05701-1279-A94A-9941-8B81532C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DE5EB-5160-2C4A-9759-68277D96B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E9887-49C3-F447-B23F-BFF3FDD0D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1FCAE-CB41-FE42-AC84-82369AD0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53B5-EF24-B24E-BBDA-CA3B4A33B56B}" type="datetimeFigureOut">
              <a:rPr lang="en-US" smtClean="0"/>
              <a:t>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60DF9-EF31-2845-B180-2D738228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10806-A258-7440-91D2-67E48B92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EC5-BDA4-DB4B-9388-62043BCD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3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FD78-9525-D64D-832E-B849381B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0A3CC-A0B7-FA4B-B212-305E1964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53B5-EF24-B24E-BBDA-CA3B4A33B56B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68343-116A-0943-8C78-96F7EA87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8E9D9-59AE-3443-B285-8EFA91E0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EC5-BDA4-DB4B-9388-62043BCD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1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B352D-34E4-C145-9267-311DB086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53B5-EF24-B24E-BBDA-CA3B4A33B56B}" type="datetimeFigureOut">
              <a:rPr lang="en-US" smtClean="0"/>
              <a:t>2/17/22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9F21C-7827-9747-B0E0-A43B2C29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0C7B5-8DFD-2C46-A6CE-E767BE10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EC5-BDA4-DB4B-9388-62043BCD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8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F72D-2503-ED45-BF87-D2AF4A65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C87F-FA22-1140-AD81-C72272448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12BB3-C3DA-D44C-9EF8-F2AFB4DF4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A09C1-256E-EE41-B320-2CD34799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53B5-EF24-B24E-BBDA-CA3B4A33B56B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5C56-1398-764A-A6E0-80616211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A2F73-F3CF-B241-B5AD-51B78440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EC5-BDA4-DB4B-9388-62043BCD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5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EB6B-2ABC-D346-AC84-6E7186B3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1D980-88AC-E944-99AE-0C175E016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4D178-5D4B-2340-A0C7-135663F89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B0994-5805-3D48-A253-8D65116E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53B5-EF24-B24E-BBDA-CA3B4A33B56B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A2E62-003B-094E-B659-EF129724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48E5B-0572-5647-83C2-5601DE36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EC5-BDA4-DB4B-9388-62043BCD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2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6BC85-CCB5-CD4D-8CEC-E04ACD2E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D8FBD-C8D3-5242-8E35-96E628E84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4988D-117A-D041-80B7-7B7F55CF9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853B5-EF24-B24E-BBDA-CA3B4A33B56B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20D4-0763-5248-A46D-14E3B25E5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4CA4D-47F7-5645-8582-3FC5A64AE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2BEC5-BDA4-DB4B-9388-62043BCD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3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D745B820-D920-CD47-AC8C-27493D43A282}"/>
              </a:ext>
            </a:extLst>
          </p:cNvPr>
          <p:cNvGrpSpPr/>
          <p:nvPr/>
        </p:nvGrpSpPr>
        <p:grpSpPr>
          <a:xfrm>
            <a:off x="1534886" y="512281"/>
            <a:ext cx="6982099" cy="4745574"/>
            <a:chOff x="1534886" y="512281"/>
            <a:chExt cx="6982099" cy="47455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CDCBF3-DABD-B64A-B2FE-617BC6423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3973" y="512281"/>
              <a:ext cx="640080" cy="6400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73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BAAA3B1-9160-2A4F-9130-B3EA0D832B05}"/>
                </a:ext>
              </a:extLst>
            </p:cNvPr>
            <p:cNvGrpSpPr/>
            <p:nvPr/>
          </p:nvGrpSpPr>
          <p:grpSpPr>
            <a:xfrm>
              <a:off x="3488599" y="1501357"/>
              <a:ext cx="3890828" cy="640080"/>
              <a:chOff x="3488599" y="1715153"/>
              <a:chExt cx="3890828" cy="64008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6BD1915-2479-0E4C-8340-0092C06AD8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8599" y="1715153"/>
                <a:ext cx="640080" cy="64008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33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D90CB19-989A-3C45-AEF9-5D1FB273A7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9347" y="1715153"/>
                <a:ext cx="640080" cy="64008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40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C234460-A8EC-D94A-B3EE-39DB8D5FDDE5}"/>
                </a:ext>
              </a:extLst>
            </p:cNvPr>
            <p:cNvGrpSpPr/>
            <p:nvPr/>
          </p:nvGrpSpPr>
          <p:grpSpPr>
            <a:xfrm>
              <a:off x="2514602" y="4468587"/>
              <a:ext cx="5697582" cy="365760"/>
              <a:chOff x="2514602" y="4468587"/>
              <a:chExt cx="5697582" cy="36576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18D3DE9-5E41-2C41-B5BD-77ABC86C4C15}"/>
                  </a:ext>
                </a:extLst>
              </p:cNvPr>
              <p:cNvGrpSpPr/>
              <p:nvPr/>
            </p:nvGrpSpPr>
            <p:grpSpPr>
              <a:xfrm>
                <a:off x="5769429" y="4468587"/>
                <a:ext cx="2442755" cy="365760"/>
                <a:chOff x="5769429" y="4468587"/>
                <a:chExt cx="2442755" cy="36576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38BABD0-9D9C-B541-A595-BDA76FC6C14E}"/>
                    </a:ext>
                  </a:extLst>
                </p:cNvPr>
                <p:cNvSpPr/>
                <p:nvPr/>
              </p:nvSpPr>
              <p:spPr>
                <a:xfrm>
                  <a:off x="5769429" y="4468587"/>
                  <a:ext cx="1005840" cy="36576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devil:5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89C2BD9-E23E-8B4B-9A08-A8E77CD379D8}"/>
                    </a:ext>
                  </a:extLst>
                </p:cNvPr>
                <p:cNvSpPr/>
                <p:nvPr/>
              </p:nvSpPr>
              <p:spPr>
                <a:xfrm>
                  <a:off x="7206344" y="4468587"/>
                  <a:ext cx="1005840" cy="36576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queen:6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A0F5AF0-3F79-8A4A-9ABB-EDE5132870C0}"/>
                  </a:ext>
                </a:extLst>
              </p:cNvPr>
              <p:cNvGrpSpPr/>
              <p:nvPr/>
            </p:nvGrpSpPr>
            <p:grpSpPr>
              <a:xfrm>
                <a:off x="2514602" y="4468587"/>
                <a:ext cx="2431865" cy="365760"/>
                <a:chOff x="2514602" y="4468587"/>
                <a:chExt cx="2431865" cy="365760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E7C61EE-0A98-7341-8A02-AB63EFF51B3F}"/>
                    </a:ext>
                  </a:extLst>
                </p:cNvPr>
                <p:cNvSpPr/>
                <p:nvPr/>
              </p:nvSpPr>
              <p:spPr>
                <a:xfrm>
                  <a:off x="3940627" y="4468587"/>
                  <a:ext cx="1005840" cy="36576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you:4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EBCFF78-CE7B-4B4F-AD86-93D137CBA2A6}"/>
                    </a:ext>
                  </a:extLst>
                </p:cNvPr>
                <p:cNvSpPr/>
                <p:nvPr/>
              </p:nvSpPr>
              <p:spPr>
                <a:xfrm>
                  <a:off x="2514602" y="4468587"/>
                  <a:ext cx="1005840" cy="36576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of:4</a:t>
                  </a:r>
                </a:p>
              </p:txBody>
            </p: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3DA8DA3-C41F-BE4D-81AB-B6EEC1E88231}"/>
                </a:ext>
              </a:extLst>
            </p:cNvPr>
            <p:cNvGrpSpPr/>
            <p:nvPr/>
          </p:nvGrpSpPr>
          <p:grpSpPr>
            <a:xfrm>
              <a:off x="2655570" y="2490433"/>
              <a:ext cx="5861415" cy="640080"/>
              <a:chOff x="2655570" y="2629552"/>
              <a:chExt cx="5861415" cy="64008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1A71DD-67E5-CF42-AB15-C7E14CD9D5E6}"/>
                  </a:ext>
                </a:extLst>
              </p:cNvPr>
              <p:cNvSpPr/>
              <p:nvPr/>
            </p:nvSpPr>
            <p:spPr>
              <a:xfrm>
                <a:off x="7511145" y="2766712"/>
                <a:ext cx="1005840" cy="3657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the:20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FD32459-6D78-5D4F-945F-175A20CEA2DC}"/>
                  </a:ext>
                </a:extLst>
              </p:cNvPr>
              <p:cNvSpPr/>
              <p:nvPr/>
            </p:nvSpPr>
            <p:spPr>
              <a:xfrm>
                <a:off x="4321629" y="2766712"/>
                <a:ext cx="1005840" cy="3657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do:18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64398A2-835F-4647-A1C1-18ACB3A323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67549" y="2629552"/>
                <a:ext cx="640080" cy="64008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AF22CA4-205B-674D-B925-CB6E89D7DD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570" y="2629552"/>
                <a:ext cx="640080" cy="64008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CB6ED71-648A-4C44-A624-434281651DC8}"/>
                </a:ext>
              </a:extLst>
            </p:cNvPr>
            <p:cNvGrpSpPr/>
            <p:nvPr/>
          </p:nvGrpSpPr>
          <p:grpSpPr>
            <a:xfrm>
              <a:off x="1534886" y="3479509"/>
              <a:ext cx="5775960" cy="640080"/>
              <a:chOff x="1534886" y="3625268"/>
              <a:chExt cx="5775960" cy="64008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DD94C1-FF8E-6146-8658-88854C8838A3}"/>
                  </a:ext>
                </a:extLst>
              </p:cNvPr>
              <p:cNvSpPr/>
              <p:nvPr/>
            </p:nvSpPr>
            <p:spPr>
              <a:xfrm>
                <a:off x="4898572" y="3762428"/>
                <a:ext cx="1005840" cy="3657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way:9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7B593A6-0F1E-944D-9FEF-2D618449DC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0766" y="3625268"/>
                <a:ext cx="640080" cy="64008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87D598-0816-204D-91BF-06EB11D4FABB}"/>
                  </a:ext>
                </a:extLst>
              </p:cNvPr>
              <p:cNvSpPr/>
              <p:nvPr/>
            </p:nvSpPr>
            <p:spPr>
              <a:xfrm>
                <a:off x="1534886" y="3762428"/>
                <a:ext cx="1005840" cy="3657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know:7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5AE8F2-A84E-6641-AB6C-2C10EED151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10494" y="3625268"/>
                <a:ext cx="640080" cy="64008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8B0131D-5BA9-DE4D-9238-ED5C7BB8F0A1}"/>
                </a:ext>
              </a:extLst>
            </p:cNvPr>
            <p:cNvCxnSpPr>
              <a:stCxn id="5" idx="5"/>
              <a:endCxn id="8" idx="1"/>
            </p:cNvCxnSpPr>
            <p:nvPr/>
          </p:nvCxnSpPr>
          <p:spPr>
            <a:xfrm>
              <a:off x="5660315" y="1058623"/>
              <a:ext cx="1172770" cy="536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1BDFE10-329E-904B-8812-09FB94C5A82F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4034941" y="1058623"/>
              <a:ext cx="1172770" cy="536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DB434A9-FD8F-DE49-881B-5C462787E452}"/>
                </a:ext>
              </a:extLst>
            </p:cNvPr>
            <p:cNvCxnSpPr>
              <a:cxnSpLocks/>
              <a:stCxn id="8" idx="3"/>
              <a:endCxn id="18" idx="7"/>
            </p:cNvCxnSpPr>
            <p:nvPr/>
          </p:nvCxnSpPr>
          <p:spPr>
            <a:xfrm flipH="1">
              <a:off x="6513891" y="2047699"/>
              <a:ext cx="319194" cy="536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C01ADC-46C1-6444-9247-94F0638FFE11}"/>
                </a:ext>
              </a:extLst>
            </p:cNvPr>
            <p:cNvCxnSpPr>
              <a:cxnSpLocks/>
              <a:stCxn id="10" idx="0"/>
              <a:endCxn id="8" idx="5"/>
            </p:cNvCxnSpPr>
            <p:nvPr/>
          </p:nvCxnSpPr>
          <p:spPr>
            <a:xfrm flipH="1" flipV="1">
              <a:off x="7285689" y="2047699"/>
              <a:ext cx="728376" cy="5798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0AA6116-C565-4A48-AF66-46B28DF5F845}"/>
                </a:ext>
              </a:extLst>
            </p:cNvPr>
            <p:cNvCxnSpPr>
              <a:cxnSpLocks/>
              <a:stCxn id="13" idx="0"/>
              <a:endCxn id="20" idx="3"/>
            </p:cNvCxnSpPr>
            <p:nvPr/>
          </p:nvCxnSpPr>
          <p:spPr>
            <a:xfrm flipV="1">
              <a:off x="2037806" y="3036775"/>
              <a:ext cx="711502" cy="5798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0F71E05-D73D-C641-A2A9-19140821835D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3201912" y="3036775"/>
              <a:ext cx="302320" cy="536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40D3D44-CB20-8F42-AF2D-96F92236AE3B}"/>
                </a:ext>
              </a:extLst>
            </p:cNvPr>
            <p:cNvCxnSpPr>
              <a:cxnSpLocks/>
              <a:stCxn id="20" idx="7"/>
              <a:endCxn id="7" idx="3"/>
            </p:cNvCxnSpPr>
            <p:nvPr/>
          </p:nvCxnSpPr>
          <p:spPr>
            <a:xfrm flipV="1">
              <a:off x="3201912" y="2047699"/>
              <a:ext cx="380425" cy="536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C74AA55-D9BD-F845-A860-707E3F5D5CCC}"/>
                </a:ext>
              </a:extLst>
            </p:cNvPr>
            <p:cNvCxnSpPr>
              <a:cxnSpLocks/>
              <a:stCxn id="19" idx="5"/>
              <a:endCxn id="12" idx="0"/>
            </p:cNvCxnSpPr>
            <p:nvPr/>
          </p:nvCxnSpPr>
          <p:spPr>
            <a:xfrm>
              <a:off x="7217108" y="4025851"/>
              <a:ext cx="492156" cy="442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518FCF7-C7A2-194B-9D57-8599903C38CA}"/>
                </a:ext>
              </a:extLst>
            </p:cNvPr>
            <p:cNvCxnSpPr>
              <a:cxnSpLocks/>
              <a:stCxn id="18" idx="3"/>
              <a:endCxn id="16" idx="0"/>
            </p:cNvCxnSpPr>
            <p:nvPr/>
          </p:nvCxnSpPr>
          <p:spPr>
            <a:xfrm flipH="1">
              <a:off x="5401492" y="3036775"/>
              <a:ext cx="659795" cy="5798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A1DA3E-9E70-7D46-95F7-928F14B9E245}"/>
                </a:ext>
              </a:extLst>
            </p:cNvPr>
            <p:cNvCxnSpPr>
              <a:cxnSpLocks/>
              <a:stCxn id="19" idx="1"/>
              <a:endCxn id="18" idx="5"/>
            </p:cNvCxnSpPr>
            <p:nvPr/>
          </p:nvCxnSpPr>
          <p:spPr>
            <a:xfrm flipH="1" flipV="1">
              <a:off x="6513891" y="3036775"/>
              <a:ext cx="250613" cy="536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D2399D0-CCFB-504A-8A92-D0C9A0611CA9}"/>
                </a:ext>
              </a:extLst>
            </p:cNvPr>
            <p:cNvCxnSpPr>
              <a:cxnSpLocks/>
              <a:stCxn id="7" idx="5"/>
              <a:endCxn id="14" idx="0"/>
            </p:cNvCxnSpPr>
            <p:nvPr/>
          </p:nvCxnSpPr>
          <p:spPr>
            <a:xfrm>
              <a:off x="4034941" y="2047699"/>
              <a:ext cx="789608" cy="5798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6E52346-FF45-6648-8703-B424EF997BBB}"/>
                </a:ext>
              </a:extLst>
            </p:cNvPr>
            <p:cNvCxnSpPr>
              <a:cxnSpLocks/>
              <a:stCxn id="11" idx="0"/>
              <a:endCxn id="19" idx="3"/>
            </p:cNvCxnSpPr>
            <p:nvPr/>
          </p:nvCxnSpPr>
          <p:spPr>
            <a:xfrm flipV="1">
              <a:off x="6272349" y="4025851"/>
              <a:ext cx="492155" cy="442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D727168-DE96-1D44-9148-7B9CE60CD0F3}"/>
                </a:ext>
              </a:extLst>
            </p:cNvPr>
            <p:cNvCxnSpPr>
              <a:cxnSpLocks/>
              <a:stCxn id="15" idx="0"/>
              <a:endCxn id="21" idx="5"/>
            </p:cNvCxnSpPr>
            <p:nvPr/>
          </p:nvCxnSpPr>
          <p:spPr>
            <a:xfrm flipH="1" flipV="1">
              <a:off x="3956836" y="4025851"/>
              <a:ext cx="486711" cy="442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2D10962-CEC9-CE47-BFEF-2E98331D3EE7}"/>
                </a:ext>
              </a:extLst>
            </p:cNvPr>
            <p:cNvCxnSpPr>
              <a:cxnSpLocks/>
              <a:stCxn id="17" idx="0"/>
              <a:endCxn id="21" idx="3"/>
            </p:cNvCxnSpPr>
            <p:nvPr/>
          </p:nvCxnSpPr>
          <p:spPr>
            <a:xfrm flipV="1">
              <a:off x="3017522" y="4025851"/>
              <a:ext cx="486710" cy="442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A565D32-1AB9-2040-A0D1-D687655DE2B1}"/>
                </a:ext>
              </a:extLst>
            </p:cNvPr>
            <p:cNvSpPr txBox="1"/>
            <p:nvPr/>
          </p:nvSpPr>
          <p:spPr>
            <a:xfrm>
              <a:off x="4321629" y="947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5ED6624-1B63-2947-B1E2-664E6DE3F9D8}"/>
                </a:ext>
              </a:extLst>
            </p:cNvPr>
            <p:cNvSpPr txBox="1"/>
            <p:nvPr/>
          </p:nvSpPr>
          <p:spPr>
            <a:xfrm>
              <a:off x="3086245" y="19976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9CA3154-9444-2B4B-A303-4BBCFA795265}"/>
                </a:ext>
              </a:extLst>
            </p:cNvPr>
            <p:cNvSpPr txBox="1"/>
            <p:nvPr/>
          </p:nvSpPr>
          <p:spPr>
            <a:xfrm>
              <a:off x="2073143" y="29141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AC50515-BC89-3140-B2CA-CC0F17466F20}"/>
                </a:ext>
              </a:extLst>
            </p:cNvPr>
            <p:cNvSpPr txBox="1"/>
            <p:nvPr/>
          </p:nvSpPr>
          <p:spPr>
            <a:xfrm>
              <a:off x="5369672" y="30032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0158F0E-A2A5-CA48-B0EB-F4699D09ADE7}"/>
                </a:ext>
              </a:extLst>
            </p:cNvPr>
            <p:cNvSpPr txBox="1"/>
            <p:nvPr/>
          </p:nvSpPr>
          <p:spPr>
            <a:xfrm>
              <a:off x="6405992" y="19716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8C7A142-EFE1-C147-A21A-D27DBAE7DE2A}"/>
                </a:ext>
              </a:extLst>
            </p:cNvPr>
            <p:cNvSpPr txBox="1"/>
            <p:nvPr/>
          </p:nvSpPr>
          <p:spPr>
            <a:xfrm>
              <a:off x="2926582" y="3922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807B36B-DB7C-B048-B22D-F09647E13204}"/>
                </a:ext>
              </a:extLst>
            </p:cNvPr>
            <p:cNvSpPr txBox="1"/>
            <p:nvPr/>
          </p:nvSpPr>
          <p:spPr>
            <a:xfrm>
              <a:off x="6254384" y="3933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8D386CC-DF59-0A4A-854B-C8EAC318F8B0}"/>
                </a:ext>
              </a:extLst>
            </p:cNvPr>
            <p:cNvSpPr txBox="1"/>
            <p:nvPr/>
          </p:nvSpPr>
          <p:spPr>
            <a:xfrm>
              <a:off x="6248328" y="9541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3E83D1-1B19-2F48-8B47-14B2B3DD3DFF}"/>
                </a:ext>
              </a:extLst>
            </p:cNvPr>
            <p:cNvSpPr txBox="1"/>
            <p:nvPr/>
          </p:nvSpPr>
          <p:spPr>
            <a:xfrm>
              <a:off x="4443751" y="1971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B6515A4-72D4-B241-8FDA-347F5DDE187E}"/>
                </a:ext>
              </a:extLst>
            </p:cNvPr>
            <p:cNvSpPr txBox="1"/>
            <p:nvPr/>
          </p:nvSpPr>
          <p:spPr>
            <a:xfrm>
              <a:off x="7562400" y="19290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6EBE0AA-4A39-EF4F-9D26-D74B5E17FD98}"/>
                </a:ext>
              </a:extLst>
            </p:cNvPr>
            <p:cNvSpPr txBox="1"/>
            <p:nvPr/>
          </p:nvSpPr>
          <p:spPr>
            <a:xfrm>
              <a:off x="6654056" y="30614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89373B6-0F81-B542-88EF-A29F54CBE1F1}"/>
                </a:ext>
              </a:extLst>
            </p:cNvPr>
            <p:cNvSpPr txBox="1"/>
            <p:nvPr/>
          </p:nvSpPr>
          <p:spPr>
            <a:xfrm>
              <a:off x="7441288" y="38668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EA9C2E3-0411-8749-9329-B057DEB87D56}"/>
                </a:ext>
              </a:extLst>
            </p:cNvPr>
            <p:cNvSpPr txBox="1"/>
            <p:nvPr/>
          </p:nvSpPr>
          <p:spPr>
            <a:xfrm>
              <a:off x="4237859" y="39516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D60CC4C-69AD-9647-A819-62CA8F1C2ECC}"/>
                </a:ext>
              </a:extLst>
            </p:cNvPr>
            <p:cNvSpPr txBox="1"/>
            <p:nvPr/>
          </p:nvSpPr>
          <p:spPr>
            <a:xfrm>
              <a:off x="3365849" y="30069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A7D8ED-3B7A-184C-8F5B-2F826BB56AEB}"/>
                </a:ext>
              </a:extLst>
            </p:cNvPr>
            <p:cNvSpPr txBox="1"/>
            <p:nvPr/>
          </p:nvSpPr>
          <p:spPr>
            <a:xfrm>
              <a:off x="7831016" y="302455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91AA5A-9A7C-7B44-A917-4A37DE5B584D}"/>
                </a:ext>
              </a:extLst>
            </p:cNvPr>
            <p:cNvSpPr txBox="1"/>
            <p:nvPr/>
          </p:nvSpPr>
          <p:spPr>
            <a:xfrm>
              <a:off x="1652956" y="402101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FF7565C-B5E9-D044-9817-3F7B87A06B27}"/>
                </a:ext>
              </a:extLst>
            </p:cNvPr>
            <p:cNvSpPr txBox="1"/>
            <p:nvPr/>
          </p:nvSpPr>
          <p:spPr>
            <a:xfrm>
              <a:off x="7420708" y="485335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AA18D50-0F18-C949-AFBF-6B335058BE8D}"/>
                </a:ext>
              </a:extLst>
            </p:cNvPr>
            <p:cNvSpPr txBox="1"/>
            <p:nvPr/>
          </p:nvSpPr>
          <p:spPr>
            <a:xfrm>
              <a:off x="5931878" y="486507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1010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0FFD632-C761-9744-811F-7B410F04807E}"/>
                </a:ext>
              </a:extLst>
            </p:cNvPr>
            <p:cNvSpPr txBox="1"/>
            <p:nvPr/>
          </p:nvSpPr>
          <p:spPr>
            <a:xfrm>
              <a:off x="5040923" y="398584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00C1A77-97A3-2249-9990-7719179A7AF0}"/>
                </a:ext>
              </a:extLst>
            </p:cNvPr>
            <p:cNvSpPr txBox="1"/>
            <p:nvPr/>
          </p:nvSpPr>
          <p:spPr>
            <a:xfrm>
              <a:off x="4583723" y="30011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4684BD6-A680-D247-84BD-8F798313FB89}"/>
                </a:ext>
              </a:extLst>
            </p:cNvPr>
            <p:cNvSpPr txBox="1"/>
            <p:nvPr/>
          </p:nvSpPr>
          <p:spPr>
            <a:xfrm>
              <a:off x="2696307" y="488852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0010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418B3CE-E70F-674C-8289-461FB8BFECB8}"/>
                </a:ext>
              </a:extLst>
            </p:cNvPr>
            <p:cNvSpPr txBox="1"/>
            <p:nvPr/>
          </p:nvSpPr>
          <p:spPr>
            <a:xfrm>
              <a:off x="4138246" y="482990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69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D57E9FA-8900-9040-84B1-D9F69FDEE305}"/>
              </a:ext>
            </a:extLst>
          </p:cNvPr>
          <p:cNvGrpSpPr/>
          <p:nvPr/>
        </p:nvGrpSpPr>
        <p:grpSpPr>
          <a:xfrm>
            <a:off x="993114" y="1248321"/>
            <a:ext cx="9877697" cy="3868857"/>
            <a:chOff x="993114" y="1248321"/>
            <a:chExt cx="9877697" cy="3868857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4FE2A8F-79CD-BB4C-ACC3-62F65E7B14AE}"/>
                </a:ext>
              </a:extLst>
            </p:cNvPr>
            <p:cNvGrpSpPr/>
            <p:nvPr/>
          </p:nvGrpSpPr>
          <p:grpSpPr>
            <a:xfrm>
              <a:off x="993114" y="1248321"/>
              <a:ext cx="9877697" cy="3424418"/>
              <a:chOff x="957945" y="2901273"/>
              <a:chExt cx="9877697" cy="3424418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9979B1E3-8CDE-9F4C-8989-5A40A37411F1}"/>
                  </a:ext>
                </a:extLst>
              </p:cNvPr>
              <p:cNvGrpSpPr/>
              <p:nvPr/>
            </p:nvGrpSpPr>
            <p:grpSpPr>
              <a:xfrm>
                <a:off x="957945" y="5959931"/>
                <a:ext cx="9877697" cy="365760"/>
                <a:chOff x="957945" y="5959931"/>
                <a:chExt cx="9877697" cy="36576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56238C7-E0E9-AE46-82FF-AD63CB73C557}"/>
                    </a:ext>
                  </a:extLst>
                </p:cNvPr>
                <p:cNvSpPr/>
                <p:nvPr/>
              </p:nvSpPr>
              <p:spPr>
                <a:xfrm>
                  <a:off x="4760169" y="5959931"/>
                  <a:ext cx="1005840" cy="36576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the:20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7554CE2-1457-DB47-A47B-47D761F2C56A}"/>
                    </a:ext>
                  </a:extLst>
                </p:cNvPr>
                <p:cNvSpPr/>
                <p:nvPr/>
              </p:nvSpPr>
              <p:spPr>
                <a:xfrm>
                  <a:off x="8562393" y="5959931"/>
                  <a:ext cx="1005840" cy="36576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devil:5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84FA79E-8FCE-7E48-AB75-933AA2099B8B}"/>
                    </a:ext>
                  </a:extLst>
                </p:cNvPr>
                <p:cNvSpPr/>
                <p:nvPr/>
              </p:nvSpPr>
              <p:spPr>
                <a:xfrm>
                  <a:off x="9829802" y="5959931"/>
                  <a:ext cx="1005840" cy="36576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queen:6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8DEB97A-B544-1147-9D55-041DDF6B5225}"/>
                    </a:ext>
                  </a:extLst>
                </p:cNvPr>
                <p:cNvSpPr/>
                <p:nvPr/>
              </p:nvSpPr>
              <p:spPr>
                <a:xfrm>
                  <a:off x="2225353" y="5959931"/>
                  <a:ext cx="1005840" cy="36576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you:4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CE23B75-A510-464A-B08F-2C74C94522F2}"/>
                    </a:ext>
                  </a:extLst>
                </p:cNvPr>
                <p:cNvSpPr/>
                <p:nvPr/>
              </p:nvSpPr>
              <p:spPr>
                <a:xfrm>
                  <a:off x="7294985" y="5959931"/>
                  <a:ext cx="1005840" cy="36576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of:4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0AA4464-79B4-0A4F-A8D0-49B5D484EF78}"/>
                    </a:ext>
                  </a:extLst>
                </p:cNvPr>
                <p:cNvSpPr/>
                <p:nvPr/>
              </p:nvSpPr>
              <p:spPr>
                <a:xfrm>
                  <a:off x="957945" y="5959931"/>
                  <a:ext cx="1005840" cy="36576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do:18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4D95418-5609-8A45-A4C4-A36D99175DB3}"/>
                    </a:ext>
                  </a:extLst>
                </p:cNvPr>
                <p:cNvSpPr/>
                <p:nvPr/>
              </p:nvSpPr>
              <p:spPr>
                <a:xfrm>
                  <a:off x="6027577" y="5959931"/>
                  <a:ext cx="1005840" cy="36576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way:9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0D82FBA-1329-4A42-999B-0876D273D898}"/>
                    </a:ext>
                  </a:extLst>
                </p:cNvPr>
                <p:cNvSpPr/>
                <p:nvPr/>
              </p:nvSpPr>
              <p:spPr>
                <a:xfrm>
                  <a:off x="3492761" y="5959931"/>
                  <a:ext cx="1005840" cy="36576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know:7</a:t>
                  </a: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F21F0A0-30F9-0348-9D36-4ED13B5208C0}"/>
                  </a:ext>
                </a:extLst>
              </p:cNvPr>
              <p:cNvGrpSpPr/>
              <p:nvPr/>
            </p:nvGrpSpPr>
            <p:grpSpPr>
              <a:xfrm>
                <a:off x="1774529" y="4940379"/>
                <a:ext cx="8244528" cy="640080"/>
                <a:chOff x="1774529" y="4946954"/>
                <a:chExt cx="8244528" cy="64008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EAADF83C-A59B-AC43-83F2-BBF414A87C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4529" y="4946954"/>
                  <a:ext cx="640080" cy="64008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22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BADD8FC-7B4E-DF45-9B8B-DF147D8F25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09345" y="4946954"/>
                  <a:ext cx="640080" cy="64008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27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0AEFB79-9E7C-4642-97FE-0E9DF42464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4161" y="4946954"/>
                  <a:ext cx="640080" cy="64008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EFD7525-BD15-A442-B417-CCA02757CD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78977" y="4946954"/>
                  <a:ext cx="640080" cy="64008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65FE5EB-6484-5A46-A18B-B93229ABFEF5}"/>
                  </a:ext>
                </a:extLst>
              </p:cNvPr>
              <p:cNvGrpSpPr/>
              <p:nvPr/>
            </p:nvGrpSpPr>
            <p:grpSpPr>
              <a:xfrm>
                <a:off x="3041937" y="3920826"/>
                <a:ext cx="5709712" cy="640080"/>
                <a:chOff x="3041937" y="3909457"/>
                <a:chExt cx="5709712" cy="640080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909EA93C-BAD9-AB4F-B54A-225A47630E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11569" y="3909457"/>
                  <a:ext cx="640080" cy="64008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24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59B87AA8-BF45-CA46-BCDA-3736B59755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41937" y="3909457"/>
                  <a:ext cx="640080" cy="64008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49</a:t>
                  </a:r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4C2A400-7849-CD43-8D91-EC2BFE4807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6753" y="2901273"/>
                <a:ext cx="640080" cy="64008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73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1E3138C-3F9D-DE4C-8DA3-58AE3582706B}"/>
                  </a:ext>
                </a:extLst>
              </p:cNvPr>
              <p:cNvCxnSpPr>
                <a:cxnSpLocks/>
                <a:stCxn id="48" idx="3"/>
                <a:endCxn id="47" idx="7"/>
              </p:cNvCxnSpPr>
              <p:nvPr/>
            </p:nvCxnSpPr>
            <p:spPr>
              <a:xfrm flipH="1">
                <a:off x="3588279" y="3447615"/>
                <a:ext cx="2082212" cy="5669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A0D8808-EDA0-0C40-B7D7-80DBB85550F8}"/>
                  </a:ext>
                </a:extLst>
              </p:cNvPr>
              <p:cNvCxnSpPr>
                <a:cxnSpLocks/>
                <a:stCxn id="48" idx="5"/>
                <a:endCxn id="46" idx="2"/>
              </p:cNvCxnSpPr>
              <p:nvPr/>
            </p:nvCxnSpPr>
            <p:spPr>
              <a:xfrm>
                <a:off x="6123095" y="3447615"/>
                <a:ext cx="1988474" cy="7932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656E69E-DF85-0F43-ABBA-6A7B79009A10}"/>
                  </a:ext>
                </a:extLst>
              </p:cNvPr>
              <p:cNvCxnSpPr>
                <a:cxnSpLocks/>
                <a:stCxn id="46" idx="5"/>
                <a:endCxn id="45" idx="1"/>
              </p:cNvCxnSpPr>
              <p:nvPr/>
            </p:nvCxnSpPr>
            <p:spPr>
              <a:xfrm>
                <a:off x="8657911" y="4467168"/>
                <a:ext cx="814804" cy="5669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6118029-9D80-1F4C-BAB2-D3D5625F2EA9}"/>
                  </a:ext>
                </a:extLst>
              </p:cNvPr>
              <p:cNvCxnSpPr>
                <a:cxnSpLocks/>
                <a:stCxn id="46" idx="3"/>
                <a:endCxn id="44" idx="7"/>
              </p:cNvCxnSpPr>
              <p:nvPr/>
            </p:nvCxnSpPr>
            <p:spPr>
              <a:xfrm flipH="1">
                <a:off x="7390503" y="4467168"/>
                <a:ext cx="814804" cy="5669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0DA8577-43F0-BE40-A382-170B6848DD2A}"/>
                  </a:ext>
                </a:extLst>
              </p:cNvPr>
              <p:cNvCxnSpPr>
                <a:cxnSpLocks/>
                <a:stCxn id="47" idx="5"/>
                <a:endCxn id="43" idx="1"/>
              </p:cNvCxnSpPr>
              <p:nvPr/>
            </p:nvCxnSpPr>
            <p:spPr>
              <a:xfrm>
                <a:off x="3588279" y="4467168"/>
                <a:ext cx="814804" cy="5669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5E3454C-1835-324D-9753-BD8E26DCC31D}"/>
                  </a:ext>
                </a:extLst>
              </p:cNvPr>
              <p:cNvCxnSpPr>
                <a:cxnSpLocks/>
                <a:stCxn id="47" idx="3"/>
                <a:endCxn id="40" idx="7"/>
              </p:cNvCxnSpPr>
              <p:nvPr/>
            </p:nvCxnSpPr>
            <p:spPr>
              <a:xfrm flipH="1">
                <a:off x="2320871" y="4467168"/>
                <a:ext cx="814804" cy="5669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9B8D8D6-D994-5F4B-96B3-399A54FE0603}"/>
                  </a:ext>
                </a:extLst>
              </p:cNvPr>
              <p:cNvCxnSpPr>
                <a:cxnSpLocks/>
                <a:stCxn id="40" idx="5"/>
                <a:endCxn id="11" idx="0"/>
              </p:cNvCxnSpPr>
              <p:nvPr/>
            </p:nvCxnSpPr>
            <p:spPr>
              <a:xfrm>
                <a:off x="2320871" y="5486721"/>
                <a:ext cx="407402" cy="4732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DA3D983-3B83-5342-8C98-928876DAAE00}"/>
                  </a:ext>
                </a:extLst>
              </p:cNvPr>
              <p:cNvCxnSpPr>
                <a:cxnSpLocks/>
                <a:stCxn id="40" idx="3"/>
                <a:endCxn id="17" idx="0"/>
              </p:cNvCxnSpPr>
              <p:nvPr/>
            </p:nvCxnSpPr>
            <p:spPr>
              <a:xfrm flipH="1">
                <a:off x="1460865" y="5486721"/>
                <a:ext cx="407402" cy="4732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F156248-CCE1-1949-8A1F-23D4B94C778B}"/>
                  </a:ext>
                </a:extLst>
              </p:cNvPr>
              <p:cNvCxnSpPr>
                <a:cxnSpLocks/>
                <a:stCxn id="43" idx="3"/>
                <a:endCxn id="23" idx="0"/>
              </p:cNvCxnSpPr>
              <p:nvPr/>
            </p:nvCxnSpPr>
            <p:spPr>
              <a:xfrm flipH="1">
                <a:off x="3995681" y="5486721"/>
                <a:ext cx="407402" cy="4732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185C07D-3DB0-3F47-888E-0939A721466E}"/>
                  </a:ext>
                </a:extLst>
              </p:cNvPr>
              <p:cNvCxnSpPr>
                <a:cxnSpLocks/>
                <a:stCxn id="43" idx="5"/>
                <a:endCxn id="16" idx="0"/>
              </p:cNvCxnSpPr>
              <p:nvPr/>
            </p:nvCxnSpPr>
            <p:spPr>
              <a:xfrm>
                <a:off x="4855687" y="5486721"/>
                <a:ext cx="407402" cy="4732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2CA194A-220C-744B-8B93-3924B6FB9BDF}"/>
                  </a:ext>
                </a:extLst>
              </p:cNvPr>
              <p:cNvCxnSpPr>
                <a:cxnSpLocks/>
                <a:stCxn id="44" idx="3"/>
                <a:endCxn id="21" idx="0"/>
              </p:cNvCxnSpPr>
              <p:nvPr/>
            </p:nvCxnSpPr>
            <p:spPr>
              <a:xfrm flipH="1">
                <a:off x="6530497" y="5486721"/>
                <a:ext cx="407402" cy="4732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1E85518-7C5A-BC4D-89C8-875B43384889}"/>
                  </a:ext>
                </a:extLst>
              </p:cNvPr>
              <p:cNvCxnSpPr>
                <a:cxnSpLocks/>
                <a:stCxn id="44" idx="5"/>
                <a:endCxn id="12" idx="0"/>
              </p:cNvCxnSpPr>
              <p:nvPr/>
            </p:nvCxnSpPr>
            <p:spPr>
              <a:xfrm>
                <a:off x="7390503" y="5486721"/>
                <a:ext cx="407402" cy="4732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B244092-2D90-DE4F-B037-57790172DED7}"/>
                  </a:ext>
                </a:extLst>
              </p:cNvPr>
              <p:cNvCxnSpPr>
                <a:cxnSpLocks/>
                <a:stCxn id="45" idx="3"/>
                <a:endCxn id="13" idx="0"/>
              </p:cNvCxnSpPr>
              <p:nvPr/>
            </p:nvCxnSpPr>
            <p:spPr>
              <a:xfrm flipH="1">
                <a:off x="9065313" y="5486721"/>
                <a:ext cx="407402" cy="4732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553A0E62-3CEE-394D-8C9D-0C09DE6871BA}"/>
                  </a:ext>
                </a:extLst>
              </p:cNvPr>
              <p:cNvCxnSpPr>
                <a:cxnSpLocks/>
                <a:stCxn id="45" idx="5"/>
                <a:endCxn id="14" idx="0"/>
              </p:cNvCxnSpPr>
              <p:nvPr/>
            </p:nvCxnSpPr>
            <p:spPr>
              <a:xfrm>
                <a:off x="9925319" y="5486721"/>
                <a:ext cx="407403" cy="4732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B47AC2B-DB70-4B43-940D-F4BBCD5B4737}"/>
                  </a:ext>
                </a:extLst>
              </p:cNvPr>
              <p:cNvSpPr txBox="1"/>
              <p:nvPr/>
            </p:nvSpPr>
            <p:spPr>
              <a:xfrm>
                <a:off x="6490398" y="53901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50AEEBB-8AB5-C345-AFA7-DFD41DC7A82F}"/>
                  </a:ext>
                </a:extLst>
              </p:cNvPr>
              <p:cNvSpPr txBox="1"/>
              <p:nvPr/>
            </p:nvSpPr>
            <p:spPr>
              <a:xfrm>
                <a:off x="10140389" y="53619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F017AB6-4A54-974C-AF1E-ED09B7B25F07}"/>
                  </a:ext>
                </a:extLst>
              </p:cNvPr>
              <p:cNvSpPr txBox="1"/>
              <p:nvPr/>
            </p:nvSpPr>
            <p:spPr>
              <a:xfrm>
                <a:off x="3852706" y="539010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015DA7F-67F1-394B-BD34-06B8F437D4F3}"/>
                  </a:ext>
                </a:extLst>
              </p:cNvPr>
              <p:cNvSpPr txBox="1"/>
              <p:nvPr/>
            </p:nvSpPr>
            <p:spPr>
              <a:xfrm>
                <a:off x="7584758" y="53854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6CA9507-CCC2-6547-BE30-3C4E6BCD83D8}"/>
                  </a:ext>
                </a:extLst>
              </p:cNvPr>
              <p:cNvSpPr txBox="1"/>
              <p:nvPr/>
            </p:nvSpPr>
            <p:spPr>
              <a:xfrm>
                <a:off x="8975692" y="540182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AFD4D20-D299-4441-81B9-6C4610190F57}"/>
                  </a:ext>
                </a:extLst>
              </p:cNvPr>
              <p:cNvSpPr txBox="1"/>
              <p:nvPr/>
            </p:nvSpPr>
            <p:spPr>
              <a:xfrm>
                <a:off x="5017404" y="533855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FBE3F7B-D6DC-8F49-968A-214801605985}"/>
                  </a:ext>
                </a:extLst>
              </p:cNvPr>
              <p:cNvSpPr txBox="1"/>
              <p:nvPr/>
            </p:nvSpPr>
            <p:spPr>
              <a:xfrm>
                <a:off x="1343968" y="54252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1AA3AD0-6C89-DB4D-B841-CB14304D227E}"/>
                  </a:ext>
                </a:extLst>
              </p:cNvPr>
              <p:cNvSpPr txBox="1"/>
              <p:nvPr/>
            </p:nvSpPr>
            <p:spPr>
              <a:xfrm>
                <a:off x="2520389" y="540889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AA29E3C-24E3-0E47-AB0B-352CCFC9DC3B}"/>
                  </a:ext>
                </a:extLst>
              </p:cNvPr>
              <p:cNvSpPr txBox="1"/>
              <p:nvPr/>
            </p:nvSpPr>
            <p:spPr>
              <a:xfrm>
                <a:off x="7393075" y="454604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AFA4CE7-EC4C-7D44-8015-F244371FE91A}"/>
                  </a:ext>
                </a:extLst>
              </p:cNvPr>
              <p:cNvSpPr txBox="1"/>
              <p:nvPr/>
            </p:nvSpPr>
            <p:spPr>
              <a:xfrm>
                <a:off x="9319774" y="45531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8F81D65-DF8A-EB4D-A633-DBE7FC790CAB}"/>
                  </a:ext>
                </a:extLst>
              </p:cNvPr>
              <p:cNvSpPr txBox="1"/>
              <p:nvPr/>
            </p:nvSpPr>
            <p:spPr>
              <a:xfrm>
                <a:off x="2258367" y="451087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3A69056-39DD-424D-8A41-B573031BC816}"/>
                  </a:ext>
                </a:extLst>
              </p:cNvPr>
              <p:cNvSpPr txBox="1"/>
              <p:nvPr/>
            </p:nvSpPr>
            <p:spPr>
              <a:xfrm>
                <a:off x="4185066" y="45179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777748C-E1A5-0A48-95A1-CEAE329DA993}"/>
                  </a:ext>
                </a:extLst>
              </p:cNvPr>
              <p:cNvSpPr txBox="1"/>
              <p:nvPr/>
            </p:nvSpPr>
            <p:spPr>
              <a:xfrm>
                <a:off x="4825721" y="32565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2CAF646-C95C-4849-A355-1F90382B35E3}"/>
                  </a:ext>
                </a:extLst>
              </p:cNvPr>
              <p:cNvSpPr txBox="1"/>
              <p:nvPr/>
            </p:nvSpPr>
            <p:spPr>
              <a:xfrm>
                <a:off x="6752420" y="326356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A112DF2-1B50-3146-A8F4-A3B0E104A61F}"/>
                </a:ext>
              </a:extLst>
            </p:cNvPr>
            <p:cNvSpPr txBox="1"/>
            <p:nvPr/>
          </p:nvSpPr>
          <p:spPr>
            <a:xfrm>
              <a:off x="1195753" y="470095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3CB773F-EFB7-5E40-A1EA-1694842C75FB}"/>
                </a:ext>
              </a:extLst>
            </p:cNvPr>
            <p:cNvSpPr txBox="1"/>
            <p:nvPr/>
          </p:nvSpPr>
          <p:spPr>
            <a:xfrm>
              <a:off x="2485292" y="471267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F701133-EFA3-7047-ABB2-01DBA0FE2705}"/>
                </a:ext>
              </a:extLst>
            </p:cNvPr>
            <p:cNvSpPr txBox="1"/>
            <p:nvPr/>
          </p:nvSpPr>
          <p:spPr>
            <a:xfrm>
              <a:off x="3716215" y="471267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010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59DB17B-49D1-1E40-8B46-60E58AB2BC9E}"/>
                </a:ext>
              </a:extLst>
            </p:cNvPr>
            <p:cNvSpPr txBox="1"/>
            <p:nvPr/>
          </p:nvSpPr>
          <p:spPr>
            <a:xfrm>
              <a:off x="5064369" y="470095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011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13D230C-D8E5-804D-B0DC-EAC2402E5CBA}"/>
                </a:ext>
              </a:extLst>
            </p:cNvPr>
            <p:cNvSpPr txBox="1"/>
            <p:nvPr/>
          </p:nvSpPr>
          <p:spPr>
            <a:xfrm>
              <a:off x="6224953" y="470095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30F8654-B782-A241-9C67-E93FE888D25C}"/>
                </a:ext>
              </a:extLst>
            </p:cNvPr>
            <p:cNvSpPr txBox="1"/>
            <p:nvPr/>
          </p:nvSpPr>
          <p:spPr>
            <a:xfrm>
              <a:off x="7573107" y="4724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978DBAA-E3D0-1D4C-BC8C-4D90B91BD624}"/>
                </a:ext>
              </a:extLst>
            </p:cNvPr>
            <p:cNvSpPr txBox="1"/>
            <p:nvPr/>
          </p:nvSpPr>
          <p:spPr>
            <a:xfrm>
              <a:off x="8815753" y="474784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117C782-7B98-2849-BF5A-CC148F74E898}"/>
                </a:ext>
              </a:extLst>
            </p:cNvPr>
            <p:cNvSpPr txBox="1"/>
            <p:nvPr/>
          </p:nvSpPr>
          <p:spPr>
            <a:xfrm>
              <a:off x="10175629" y="4689231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29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106</Words>
  <Application>Microsoft Macintosh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Miggy Chuapoco</dc:creator>
  <cp:lastModifiedBy>Miggy Chuapoco</cp:lastModifiedBy>
  <cp:revision>4</cp:revision>
  <dcterms:created xsi:type="dcterms:W3CDTF">2022-02-17T08:04:13Z</dcterms:created>
  <dcterms:modified xsi:type="dcterms:W3CDTF">2022-02-17T08:44:51Z</dcterms:modified>
</cp:coreProperties>
</file>