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7881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56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93"/>
  </p:normalViewPr>
  <p:slideViewPr>
    <p:cSldViewPr snapToGrid="0" snapToObjects="1">
      <p:cViewPr>
        <p:scale>
          <a:sx n="163" d="100"/>
          <a:sy n="163" d="100"/>
        </p:scale>
        <p:origin x="144" y="144"/>
      </p:cViewPr>
      <p:guideLst>
        <p:guide orient="horz" pos="3168"/>
        <p:guide pos="5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200" y="1646133"/>
            <a:ext cx="13411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200" y="5282989"/>
            <a:ext cx="13411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E457-A7BB-074C-BBB9-B2A5F70101F9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669D-9DEA-9F4A-AEF7-04C53209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E457-A7BB-074C-BBB9-B2A5F70101F9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669D-9DEA-9F4A-AEF7-04C53209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96520" y="535517"/>
            <a:ext cx="385572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535517"/>
            <a:ext cx="1134364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E457-A7BB-074C-BBB9-B2A5F70101F9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669D-9DEA-9F4A-AEF7-04C53209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E457-A7BB-074C-BBB9-B2A5F70101F9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669D-9DEA-9F4A-AEF7-04C53209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047" y="2507617"/>
            <a:ext cx="154228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047" y="6731213"/>
            <a:ext cx="154228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E457-A7BB-074C-BBB9-B2A5F70101F9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669D-9DEA-9F4A-AEF7-04C53209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E457-A7BB-074C-BBB9-B2A5F70101F9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669D-9DEA-9F4A-AEF7-04C53209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89" y="535517"/>
            <a:ext cx="154228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690" y="2465706"/>
            <a:ext cx="756475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1690" y="3674110"/>
            <a:ext cx="756475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2560" y="2465706"/>
            <a:ext cx="760200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2560" y="3674110"/>
            <a:ext cx="760200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E457-A7BB-074C-BBB9-B2A5F70101F9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669D-9DEA-9F4A-AEF7-04C53209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E457-A7BB-074C-BBB9-B2A5F70101F9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669D-9DEA-9F4A-AEF7-04C53209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E457-A7BB-074C-BBB9-B2A5F70101F9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669D-9DEA-9F4A-AEF7-04C53209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0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009" y="1448224"/>
            <a:ext cx="90525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0" y="3017520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E457-A7BB-074C-BBB9-B2A5F70101F9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669D-9DEA-9F4A-AEF7-04C53209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0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02009" y="1448224"/>
            <a:ext cx="90525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0" y="3017520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E457-A7BB-074C-BBB9-B2A5F70101F9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669D-9DEA-9F4A-AEF7-04C53209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9360" y="535517"/>
            <a:ext cx="154228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2677584"/>
            <a:ext cx="154228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9360" y="9322647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E457-A7BB-074C-BBB9-B2A5F70101F9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280" y="9322647"/>
            <a:ext cx="60350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28880" y="9322647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4669D-9DEA-9F4A-AEF7-04C53209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363">
            <a:extLst>
              <a:ext uri="{FF2B5EF4-FFF2-40B4-BE49-F238E27FC236}">
                <a16:creationId xmlns:a16="http://schemas.microsoft.com/office/drawing/2014/main" id="{A8C11BF7-E7D3-9242-9F64-69A2EB963D1F}"/>
              </a:ext>
            </a:extLst>
          </p:cNvPr>
          <p:cNvGrpSpPr/>
          <p:nvPr/>
        </p:nvGrpSpPr>
        <p:grpSpPr>
          <a:xfrm>
            <a:off x="2006207" y="74991"/>
            <a:ext cx="12731775" cy="5267870"/>
            <a:chOff x="2006207" y="74991"/>
            <a:chExt cx="12731775" cy="52678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BE9BA07-EDC3-6B49-B6B4-49D15F21A6DC}"/>
                    </a:ext>
                  </a:extLst>
                </p:cNvPr>
                <p:cNvSpPr txBox="1"/>
                <p:nvPr/>
              </p:nvSpPr>
              <p:spPr>
                <a:xfrm>
                  <a:off x="3386840" y="107820"/>
                  <a:ext cx="13910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𝑠𝑢𝑏𝑠𝑒𝑡</m:t>
                        </m:r>
                      </m:oMath>
                    </m:oMathPara>
                  </a14:m>
                  <a:endParaRPr lang="en-US" sz="10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:endParaRPr lang="en-US" sz="1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BE9BA07-EDC3-6B49-B6B4-49D15F21A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840" y="107820"/>
                  <a:ext cx="139108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54BFA18-8A04-EF48-A8B6-5B329054EC78}"/>
                    </a:ext>
                  </a:extLst>
                </p:cNvPr>
                <p:cNvSpPr txBox="1"/>
                <p:nvPr/>
              </p:nvSpPr>
              <p:spPr>
                <a:xfrm>
                  <a:off x="8630861" y="365800"/>
                  <a:ext cx="9860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</m:t>
                        </m:r>
                      </m:oMath>
                    </m:oMathPara>
                  </a14:m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=0.75</m:t>
                        </m:r>
                      </m:oMath>
                    </m:oMathPara>
                  </a14:m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=2.250</m:t>
                        </m:r>
                      </m:oMath>
                    </m:oMathPara>
                  </a14:m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54BFA18-8A04-EF48-A8B6-5B329054E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0861" y="365800"/>
                  <a:ext cx="986039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6BD467-FEB7-254C-88B4-1353A918D8EC}"/>
                    </a:ext>
                  </a:extLst>
                </p:cNvPr>
                <p:cNvSpPr txBox="1"/>
                <p:nvPr/>
              </p:nvSpPr>
              <p:spPr>
                <a:xfrm>
                  <a:off x="2396506" y="808811"/>
                  <a:ext cx="9757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Root node: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=2.250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6BD467-FEB7-254C-88B4-1353A918D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506" y="808811"/>
                  <a:ext cx="97578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81F6182-71F8-2C42-B5F7-68E8A4838268}"/>
                    </a:ext>
                  </a:extLst>
                </p:cNvPr>
                <p:cNvSpPr txBox="1"/>
                <p:nvPr/>
              </p:nvSpPr>
              <p:spPr>
                <a:xfrm>
                  <a:off x="2007810" y="1640519"/>
                  <a:ext cx="13644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Internal node level 1</a:t>
                  </a:r>
                  <a14:m>
                    <m:oMath xmlns:m="http://schemas.openxmlformats.org/officeDocument/2006/math"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en-US" sz="1000" b="0" i="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1.386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81F6182-71F8-2C42-B5F7-68E8A4838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810" y="1640519"/>
                  <a:ext cx="1364476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4488194-AB69-D344-9BD8-F02B07241F41}"/>
                    </a:ext>
                  </a:extLst>
                </p:cNvPr>
                <p:cNvSpPr txBox="1"/>
                <p:nvPr/>
              </p:nvSpPr>
              <p:spPr>
                <a:xfrm>
                  <a:off x="2006207" y="2688578"/>
                  <a:ext cx="13660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Internal node level 2: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4488194-AB69-D344-9BD8-F02B07241F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207" y="2688578"/>
                  <a:ext cx="1366079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5F1580B-197F-734C-AD59-73CC7CAFF9F0}"/>
                    </a:ext>
                  </a:extLst>
                </p:cNvPr>
                <p:cNvSpPr txBox="1"/>
                <p:nvPr/>
              </p:nvSpPr>
              <p:spPr>
                <a:xfrm>
                  <a:off x="2523976" y="4788863"/>
                  <a:ext cx="8483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Leaf nodes: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5F1580B-197F-734C-AD59-73CC7CAFF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976" y="4788863"/>
                  <a:ext cx="848310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4307EC03-247E-E940-B11D-5CB2D42CF76D}"/>
                </a:ext>
              </a:extLst>
            </p:cNvPr>
            <p:cNvGrpSpPr/>
            <p:nvPr/>
          </p:nvGrpSpPr>
          <p:grpSpPr>
            <a:xfrm>
              <a:off x="3386840" y="896288"/>
              <a:ext cx="11351142" cy="4446573"/>
              <a:chOff x="4527471" y="896288"/>
              <a:chExt cx="11351142" cy="44465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62844D-49A7-D141-A4BE-12119950D50A}"/>
                  </a:ext>
                </a:extLst>
              </p:cNvPr>
              <p:cNvSpPr/>
              <p:nvPr/>
            </p:nvSpPr>
            <p:spPr>
              <a:xfrm>
                <a:off x="9771492" y="896288"/>
                <a:ext cx="863100" cy="2251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Canned?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9CC5130-B58D-6345-969D-D701E162171E}"/>
                  </a:ext>
                </a:extLst>
              </p:cNvPr>
              <p:cNvCxnSpPr>
                <a:cxnSpLocks/>
                <a:stCxn id="4" idx="2"/>
                <a:endCxn id="23" idx="0"/>
              </p:cNvCxnSpPr>
              <p:nvPr/>
            </p:nvCxnSpPr>
            <p:spPr>
              <a:xfrm flipH="1">
                <a:off x="7381834" y="1121444"/>
                <a:ext cx="2821208" cy="3488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82F269C-974C-5D4A-AF22-88B0BF18A45A}"/>
                  </a:ext>
                </a:extLst>
              </p:cNvPr>
              <p:cNvCxnSpPr>
                <a:cxnSpLocks/>
                <a:stCxn id="4" idx="2"/>
                <a:endCxn id="354" idx="0"/>
              </p:cNvCxnSpPr>
              <p:nvPr/>
            </p:nvCxnSpPr>
            <p:spPr>
              <a:xfrm>
                <a:off x="10203042" y="1121444"/>
                <a:ext cx="2702587" cy="3488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D5725-373F-F74F-8C0A-83583BA5159B}"/>
                  </a:ext>
                </a:extLst>
              </p:cNvPr>
              <p:cNvSpPr txBox="1"/>
              <p:nvPr/>
            </p:nvSpPr>
            <p:spPr>
              <a:xfrm>
                <a:off x="8801791" y="1285872"/>
                <a:ext cx="383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B87E779-CB61-3243-B8D7-C64D9BF08D64}"/>
                  </a:ext>
                </a:extLst>
              </p:cNvPr>
              <p:cNvSpPr txBox="1"/>
              <p:nvPr/>
            </p:nvSpPr>
            <p:spPr>
              <a:xfrm>
                <a:off x="11262038" y="1267566"/>
                <a:ext cx="325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</a:p>
            </p:txBody>
          </p: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D9CF71CD-571D-C648-BD3F-37D88D3AFBBB}"/>
                  </a:ext>
                </a:extLst>
              </p:cNvPr>
              <p:cNvGrpSpPr/>
              <p:nvPr/>
            </p:nvGrpSpPr>
            <p:grpSpPr>
              <a:xfrm>
                <a:off x="4527471" y="1470306"/>
                <a:ext cx="11351142" cy="3872555"/>
                <a:chOff x="4527471" y="1671474"/>
                <a:chExt cx="11351142" cy="3872555"/>
              </a:xfrm>
            </p:grpSpPr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CFE2A309-62E5-5E45-8106-B4AE78D6E067}"/>
                    </a:ext>
                  </a:extLst>
                </p:cNvPr>
                <p:cNvGrpSpPr/>
                <p:nvPr/>
              </p:nvGrpSpPr>
              <p:grpSpPr>
                <a:xfrm>
                  <a:off x="4527471" y="1671474"/>
                  <a:ext cx="5708725" cy="3872555"/>
                  <a:chOff x="4527471" y="1671474"/>
                  <a:chExt cx="5708725" cy="3872555"/>
                </a:xfrm>
              </p:grpSpPr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2579BC30-27B0-0747-AA44-9FB737957F67}"/>
                      </a:ext>
                    </a:extLst>
                  </p:cNvPr>
                  <p:cNvGrpSpPr/>
                  <p:nvPr/>
                </p:nvGrpSpPr>
                <p:grpSpPr>
                  <a:xfrm>
                    <a:off x="6831457" y="1671474"/>
                    <a:ext cx="1100752" cy="764745"/>
                    <a:chOff x="6537695" y="1671474"/>
                    <a:chExt cx="1100752" cy="764745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A5EDC82F-E0CF-2C49-A0E9-888A1C6A9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7695" y="2211063"/>
                      <a:ext cx="1100752" cy="22515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Unit price &gt;$5</a:t>
                      </a:r>
                      <a:endParaRPr lang="en-US" sz="1050" dirty="0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4BBF7081-CF8D-0C49-A4BB-D6A16A18F4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5052" y="1671474"/>
                          <a:ext cx="986039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b>
                                </m:s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=1.386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4BBF7081-CF8D-0C49-A4BB-D6A16A18F4C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5052" y="1671474"/>
                          <a:ext cx="986039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2D14BA1D-7DF7-6D45-B522-213815E1B975}"/>
                      </a:ext>
                    </a:extLst>
                  </p:cNvPr>
                  <p:cNvCxnSpPr>
                    <a:cxnSpLocks/>
                    <a:stCxn id="14" idx="2"/>
                    <a:endCxn id="46" idx="0"/>
                  </p:cNvCxnSpPr>
                  <p:nvPr/>
                </p:nvCxnSpPr>
                <p:spPr>
                  <a:xfrm flipH="1">
                    <a:off x="5974853" y="2436219"/>
                    <a:ext cx="1406980" cy="2867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BE8E6103-7E86-E54C-8490-3B8CC08BE8D3}"/>
                      </a:ext>
                    </a:extLst>
                  </p:cNvPr>
                  <p:cNvCxnSpPr>
                    <a:cxnSpLocks/>
                    <a:stCxn id="14" idx="2"/>
                    <a:endCxn id="246" idx="0"/>
                  </p:cNvCxnSpPr>
                  <p:nvPr/>
                </p:nvCxnSpPr>
                <p:spPr>
                  <a:xfrm>
                    <a:off x="7381833" y="2436219"/>
                    <a:ext cx="1406983" cy="2867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A46F1A35-C48B-724F-972F-246BE4C548E8}"/>
                      </a:ext>
                    </a:extLst>
                  </p:cNvPr>
                  <p:cNvSpPr txBox="1"/>
                  <p:nvPr/>
                </p:nvSpPr>
                <p:spPr>
                  <a:xfrm>
                    <a:off x="6259632" y="2343344"/>
                    <a:ext cx="38343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yes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5F095D4B-902B-2443-8D20-DBFAB40DBDAD}"/>
                      </a:ext>
                    </a:extLst>
                  </p:cNvPr>
                  <p:cNvSpPr txBox="1"/>
                  <p:nvPr/>
                </p:nvSpPr>
                <p:spPr>
                  <a:xfrm>
                    <a:off x="8102639" y="2343344"/>
                    <a:ext cx="32573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no</a:t>
                    </a:r>
                  </a:p>
                </p:txBody>
              </p:sp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AF6EBC10-2FC7-814A-8325-61E1A59EB2F2}"/>
                      </a:ext>
                    </a:extLst>
                  </p:cNvPr>
                  <p:cNvGrpSpPr/>
                  <p:nvPr/>
                </p:nvGrpSpPr>
                <p:grpSpPr>
                  <a:xfrm>
                    <a:off x="4527471" y="2722995"/>
                    <a:ext cx="5708725" cy="2821034"/>
                    <a:chOff x="4527471" y="3052179"/>
                    <a:chExt cx="5708725" cy="2821034"/>
                  </a:xfrm>
                </p:grpSpPr>
                <p:grpSp>
                  <p:nvGrpSpPr>
                    <p:cNvPr id="210" name="Group 209">
                      <a:extLst>
                        <a:ext uri="{FF2B5EF4-FFF2-40B4-BE49-F238E27FC236}">
                          <a16:creationId xmlns:a16="http://schemas.microsoft.com/office/drawing/2014/main" id="{95420303-BB4D-E341-A124-D649251D6D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27471" y="3052179"/>
                      <a:ext cx="2894762" cy="2821034"/>
                      <a:chOff x="4527471" y="3052179"/>
                      <a:chExt cx="2894762" cy="2821034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46" name="TextBox 45">
                            <a:extLst>
                              <a:ext uri="{FF2B5EF4-FFF2-40B4-BE49-F238E27FC236}">
                                <a16:creationId xmlns:a16="http://schemas.microsoft.com/office/drawing/2014/main" id="{ABE15A85-3E63-3649-BE53-6DCA7C8376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00455" y="3052179"/>
                            <a:ext cx="748795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oMath>
                              </m:oMathPara>
                            </a14:m>
                            <a:endPara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oMath>
                              </m:oMathPara>
                            </a14:m>
                            <a:endPara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oMath>
                              </m:oMathPara>
                            </a14:m>
                            <a:endPara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46" name="TextBox 45">
                            <a:extLst>
                              <a:ext uri="{FF2B5EF4-FFF2-40B4-BE49-F238E27FC236}">
                                <a16:creationId xmlns:a16="http://schemas.microsoft.com/office/drawing/2014/main" id="{ABE15A85-3E63-3649-BE53-6DCA7C83766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600455" y="3052179"/>
                            <a:ext cx="748795" cy="553998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2F95717C-4318-EE43-A843-493A234A7B19}"/>
                          </a:ext>
                        </a:extLst>
                      </p:cNvPr>
                      <p:cNvCxnSpPr>
                        <a:cxnSpLocks/>
                        <a:stCxn id="40" idx="2"/>
                        <a:endCxn id="177" idx="0"/>
                      </p:cNvCxnSpPr>
                      <p:nvPr/>
                    </p:nvCxnSpPr>
                    <p:spPr>
                      <a:xfrm flipH="1">
                        <a:off x="5268317" y="3844196"/>
                        <a:ext cx="706535" cy="2668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CB8822D7-5BE5-8F4C-ABEA-3E838D797323}"/>
                          </a:ext>
                        </a:extLst>
                      </p:cNvPr>
                      <p:cNvCxnSpPr>
                        <a:cxnSpLocks/>
                        <a:stCxn id="40" idx="2"/>
                        <a:endCxn id="201" idx="0"/>
                      </p:cNvCxnSpPr>
                      <p:nvPr/>
                    </p:nvCxnSpPr>
                    <p:spPr>
                      <a:xfrm>
                        <a:off x="5974852" y="3844196"/>
                        <a:ext cx="706536" cy="2668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5FEC031F-140C-5D4F-A8DD-79CFB5CC06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98767" y="3803048"/>
                        <a:ext cx="32573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no</a:t>
                        </a:r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374BBA35-3D22-E744-954B-456351C406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24476" y="3619040"/>
                        <a:ext cx="1100752" cy="22515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</a:rPr>
                          <a:t>&gt; 5g fat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4958ED44-61E3-ED43-918B-C09A518295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69032" y="3803048"/>
                        <a:ext cx="38343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yes</a:t>
                        </a:r>
                      </a:p>
                    </p:txBody>
                  </p:sp>
                  <p:grpSp>
                    <p:nvGrpSpPr>
                      <p:cNvPr id="209" name="Group 208">
                        <a:extLst>
                          <a:ext uri="{FF2B5EF4-FFF2-40B4-BE49-F238E27FC236}">
                            <a16:creationId xmlns:a16="http://schemas.microsoft.com/office/drawing/2014/main" id="{C7E88B14-43F6-FE4B-AEF7-16EBD63EB0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27471" y="4111056"/>
                        <a:ext cx="2894762" cy="1762157"/>
                        <a:chOff x="4527471" y="4111056"/>
                        <a:chExt cx="2894762" cy="1762157"/>
                      </a:xfrm>
                    </p:grpSpPr>
                    <p:grpSp>
                      <p:nvGrpSpPr>
                        <p:cNvPr id="193" name="Group 192">
                          <a:extLst>
                            <a:ext uri="{FF2B5EF4-FFF2-40B4-BE49-F238E27FC236}">
                              <a16:creationId xmlns:a16="http://schemas.microsoft.com/office/drawing/2014/main" id="{6D124B81-1E15-5644-8795-1061A7DA69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27471" y="4111056"/>
                          <a:ext cx="1481691" cy="1762157"/>
                          <a:chOff x="4527471" y="4111056"/>
                          <a:chExt cx="1481691" cy="1762157"/>
                        </a:xfrm>
                      </p:grpSpPr>
                      <p:cxnSp>
                        <p:nvCxnSpPr>
                          <p:cNvPr id="122" name="Straight Arrow Connector 121">
                            <a:extLst>
                              <a:ext uri="{FF2B5EF4-FFF2-40B4-BE49-F238E27FC236}">
                                <a16:creationId xmlns:a16="http://schemas.microsoft.com/office/drawing/2014/main" id="{90E8AAB1-A388-4F4F-AB29-63A350E0929E}"/>
                              </a:ext>
                            </a:extLst>
                          </p:cNvPr>
                          <p:cNvCxnSpPr>
                            <a:cxnSpLocks/>
                            <a:stCxn id="43" idx="2"/>
                            <a:endCxn id="119" idx="0"/>
                          </p:cNvCxnSpPr>
                          <p:nvPr/>
                        </p:nvCxnSpPr>
                        <p:spPr>
                          <a:xfrm flipH="1">
                            <a:off x="4901868" y="4865750"/>
                            <a:ext cx="366450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4" name="Straight Arrow Connector 123">
                            <a:extLst>
                              <a:ext uri="{FF2B5EF4-FFF2-40B4-BE49-F238E27FC236}">
                                <a16:creationId xmlns:a16="http://schemas.microsoft.com/office/drawing/2014/main" id="{845940A3-166B-3B41-B251-584A6536A00D}"/>
                              </a:ext>
                            </a:extLst>
                          </p:cNvPr>
                          <p:cNvCxnSpPr>
                            <a:cxnSpLocks/>
                            <a:stCxn id="43" idx="2"/>
                            <a:endCxn id="121" idx="0"/>
                          </p:cNvCxnSpPr>
                          <p:nvPr/>
                        </p:nvCxnSpPr>
                        <p:spPr>
                          <a:xfrm>
                            <a:off x="5268318" y="4865750"/>
                            <a:ext cx="366447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81" name="Group 180">
                            <a:extLst>
                              <a:ext uri="{FF2B5EF4-FFF2-40B4-BE49-F238E27FC236}">
                                <a16:creationId xmlns:a16="http://schemas.microsoft.com/office/drawing/2014/main" id="{015FADB5-9260-F34E-B50A-4F46B1EE22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27471" y="4111056"/>
                            <a:ext cx="1481691" cy="1762157"/>
                            <a:chOff x="4527471" y="4165920"/>
                            <a:chExt cx="1481691" cy="1762157"/>
                          </a:xfrm>
                        </p:grpSpPr>
                        <p:grpSp>
                          <p:nvGrpSpPr>
                            <p:cNvPr id="174" name="Group 173">
                              <a:extLst>
                                <a:ext uri="{FF2B5EF4-FFF2-40B4-BE49-F238E27FC236}">
                                  <a16:creationId xmlns:a16="http://schemas.microsoft.com/office/drawing/2014/main" id="{FB46F674-5AA1-154C-851D-9A2A8DEEA5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27471" y="5151516"/>
                              <a:ext cx="1481691" cy="776561"/>
                              <a:chOff x="4518327" y="4804044"/>
                              <a:chExt cx="1481691" cy="776561"/>
                            </a:xfrm>
                          </p:grpSpPr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44" name="TextBox 43">
                                    <a:extLst>
                                      <a:ext uri="{FF2B5EF4-FFF2-40B4-BE49-F238E27FC236}">
                                        <a16:creationId xmlns:a16="http://schemas.microsoft.com/office/drawing/2014/main" id="{309B885E-024E-2140-B079-7F96BA10EEE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44" name="TextBox 43">
                                    <a:extLst>
                                      <a:ext uri="{FF2B5EF4-FFF2-40B4-BE49-F238E27FC236}">
                                        <a16:creationId xmlns:a16="http://schemas.microsoft.com/office/drawing/2014/main" id="{309B885E-024E-2140-B079-7F96BA10EEEA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10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119" name="Rectangle 118">
                                <a:extLst>
                                  <a:ext uri="{FF2B5EF4-FFF2-40B4-BE49-F238E27FC236}">
                                    <a16:creationId xmlns:a16="http://schemas.microsoft.com/office/drawing/2014/main" id="{C2AF6960-AEA1-0148-B7D2-CD08E7285B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9164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Yes</a:t>
                                </a:r>
                                <a:endParaRPr lang="en-US" sz="1050" dirty="0"/>
                              </a:p>
                            </p:txBody>
                          </p:sp>
                          <p:sp>
                            <p:nvSpPr>
                              <p:cNvPr id="121" name="Rectangle 120">
                                <a:extLst>
                                  <a:ext uri="{FF2B5EF4-FFF2-40B4-BE49-F238E27FC236}">
                                    <a16:creationId xmlns:a16="http://schemas.microsoft.com/office/drawing/2014/main" id="{13FE470E-95B7-7640-842D-C177E3D6F8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412061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No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173" name="TextBox 172">
                                    <a:extLst>
                                      <a:ext uri="{FF2B5EF4-FFF2-40B4-BE49-F238E27FC236}">
                                        <a16:creationId xmlns:a16="http://schemas.microsoft.com/office/drawing/2014/main" id="{137C2A03-B4A7-2841-B882-37FF48DF3FD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173" name="TextBox 172">
                                    <a:extLst>
                                      <a:ext uri="{FF2B5EF4-FFF2-40B4-BE49-F238E27FC236}">
                                        <a16:creationId xmlns:a16="http://schemas.microsoft.com/office/drawing/2014/main" id="{137C2A03-B4A7-2841-B882-37FF48DF3FD1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11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180" name="Group 179">
                              <a:extLst>
                                <a:ext uri="{FF2B5EF4-FFF2-40B4-BE49-F238E27FC236}">
                                  <a16:creationId xmlns:a16="http://schemas.microsoft.com/office/drawing/2014/main" id="{6BB048B3-214B-934B-A3E1-2F48763426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893919" y="4165920"/>
                              <a:ext cx="748795" cy="754694"/>
                              <a:chOff x="4962499" y="4165920"/>
                              <a:chExt cx="748795" cy="754694"/>
                            </a:xfrm>
                          </p:grpSpPr>
                          <p:sp>
                            <p:nvSpPr>
                              <p:cNvPr id="43" name="Rectangle 42">
                                <a:extLst>
                                  <a:ext uri="{FF2B5EF4-FFF2-40B4-BE49-F238E27FC236}">
                                    <a16:creationId xmlns:a16="http://schemas.microsoft.com/office/drawing/2014/main" id="{781E0C58-A0BC-8549-B066-2FC92499BF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990179" y="4695458"/>
                                <a:ext cx="693437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Healthy?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177" name="TextBox 176">
                                    <a:extLst>
                                      <a:ext uri="{FF2B5EF4-FFF2-40B4-BE49-F238E27FC236}">
                                        <a16:creationId xmlns:a16="http://schemas.microsoft.com/office/drawing/2014/main" id="{97A37709-410F-7145-BA37-D9E00D6E56E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177" name="TextBox 176">
                                    <a:extLst>
                                      <a:ext uri="{FF2B5EF4-FFF2-40B4-BE49-F238E27FC236}">
                                        <a16:creationId xmlns:a16="http://schemas.microsoft.com/office/drawing/2014/main" id="{97A37709-410F-7145-BA37-D9E00D6E56E2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12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</p:grpSp>
                    </p:grpSp>
                    <p:grpSp>
                      <p:nvGrpSpPr>
                        <p:cNvPr id="194" name="Group 193">
                          <a:extLst>
                            <a:ext uri="{FF2B5EF4-FFF2-40B4-BE49-F238E27FC236}">
                              <a16:creationId xmlns:a16="http://schemas.microsoft.com/office/drawing/2014/main" id="{A3D32C95-E56B-CD46-BEAF-F5347E4A69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40542" y="4111056"/>
                          <a:ext cx="1481691" cy="1762157"/>
                          <a:chOff x="4527471" y="4111056"/>
                          <a:chExt cx="1481691" cy="1762157"/>
                        </a:xfrm>
                      </p:grpSpPr>
                      <p:cxnSp>
                        <p:nvCxnSpPr>
                          <p:cNvPr id="195" name="Straight Arrow Connector 194">
                            <a:extLst>
                              <a:ext uri="{FF2B5EF4-FFF2-40B4-BE49-F238E27FC236}">
                                <a16:creationId xmlns:a16="http://schemas.microsoft.com/office/drawing/2014/main" id="{53DAF6E9-F6F7-FA48-BAD0-EE70CA994903}"/>
                              </a:ext>
                            </a:extLst>
                          </p:cNvPr>
                          <p:cNvCxnSpPr>
                            <a:cxnSpLocks/>
                            <a:stCxn id="200" idx="2"/>
                            <a:endCxn id="203" idx="0"/>
                          </p:cNvCxnSpPr>
                          <p:nvPr/>
                        </p:nvCxnSpPr>
                        <p:spPr>
                          <a:xfrm flipH="1">
                            <a:off x="4901868" y="4865750"/>
                            <a:ext cx="366450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6" name="Straight Arrow Connector 195">
                            <a:extLst>
                              <a:ext uri="{FF2B5EF4-FFF2-40B4-BE49-F238E27FC236}">
                                <a16:creationId xmlns:a16="http://schemas.microsoft.com/office/drawing/2014/main" id="{C4BBB851-ECB2-904E-B889-055C8086649B}"/>
                              </a:ext>
                            </a:extLst>
                          </p:cNvPr>
                          <p:cNvCxnSpPr>
                            <a:cxnSpLocks/>
                            <a:stCxn id="200" idx="2"/>
                            <a:endCxn id="204" idx="0"/>
                          </p:cNvCxnSpPr>
                          <p:nvPr/>
                        </p:nvCxnSpPr>
                        <p:spPr>
                          <a:xfrm>
                            <a:off x="5268318" y="4865750"/>
                            <a:ext cx="366447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97" name="Group 196">
                            <a:extLst>
                              <a:ext uri="{FF2B5EF4-FFF2-40B4-BE49-F238E27FC236}">
                                <a16:creationId xmlns:a16="http://schemas.microsoft.com/office/drawing/2014/main" id="{155FF6FE-67EB-6B48-8412-8027492E13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27471" y="4111056"/>
                            <a:ext cx="1481691" cy="1762157"/>
                            <a:chOff x="4527471" y="4165920"/>
                            <a:chExt cx="1481691" cy="1762157"/>
                          </a:xfrm>
                        </p:grpSpPr>
                        <p:grpSp>
                          <p:nvGrpSpPr>
                            <p:cNvPr id="198" name="Group 197">
                              <a:extLst>
                                <a:ext uri="{FF2B5EF4-FFF2-40B4-BE49-F238E27FC236}">
                                  <a16:creationId xmlns:a16="http://schemas.microsoft.com/office/drawing/2014/main" id="{44C025F7-BD4F-EC4A-AB82-8560F76018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27471" y="5151516"/>
                              <a:ext cx="1481691" cy="776561"/>
                              <a:chOff x="4518327" y="4804044"/>
                              <a:chExt cx="1481691" cy="776561"/>
                            </a:xfrm>
                          </p:grpSpPr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202" name="TextBox 201">
                                    <a:extLst>
                                      <a:ext uri="{FF2B5EF4-FFF2-40B4-BE49-F238E27FC236}">
                                        <a16:creationId xmlns:a16="http://schemas.microsoft.com/office/drawing/2014/main" id="{E05F3BF5-3A41-914E-8121-131D7B7307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202" name="TextBox 201">
                                    <a:extLst>
                                      <a:ext uri="{FF2B5EF4-FFF2-40B4-BE49-F238E27FC236}">
                                        <a16:creationId xmlns:a16="http://schemas.microsoft.com/office/drawing/2014/main" id="{E05F3BF5-3A41-914E-8121-131D7B7307F1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13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203" name="Rectangle 202">
                                <a:extLst>
                                  <a:ext uri="{FF2B5EF4-FFF2-40B4-BE49-F238E27FC236}">
                                    <a16:creationId xmlns:a16="http://schemas.microsoft.com/office/drawing/2014/main" id="{58B0D793-320A-5B40-86DB-0B9209E231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9164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Yes</a:t>
                                </a:r>
                                <a:endParaRPr lang="en-US" sz="1050" dirty="0"/>
                              </a:p>
                            </p:txBody>
                          </p:sp>
                          <p:sp>
                            <p:nvSpPr>
                              <p:cNvPr id="204" name="Rectangle 203">
                                <a:extLst>
                                  <a:ext uri="{FF2B5EF4-FFF2-40B4-BE49-F238E27FC236}">
                                    <a16:creationId xmlns:a16="http://schemas.microsoft.com/office/drawing/2014/main" id="{06C03542-0E10-1846-B88A-AE8C25C0B6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412061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No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205" name="TextBox 204">
                                    <a:extLst>
                                      <a:ext uri="{FF2B5EF4-FFF2-40B4-BE49-F238E27FC236}">
                                        <a16:creationId xmlns:a16="http://schemas.microsoft.com/office/drawing/2014/main" id="{964B9249-FF73-844A-B2A6-00C7F75FD08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205" name="TextBox 204">
                                    <a:extLst>
                                      <a:ext uri="{FF2B5EF4-FFF2-40B4-BE49-F238E27FC236}">
                                        <a16:creationId xmlns:a16="http://schemas.microsoft.com/office/drawing/2014/main" id="{964B9249-FF73-844A-B2A6-00C7F75FD087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14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199" name="Group 198">
                              <a:extLst>
                                <a:ext uri="{FF2B5EF4-FFF2-40B4-BE49-F238E27FC236}">
                                  <a16:creationId xmlns:a16="http://schemas.microsoft.com/office/drawing/2014/main" id="{C22B3137-640C-564E-A363-FDC4425D5AD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893919" y="4165920"/>
                              <a:ext cx="748795" cy="754694"/>
                              <a:chOff x="4962499" y="4165920"/>
                              <a:chExt cx="748795" cy="754694"/>
                            </a:xfrm>
                          </p:grpSpPr>
                          <p:sp>
                            <p:nvSpPr>
                              <p:cNvPr id="200" name="Rectangle 199">
                                <a:extLst>
                                  <a:ext uri="{FF2B5EF4-FFF2-40B4-BE49-F238E27FC236}">
                                    <a16:creationId xmlns:a16="http://schemas.microsoft.com/office/drawing/2014/main" id="{93EDC65A-0D9D-BF45-A2EC-CFCE62C71C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990179" y="4695458"/>
                                <a:ext cx="693437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Healthy?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201" name="TextBox 200">
                                    <a:extLst>
                                      <a:ext uri="{FF2B5EF4-FFF2-40B4-BE49-F238E27FC236}">
                                        <a16:creationId xmlns:a16="http://schemas.microsoft.com/office/drawing/2014/main" id="{024E34B0-275A-694B-B113-5E81652863A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201" name="TextBox 200">
                                    <a:extLst>
                                      <a:ext uri="{FF2B5EF4-FFF2-40B4-BE49-F238E27FC236}">
                                        <a16:creationId xmlns:a16="http://schemas.microsoft.com/office/drawing/2014/main" id="{024E34B0-275A-694B-B113-5E81652863A2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15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</p:grpSp>
                    </p:grpSp>
                  </p:grpSp>
                </p:grpSp>
                <p:grpSp>
                  <p:nvGrpSpPr>
                    <p:cNvPr id="245" name="Group 244">
                      <a:extLst>
                        <a:ext uri="{FF2B5EF4-FFF2-40B4-BE49-F238E27FC236}">
                          <a16:creationId xmlns:a16="http://schemas.microsoft.com/office/drawing/2014/main" id="{F7629979-B811-B041-BE73-B4FB9FFFD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1434" y="3052179"/>
                      <a:ext cx="2894762" cy="2821034"/>
                      <a:chOff x="4527471" y="3052179"/>
                      <a:chExt cx="2894762" cy="2821034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6" name="TextBox 245">
                            <a:extLst>
                              <a:ext uri="{FF2B5EF4-FFF2-40B4-BE49-F238E27FC236}">
                                <a16:creationId xmlns:a16="http://schemas.microsoft.com/office/drawing/2014/main" id="{825F370E-6667-2B41-BC9E-2490B4F14AF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00455" y="3052179"/>
                            <a:ext cx="748795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00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oMath>
                              </m:oMathPara>
                            </a14:m>
                            <a:endPara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oMath>
                              </m:oMathPara>
                            </a14:m>
                            <a:endPara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6" name="TextBox 245">
                            <a:extLst>
                              <a:ext uri="{FF2B5EF4-FFF2-40B4-BE49-F238E27FC236}">
                                <a16:creationId xmlns:a16="http://schemas.microsoft.com/office/drawing/2014/main" id="{825F370E-6667-2B41-BC9E-2490B4F14AF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600455" y="3052179"/>
                            <a:ext cx="748795" cy="553998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247" name="Straight Arrow Connector 246">
                        <a:extLst>
                          <a:ext uri="{FF2B5EF4-FFF2-40B4-BE49-F238E27FC236}">
                            <a16:creationId xmlns:a16="http://schemas.microsoft.com/office/drawing/2014/main" id="{C0CA518A-7539-7140-906E-26842C0CFE5B}"/>
                          </a:ext>
                        </a:extLst>
                      </p:cNvPr>
                      <p:cNvCxnSpPr>
                        <a:cxnSpLocks/>
                        <a:stCxn id="250" idx="2"/>
                        <a:endCxn id="272" idx="0"/>
                      </p:cNvCxnSpPr>
                      <p:nvPr/>
                    </p:nvCxnSpPr>
                    <p:spPr>
                      <a:xfrm flipH="1">
                        <a:off x="5268317" y="3844196"/>
                        <a:ext cx="706535" cy="2668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Straight Arrow Connector 247">
                        <a:extLst>
                          <a:ext uri="{FF2B5EF4-FFF2-40B4-BE49-F238E27FC236}">
                            <a16:creationId xmlns:a16="http://schemas.microsoft.com/office/drawing/2014/main" id="{40C60596-9AA5-C846-8BEE-B397C4AC7AE1}"/>
                          </a:ext>
                        </a:extLst>
                      </p:cNvPr>
                      <p:cNvCxnSpPr>
                        <a:cxnSpLocks/>
                        <a:stCxn id="250" idx="2"/>
                        <a:endCxn id="261" idx="0"/>
                      </p:cNvCxnSpPr>
                      <p:nvPr/>
                    </p:nvCxnSpPr>
                    <p:spPr>
                      <a:xfrm>
                        <a:off x="5974852" y="3844196"/>
                        <a:ext cx="706536" cy="2668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DFA39976-DD58-254A-B792-2FCCB7C886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98767" y="3803048"/>
                        <a:ext cx="32573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no</a:t>
                        </a:r>
                      </a:p>
                    </p:txBody>
                  </p:sp>
                  <p:sp>
                    <p:nvSpPr>
                      <p:cNvPr id="250" name="Rectangle 249">
                        <a:extLst>
                          <a:ext uri="{FF2B5EF4-FFF2-40B4-BE49-F238E27FC236}">
                            <a16:creationId xmlns:a16="http://schemas.microsoft.com/office/drawing/2014/main" id="{1C35F87F-9BFE-E044-A130-9AF2AD1FCE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24476" y="3619040"/>
                        <a:ext cx="1100752" cy="22515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</a:rPr>
                          <a:t>&gt; 5g fat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251" name="TextBox 250">
                        <a:extLst>
                          <a:ext uri="{FF2B5EF4-FFF2-40B4-BE49-F238E27FC236}">
                            <a16:creationId xmlns:a16="http://schemas.microsoft.com/office/drawing/2014/main" id="{EF6722D3-CDC9-C44B-B2AF-C98E2AAB64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69032" y="3803048"/>
                        <a:ext cx="38343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yes</a:t>
                        </a:r>
                      </a:p>
                    </p:txBody>
                  </p:sp>
                  <p:grpSp>
                    <p:nvGrpSpPr>
                      <p:cNvPr id="252" name="Group 251">
                        <a:extLst>
                          <a:ext uri="{FF2B5EF4-FFF2-40B4-BE49-F238E27FC236}">
                            <a16:creationId xmlns:a16="http://schemas.microsoft.com/office/drawing/2014/main" id="{73A1BFB2-B515-A243-BCB6-B6023D33BE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27471" y="4111056"/>
                        <a:ext cx="2894762" cy="1762157"/>
                        <a:chOff x="4527471" y="4111056"/>
                        <a:chExt cx="2894762" cy="1762157"/>
                      </a:xfrm>
                    </p:grpSpPr>
                    <p:grpSp>
                      <p:nvGrpSpPr>
                        <p:cNvPr id="253" name="Group 252">
                          <a:extLst>
                            <a:ext uri="{FF2B5EF4-FFF2-40B4-BE49-F238E27FC236}">
                              <a16:creationId xmlns:a16="http://schemas.microsoft.com/office/drawing/2014/main" id="{4341DF74-8B9A-A247-A917-1331D248BC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27471" y="4111056"/>
                          <a:ext cx="1481691" cy="1762157"/>
                          <a:chOff x="4527471" y="4111056"/>
                          <a:chExt cx="1481691" cy="1762157"/>
                        </a:xfrm>
                      </p:grpSpPr>
                      <p:cxnSp>
                        <p:nvCxnSpPr>
                          <p:cNvPr id="266" name="Straight Arrow Connector 265">
                            <a:extLst>
                              <a:ext uri="{FF2B5EF4-FFF2-40B4-BE49-F238E27FC236}">
                                <a16:creationId xmlns:a16="http://schemas.microsoft.com/office/drawing/2014/main" id="{7A4A4888-A46C-044E-B9D8-232B098A2AAF}"/>
                              </a:ext>
                            </a:extLst>
                          </p:cNvPr>
                          <p:cNvCxnSpPr>
                            <a:cxnSpLocks/>
                            <a:stCxn id="271" idx="2"/>
                            <a:endCxn id="274" idx="0"/>
                          </p:cNvCxnSpPr>
                          <p:nvPr/>
                        </p:nvCxnSpPr>
                        <p:spPr>
                          <a:xfrm flipH="1">
                            <a:off x="4901868" y="4865750"/>
                            <a:ext cx="366450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7" name="Straight Arrow Connector 266">
                            <a:extLst>
                              <a:ext uri="{FF2B5EF4-FFF2-40B4-BE49-F238E27FC236}">
                                <a16:creationId xmlns:a16="http://schemas.microsoft.com/office/drawing/2014/main" id="{0D05E0AE-928F-734C-963A-6767EF531C50}"/>
                              </a:ext>
                            </a:extLst>
                          </p:cNvPr>
                          <p:cNvCxnSpPr>
                            <a:cxnSpLocks/>
                            <a:stCxn id="271" idx="2"/>
                            <a:endCxn id="275" idx="0"/>
                          </p:cNvCxnSpPr>
                          <p:nvPr/>
                        </p:nvCxnSpPr>
                        <p:spPr>
                          <a:xfrm>
                            <a:off x="5268318" y="4865750"/>
                            <a:ext cx="366447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68" name="Group 267">
                            <a:extLst>
                              <a:ext uri="{FF2B5EF4-FFF2-40B4-BE49-F238E27FC236}">
                                <a16:creationId xmlns:a16="http://schemas.microsoft.com/office/drawing/2014/main" id="{24630697-C978-524E-B594-5CB9CE250E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27471" y="4111056"/>
                            <a:ext cx="1481691" cy="1762157"/>
                            <a:chOff x="4527471" y="4165920"/>
                            <a:chExt cx="1481691" cy="1762157"/>
                          </a:xfrm>
                        </p:grpSpPr>
                        <p:grpSp>
                          <p:nvGrpSpPr>
                            <p:cNvPr id="269" name="Group 268">
                              <a:extLst>
                                <a:ext uri="{FF2B5EF4-FFF2-40B4-BE49-F238E27FC236}">
                                  <a16:creationId xmlns:a16="http://schemas.microsoft.com/office/drawing/2014/main" id="{4E67846B-FE13-3E46-9E39-A87EF85745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27471" y="5151516"/>
                              <a:ext cx="1481691" cy="776561"/>
                              <a:chOff x="4518327" y="4804044"/>
                              <a:chExt cx="1481691" cy="776561"/>
                            </a:xfrm>
                          </p:grpSpPr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273" name="TextBox 272">
                                    <a:extLst>
                                      <a:ext uri="{FF2B5EF4-FFF2-40B4-BE49-F238E27FC236}">
                                        <a16:creationId xmlns:a16="http://schemas.microsoft.com/office/drawing/2014/main" id="{26CDCC72-B48E-EB4E-981C-62051835675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273" name="TextBox 272">
                                    <a:extLst>
                                      <a:ext uri="{FF2B5EF4-FFF2-40B4-BE49-F238E27FC236}">
                                        <a16:creationId xmlns:a16="http://schemas.microsoft.com/office/drawing/2014/main" id="{26CDCC72-B48E-EB4E-981C-620518356756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17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274" name="Rectangle 273">
                                <a:extLst>
                                  <a:ext uri="{FF2B5EF4-FFF2-40B4-BE49-F238E27FC236}">
                                    <a16:creationId xmlns:a16="http://schemas.microsoft.com/office/drawing/2014/main" id="{885B330B-02A0-3346-95CF-FD7C8A9AAE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9164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Yes</a:t>
                                </a:r>
                                <a:endParaRPr lang="en-US" sz="1050" dirty="0"/>
                              </a:p>
                            </p:txBody>
                          </p:sp>
                          <p:sp>
                            <p:nvSpPr>
                              <p:cNvPr id="275" name="Rectangle 274">
                                <a:extLst>
                                  <a:ext uri="{FF2B5EF4-FFF2-40B4-BE49-F238E27FC236}">
                                    <a16:creationId xmlns:a16="http://schemas.microsoft.com/office/drawing/2014/main" id="{A77759CC-C32F-E34D-B36A-CECEF49E5C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412061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No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276" name="TextBox 275">
                                    <a:extLst>
                                      <a:ext uri="{FF2B5EF4-FFF2-40B4-BE49-F238E27FC236}">
                                        <a16:creationId xmlns:a16="http://schemas.microsoft.com/office/drawing/2014/main" id="{E8EA6FB7-0868-8C48-9272-25E7D350F4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276" name="TextBox 275">
                                    <a:extLst>
                                      <a:ext uri="{FF2B5EF4-FFF2-40B4-BE49-F238E27FC236}">
                                        <a16:creationId xmlns:a16="http://schemas.microsoft.com/office/drawing/2014/main" id="{E8EA6FB7-0868-8C48-9272-25E7D350F409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18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270" name="Group 269">
                              <a:extLst>
                                <a:ext uri="{FF2B5EF4-FFF2-40B4-BE49-F238E27FC236}">
                                  <a16:creationId xmlns:a16="http://schemas.microsoft.com/office/drawing/2014/main" id="{6107CCA8-5438-FA4D-9337-81C0F00D42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893919" y="4165920"/>
                              <a:ext cx="748795" cy="754694"/>
                              <a:chOff x="4962499" y="4165920"/>
                              <a:chExt cx="748795" cy="754694"/>
                            </a:xfrm>
                          </p:grpSpPr>
                          <p:sp>
                            <p:nvSpPr>
                              <p:cNvPr id="271" name="Rectangle 270">
                                <a:extLst>
                                  <a:ext uri="{FF2B5EF4-FFF2-40B4-BE49-F238E27FC236}">
                                    <a16:creationId xmlns:a16="http://schemas.microsoft.com/office/drawing/2014/main" id="{F0B6606F-D101-2B4B-847D-F3EAF2FE36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990179" y="4695458"/>
                                <a:ext cx="693437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Healthy?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272" name="TextBox 271">
                                    <a:extLst>
                                      <a:ext uri="{FF2B5EF4-FFF2-40B4-BE49-F238E27FC236}">
                                        <a16:creationId xmlns:a16="http://schemas.microsoft.com/office/drawing/2014/main" id="{F2F3066B-DC82-A44B-B268-AC14DAA1771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272" name="TextBox 271">
                                    <a:extLst>
                                      <a:ext uri="{FF2B5EF4-FFF2-40B4-BE49-F238E27FC236}">
                                        <a16:creationId xmlns:a16="http://schemas.microsoft.com/office/drawing/2014/main" id="{F2F3066B-DC82-A44B-B268-AC14DAA1771F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19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</p:grpSp>
                    </p:grpSp>
                    <p:grpSp>
                      <p:nvGrpSpPr>
                        <p:cNvPr id="254" name="Group 253">
                          <a:extLst>
                            <a:ext uri="{FF2B5EF4-FFF2-40B4-BE49-F238E27FC236}">
                              <a16:creationId xmlns:a16="http://schemas.microsoft.com/office/drawing/2014/main" id="{B0AE33E6-627F-5C41-B5CA-266E52F6FF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40542" y="4111056"/>
                          <a:ext cx="1481691" cy="1762157"/>
                          <a:chOff x="4527471" y="4111056"/>
                          <a:chExt cx="1481691" cy="1762157"/>
                        </a:xfrm>
                      </p:grpSpPr>
                      <p:cxnSp>
                        <p:nvCxnSpPr>
                          <p:cNvPr id="255" name="Straight Arrow Connector 254">
                            <a:extLst>
                              <a:ext uri="{FF2B5EF4-FFF2-40B4-BE49-F238E27FC236}">
                                <a16:creationId xmlns:a16="http://schemas.microsoft.com/office/drawing/2014/main" id="{C4022BAC-B6EB-1D42-9261-962C97682B20}"/>
                              </a:ext>
                            </a:extLst>
                          </p:cNvPr>
                          <p:cNvCxnSpPr>
                            <a:cxnSpLocks/>
                            <a:stCxn id="260" idx="2"/>
                            <a:endCxn id="263" idx="0"/>
                          </p:cNvCxnSpPr>
                          <p:nvPr/>
                        </p:nvCxnSpPr>
                        <p:spPr>
                          <a:xfrm flipH="1">
                            <a:off x="4901868" y="4865750"/>
                            <a:ext cx="366450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6" name="Straight Arrow Connector 255">
                            <a:extLst>
                              <a:ext uri="{FF2B5EF4-FFF2-40B4-BE49-F238E27FC236}">
                                <a16:creationId xmlns:a16="http://schemas.microsoft.com/office/drawing/2014/main" id="{AD378ABB-9D58-BC4D-A9AB-7595AC3627DA}"/>
                              </a:ext>
                            </a:extLst>
                          </p:cNvPr>
                          <p:cNvCxnSpPr>
                            <a:cxnSpLocks/>
                            <a:stCxn id="260" idx="2"/>
                            <a:endCxn id="264" idx="0"/>
                          </p:cNvCxnSpPr>
                          <p:nvPr/>
                        </p:nvCxnSpPr>
                        <p:spPr>
                          <a:xfrm>
                            <a:off x="5268318" y="4865750"/>
                            <a:ext cx="366447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57" name="Group 256">
                            <a:extLst>
                              <a:ext uri="{FF2B5EF4-FFF2-40B4-BE49-F238E27FC236}">
                                <a16:creationId xmlns:a16="http://schemas.microsoft.com/office/drawing/2014/main" id="{F7447EE5-76A9-174C-943C-67E23E38D2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27471" y="4111056"/>
                            <a:ext cx="1481691" cy="1762157"/>
                            <a:chOff x="4527471" y="4165920"/>
                            <a:chExt cx="1481691" cy="1762157"/>
                          </a:xfrm>
                        </p:grpSpPr>
                        <p:grpSp>
                          <p:nvGrpSpPr>
                            <p:cNvPr id="258" name="Group 257">
                              <a:extLst>
                                <a:ext uri="{FF2B5EF4-FFF2-40B4-BE49-F238E27FC236}">
                                  <a16:creationId xmlns:a16="http://schemas.microsoft.com/office/drawing/2014/main" id="{91A6563D-6C99-EF4F-85D0-8B1F797DB3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27471" y="5151516"/>
                              <a:ext cx="1481691" cy="776561"/>
                              <a:chOff x="4518327" y="4804044"/>
                              <a:chExt cx="1481691" cy="776561"/>
                            </a:xfrm>
                          </p:grpSpPr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262" name="TextBox 261">
                                    <a:extLst>
                                      <a:ext uri="{FF2B5EF4-FFF2-40B4-BE49-F238E27FC236}">
                                        <a16:creationId xmlns:a16="http://schemas.microsoft.com/office/drawing/2014/main" id="{C7FECB34-D2BF-3648-A1DD-5E6893D6EB3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262" name="TextBox 261">
                                    <a:extLst>
                                      <a:ext uri="{FF2B5EF4-FFF2-40B4-BE49-F238E27FC236}">
                                        <a16:creationId xmlns:a16="http://schemas.microsoft.com/office/drawing/2014/main" id="{C7FECB34-D2BF-3648-A1DD-5E6893D6EB3D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20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263" name="Rectangle 262">
                                <a:extLst>
                                  <a:ext uri="{FF2B5EF4-FFF2-40B4-BE49-F238E27FC236}">
                                    <a16:creationId xmlns:a16="http://schemas.microsoft.com/office/drawing/2014/main" id="{74BF20FF-68EC-5848-A221-F18FB05834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9164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Yes</a:t>
                                </a:r>
                                <a:endParaRPr lang="en-US" sz="1050" dirty="0"/>
                              </a:p>
                            </p:txBody>
                          </p:sp>
                          <p:sp>
                            <p:nvSpPr>
                              <p:cNvPr id="264" name="Rectangle 263">
                                <a:extLst>
                                  <a:ext uri="{FF2B5EF4-FFF2-40B4-BE49-F238E27FC236}">
                                    <a16:creationId xmlns:a16="http://schemas.microsoft.com/office/drawing/2014/main" id="{2F8C0AD2-8D17-8D40-BC1E-727726EE84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412061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No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265" name="TextBox 264">
                                    <a:extLst>
                                      <a:ext uri="{FF2B5EF4-FFF2-40B4-BE49-F238E27FC236}">
                                        <a16:creationId xmlns:a16="http://schemas.microsoft.com/office/drawing/2014/main" id="{B00E4276-363D-C241-A42B-DC829561A38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265" name="TextBox 264">
                                    <a:extLst>
                                      <a:ext uri="{FF2B5EF4-FFF2-40B4-BE49-F238E27FC236}">
                                        <a16:creationId xmlns:a16="http://schemas.microsoft.com/office/drawing/2014/main" id="{B00E4276-363D-C241-A42B-DC829561A38F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21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259" name="Group 258">
                              <a:extLst>
                                <a:ext uri="{FF2B5EF4-FFF2-40B4-BE49-F238E27FC236}">
                                  <a16:creationId xmlns:a16="http://schemas.microsoft.com/office/drawing/2014/main" id="{070C5737-A9F5-E343-A6B0-4C7B6C054E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893919" y="4165920"/>
                              <a:ext cx="748795" cy="754694"/>
                              <a:chOff x="4962499" y="4165920"/>
                              <a:chExt cx="748795" cy="754694"/>
                            </a:xfrm>
                          </p:grpSpPr>
                          <p:sp>
                            <p:nvSpPr>
                              <p:cNvPr id="260" name="Rectangle 259">
                                <a:extLst>
                                  <a:ext uri="{FF2B5EF4-FFF2-40B4-BE49-F238E27FC236}">
                                    <a16:creationId xmlns:a16="http://schemas.microsoft.com/office/drawing/2014/main" id="{8FABC443-ADCF-834C-83F9-8C379FA47D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990179" y="4695458"/>
                                <a:ext cx="693437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Healthy?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261" name="TextBox 260">
                                    <a:extLst>
                                      <a:ext uri="{FF2B5EF4-FFF2-40B4-BE49-F238E27FC236}">
                                        <a16:creationId xmlns:a16="http://schemas.microsoft.com/office/drawing/2014/main" id="{613898BB-6A8F-104D-AF5D-F649EC1668D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261" name="TextBox 260">
                                    <a:extLst>
                                      <a:ext uri="{FF2B5EF4-FFF2-40B4-BE49-F238E27FC236}">
                                        <a16:creationId xmlns:a16="http://schemas.microsoft.com/office/drawing/2014/main" id="{613898BB-6A8F-104D-AF5D-F649EC1668DE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22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FDFCA446-BCE9-3B45-A517-773CF1B1B023}"/>
                    </a:ext>
                  </a:extLst>
                </p:cNvPr>
                <p:cNvGrpSpPr/>
                <p:nvPr/>
              </p:nvGrpSpPr>
              <p:grpSpPr>
                <a:xfrm>
                  <a:off x="10169888" y="1671474"/>
                  <a:ext cx="5708725" cy="3872555"/>
                  <a:chOff x="4527471" y="1671474"/>
                  <a:chExt cx="5708725" cy="3872555"/>
                </a:xfrm>
              </p:grpSpPr>
              <p:grpSp>
                <p:nvGrpSpPr>
                  <p:cNvPr id="283" name="Group 282">
                    <a:extLst>
                      <a:ext uri="{FF2B5EF4-FFF2-40B4-BE49-F238E27FC236}">
                        <a16:creationId xmlns:a16="http://schemas.microsoft.com/office/drawing/2014/main" id="{FA0A8A2A-E3F4-6F4F-82AC-B64A6C505600}"/>
                      </a:ext>
                    </a:extLst>
                  </p:cNvPr>
                  <p:cNvGrpSpPr/>
                  <p:nvPr/>
                </p:nvGrpSpPr>
                <p:grpSpPr>
                  <a:xfrm>
                    <a:off x="6831457" y="1671474"/>
                    <a:ext cx="1100752" cy="764745"/>
                    <a:chOff x="6537695" y="1671474"/>
                    <a:chExt cx="1100752" cy="764745"/>
                  </a:xfrm>
                </p:grpSpPr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99DA8DC4-55BE-DB45-BA65-7FA7B7728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7695" y="2211063"/>
                      <a:ext cx="1100752" cy="22515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Unit price &gt;$5</a:t>
                      </a:r>
                      <a:endParaRPr lang="en-US" sz="1050" dirty="0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54" name="TextBox 353">
                          <a:extLst>
                            <a:ext uri="{FF2B5EF4-FFF2-40B4-BE49-F238E27FC236}">
                              <a16:creationId xmlns:a16="http://schemas.microsoft.com/office/drawing/2014/main" id="{164F6861-E601-5D41-A09A-495D49DD9B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5052" y="1671474"/>
                          <a:ext cx="748795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b>
                                </m:s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54" name="TextBox 353">
                          <a:extLst>
                            <a:ext uri="{FF2B5EF4-FFF2-40B4-BE49-F238E27FC236}">
                              <a16:creationId xmlns:a16="http://schemas.microsoft.com/office/drawing/2014/main" id="{164F6861-E601-5D41-A09A-495D49DD9B0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5052" y="1671474"/>
                          <a:ext cx="748795" cy="553998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84" name="Straight Arrow Connector 283">
                    <a:extLst>
                      <a:ext uri="{FF2B5EF4-FFF2-40B4-BE49-F238E27FC236}">
                        <a16:creationId xmlns:a16="http://schemas.microsoft.com/office/drawing/2014/main" id="{D691D4E7-FF2A-3649-B2DD-9D2FC2AC1FDA}"/>
                      </a:ext>
                    </a:extLst>
                  </p:cNvPr>
                  <p:cNvCxnSpPr>
                    <a:cxnSpLocks/>
                    <a:stCxn id="353" idx="2"/>
                    <a:endCxn id="322" idx="0"/>
                  </p:cNvCxnSpPr>
                  <p:nvPr/>
                </p:nvCxnSpPr>
                <p:spPr>
                  <a:xfrm flipH="1">
                    <a:off x="5974853" y="2436219"/>
                    <a:ext cx="1406980" cy="2867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Arrow Connector 284">
                    <a:extLst>
                      <a:ext uri="{FF2B5EF4-FFF2-40B4-BE49-F238E27FC236}">
                        <a16:creationId xmlns:a16="http://schemas.microsoft.com/office/drawing/2014/main" id="{4455DA4B-A0B8-2E4D-ABCF-ADC9DF9974B4}"/>
                      </a:ext>
                    </a:extLst>
                  </p:cNvPr>
                  <p:cNvCxnSpPr>
                    <a:cxnSpLocks/>
                    <a:stCxn id="353" idx="2"/>
                    <a:endCxn id="291" idx="0"/>
                  </p:cNvCxnSpPr>
                  <p:nvPr/>
                </p:nvCxnSpPr>
                <p:spPr>
                  <a:xfrm>
                    <a:off x="7381833" y="2436219"/>
                    <a:ext cx="1406983" cy="2867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0D60B64C-B0C0-044F-9041-87891874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6259632" y="2343344"/>
                    <a:ext cx="38343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yes</a:t>
                    </a:r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9B730385-4245-3B41-BC92-422677BB4CD0}"/>
                      </a:ext>
                    </a:extLst>
                  </p:cNvPr>
                  <p:cNvSpPr txBox="1"/>
                  <p:nvPr/>
                </p:nvSpPr>
                <p:spPr>
                  <a:xfrm>
                    <a:off x="8102639" y="2343344"/>
                    <a:ext cx="32573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no</a:t>
                    </a:r>
                  </a:p>
                </p:txBody>
              </p:sp>
              <p:grpSp>
                <p:nvGrpSpPr>
                  <p:cNvPr id="288" name="Group 287">
                    <a:extLst>
                      <a:ext uri="{FF2B5EF4-FFF2-40B4-BE49-F238E27FC236}">
                        <a16:creationId xmlns:a16="http://schemas.microsoft.com/office/drawing/2014/main" id="{C0FD59EC-23E9-194B-993B-5F10BA209272}"/>
                      </a:ext>
                    </a:extLst>
                  </p:cNvPr>
                  <p:cNvGrpSpPr/>
                  <p:nvPr/>
                </p:nvGrpSpPr>
                <p:grpSpPr>
                  <a:xfrm>
                    <a:off x="4527471" y="2722995"/>
                    <a:ext cx="5708725" cy="2821034"/>
                    <a:chOff x="4527471" y="3052179"/>
                    <a:chExt cx="5708725" cy="2821034"/>
                  </a:xfrm>
                </p:grpSpPr>
                <p:grpSp>
                  <p:nvGrpSpPr>
                    <p:cNvPr id="289" name="Group 288">
                      <a:extLst>
                        <a:ext uri="{FF2B5EF4-FFF2-40B4-BE49-F238E27FC236}">
                          <a16:creationId xmlns:a16="http://schemas.microsoft.com/office/drawing/2014/main" id="{EED6CA1D-E744-6144-AF62-BA774A6450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27471" y="3052179"/>
                      <a:ext cx="2894762" cy="2821034"/>
                      <a:chOff x="4527471" y="3052179"/>
                      <a:chExt cx="2894762" cy="2821034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22" name="TextBox 321">
                            <a:extLst>
                              <a:ext uri="{FF2B5EF4-FFF2-40B4-BE49-F238E27FC236}">
                                <a16:creationId xmlns:a16="http://schemas.microsoft.com/office/drawing/2014/main" id="{7D99CD29-969F-1643-A221-E5BC6EDD389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00455" y="3052179"/>
                            <a:ext cx="748795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00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oMath>
                              </m:oMathPara>
                            </a14:m>
                            <a:endPara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oMath>
                              </m:oMathPara>
                            </a14:m>
                            <a:endPara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322" name="TextBox 321">
                            <a:extLst>
                              <a:ext uri="{FF2B5EF4-FFF2-40B4-BE49-F238E27FC236}">
                                <a16:creationId xmlns:a16="http://schemas.microsoft.com/office/drawing/2014/main" id="{7D99CD29-969F-1643-A221-E5BC6EDD389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600455" y="3052179"/>
                            <a:ext cx="748795" cy="553998"/>
                          </a:xfrm>
                          <a:prstGeom prst="rect">
                            <a:avLst/>
                          </a:prstGeom>
                          <a:blipFill>
                            <a:blip r:embed="rId2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323" name="Straight Arrow Connector 322">
                        <a:extLst>
                          <a:ext uri="{FF2B5EF4-FFF2-40B4-BE49-F238E27FC236}">
                            <a16:creationId xmlns:a16="http://schemas.microsoft.com/office/drawing/2014/main" id="{00A4CEC6-DC89-514F-8CCC-56B11FD382B2}"/>
                          </a:ext>
                        </a:extLst>
                      </p:cNvPr>
                      <p:cNvCxnSpPr>
                        <a:cxnSpLocks/>
                        <a:stCxn id="326" idx="2"/>
                        <a:endCxn id="348" idx="0"/>
                      </p:cNvCxnSpPr>
                      <p:nvPr/>
                    </p:nvCxnSpPr>
                    <p:spPr>
                      <a:xfrm flipH="1">
                        <a:off x="5268317" y="3844196"/>
                        <a:ext cx="706535" cy="2668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4" name="Straight Arrow Connector 323">
                        <a:extLst>
                          <a:ext uri="{FF2B5EF4-FFF2-40B4-BE49-F238E27FC236}">
                            <a16:creationId xmlns:a16="http://schemas.microsoft.com/office/drawing/2014/main" id="{2218D4AE-94D6-B841-A8AD-6589AD0910B6}"/>
                          </a:ext>
                        </a:extLst>
                      </p:cNvPr>
                      <p:cNvCxnSpPr>
                        <a:cxnSpLocks/>
                        <a:stCxn id="326" idx="2"/>
                        <a:endCxn id="337" idx="0"/>
                      </p:cNvCxnSpPr>
                      <p:nvPr/>
                    </p:nvCxnSpPr>
                    <p:spPr>
                      <a:xfrm>
                        <a:off x="5974852" y="3844196"/>
                        <a:ext cx="706536" cy="2668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5" name="TextBox 324">
                        <a:extLst>
                          <a:ext uri="{FF2B5EF4-FFF2-40B4-BE49-F238E27FC236}">
                            <a16:creationId xmlns:a16="http://schemas.microsoft.com/office/drawing/2014/main" id="{1C6D477E-9CF5-8247-8F6E-84AEC9D18A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98767" y="3803048"/>
                        <a:ext cx="32573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no</a:t>
                        </a:r>
                      </a:p>
                    </p:txBody>
                  </p:sp>
                  <p:sp>
                    <p:nvSpPr>
                      <p:cNvPr id="326" name="Rectangle 325">
                        <a:extLst>
                          <a:ext uri="{FF2B5EF4-FFF2-40B4-BE49-F238E27FC236}">
                            <a16:creationId xmlns:a16="http://schemas.microsoft.com/office/drawing/2014/main" id="{E00200CE-8FC8-5342-92CB-EB01533C66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24476" y="3619040"/>
                        <a:ext cx="1100752" cy="22515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</a:rPr>
                          <a:t>&gt; 5g fat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327" name="TextBox 326">
                        <a:extLst>
                          <a:ext uri="{FF2B5EF4-FFF2-40B4-BE49-F238E27FC236}">
                            <a16:creationId xmlns:a16="http://schemas.microsoft.com/office/drawing/2014/main" id="{7A6541B8-A61D-EA48-964A-3EC87BA8F1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69032" y="3803048"/>
                        <a:ext cx="38343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yes</a:t>
                        </a:r>
                      </a:p>
                    </p:txBody>
                  </p:sp>
                  <p:grpSp>
                    <p:nvGrpSpPr>
                      <p:cNvPr id="328" name="Group 327">
                        <a:extLst>
                          <a:ext uri="{FF2B5EF4-FFF2-40B4-BE49-F238E27FC236}">
                            <a16:creationId xmlns:a16="http://schemas.microsoft.com/office/drawing/2014/main" id="{EC95A610-5CAF-A843-8537-70A120F0F3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27471" y="4111056"/>
                        <a:ext cx="2894762" cy="1762157"/>
                        <a:chOff x="4527471" y="4111056"/>
                        <a:chExt cx="2894762" cy="1762157"/>
                      </a:xfrm>
                    </p:grpSpPr>
                    <p:grpSp>
                      <p:nvGrpSpPr>
                        <p:cNvPr id="329" name="Group 328">
                          <a:extLst>
                            <a:ext uri="{FF2B5EF4-FFF2-40B4-BE49-F238E27FC236}">
                              <a16:creationId xmlns:a16="http://schemas.microsoft.com/office/drawing/2014/main" id="{064D6D3D-D93C-7749-9CBB-45E2B605AE7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27471" y="4111056"/>
                          <a:ext cx="1481691" cy="1762157"/>
                          <a:chOff x="4527471" y="4111056"/>
                          <a:chExt cx="1481691" cy="1762157"/>
                        </a:xfrm>
                      </p:grpSpPr>
                      <p:cxnSp>
                        <p:nvCxnSpPr>
                          <p:cNvPr id="342" name="Straight Arrow Connector 341">
                            <a:extLst>
                              <a:ext uri="{FF2B5EF4-FFF2-40B4-BE49-F238E27FC236}">
                                <a16:creationId xmlns:a16="http://schemas.microsoft.com/office/drawing/2014/main" id="{B93064FD-6C0B-594B-9092-89B0E4EDADF5}"/>
                              </a:ext>
                            </a:extLst>
                          </p:cNvPr>
                          <p:cNvCxnSpPr>
                            <a:cxnSpLocks/>
                            <a:stCxn id="347" idx="2"/>
                            <a:endCxn id="350" idx="0"/>
                          </p:cNvCxnSpPr>
                          <p:nvPr/>
                        </p:nvCxnSpPr>
                        <p:spPr>
                          <a:xfrm flipH="1">
                            <a:off x="4901868" y="4865750"/>
                            <a:ext cx="366450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3" name="Straight Arrow Connector 342">
                            <a:extLst>
                              <a:ext uri="{FF2B5EF4-FFF2-40B4-BE49-F238E27FC236}">
                                <a16:creationId xmlns:a16="http://schemas.microsoft.com/office/drawing/2014/main" id="{BFF70C29-A643-B947-BD63-CDD9A071735F}"/>
                              </a:ext>
                            </a:extLst>
                          </p:cNvPr>
                          <p:cNvCxnSpPr>
                            <a:cxnSpLocks/>
                            <a:stCxn id="347" idx="2"/>
                            <a:endCxn id="351" idx="0"/>
                          </p:cNvCxnSpPr>
                          <p:nvPr/>
                        </p:nvCxnSpPr>
                        <p:spPr>
                          <a:xfrm>
                            <a:off x="5268318" y="4865750"/>
                            <a:ext cx="366447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44" name="Group 343">
                            <a:extLst>
                              <a:ext uri="{FF2B5EF4-FFF2-40B4-BE49-F238E27FC236}">
                                <a16:creationId xmlns:a16="http://schemas.microsoft.com/office/drawing/2014/main" id="{C15A1E86-A669-A54B-A678-96D06EE2CA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27471" y="4111056"/>
                            <a:ext cx="1481691" cy="1762157"/>
                            <a:chOff x="4527471" y="4165920"/>
                            <a:chExt cx="1481691" cy="1762157"/>
                          </a:xfrm>
                        </p:grpSpPr>
                        <p:grpSp>
                          <p:nvGrpSpPr>
                            <p:cNvPr id="345" name="Group 344">
                              <a:extLst>
                                <a:ext uri="{FF2B5EF4-FFF2-40B4-BE49-F238E27FC236}">
                                  <a16:creationId xmlns:a16="http://schemas.microsoft.com/office/drawing/2014/main" id="{C41FF3C0-85FB-8B4F-BAB0-F98ED8AD67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27471" y="5151516"/>
                              <a:ext cx="1481691" cy="776561"/>
                              <a:chOff x="4518327" y="4804044"/>
                              <a:chExt cx="1481691" cy="776561"/>
                            </a:xfrm>
                          </p:grpSpPr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349" name="TextBox 348">
                                    <a:extLst>
                                      <a:ext uri="{FF2B5EF4-FFF2-40B4-BE49-F238E27FC236}">
                                        <a16:creationId xmlns:a16="http://schemas.microsoft.com/office/drawing/2014/main" id="{3A526DF1-DF18-1E46-BA9F-9F692AA8FB8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349" name="TextBox 348">
                                    <a:extLst>
                                      <a:ext uri="{FF2B5EF4-FFF2-40B4-BE49-F238E27FC236}">
                                        <a16:creationId xmlns:a16="http://schemas.microsoft.com/office/drawing/2014/main" id="{3A526DF1-DF18-1E46-BA9F-9F692AA8FB8D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25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350" name="Rectangle 349">
                                <a:extLst>
                                  <a:ext uri="{FF2B5EF4-FFF2-40B4-BE49-F238E27FC236}">
                                    <a16:creationId xmlns:a16="http://schemas.microsoft.com/office/drawing/2014/main" id="{3FD4DAD1-6699-1A49-9BC2-CADE4D6876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9164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Yes</a:t>
                                </a:r>
                                <a:endParaRPr lang="en-US" sz="1050" dirty="0"/>
                              </a:p>
                            </p:txBody>
                          </p:sp>
                          <p:sp>
                            <p:nvSpPr>
                              <p:cNvPr id="351" name="Rectangle 350">
                                <a:extLst>
                                  <a:ext uri="{FF2B5EF4-FFF2-40B4-BE49-F238E27FC236}">
                                    <a16:creationId xmlns:a16="http://schemas.microsoft.com/office/drawing/2014/main" id="{50E1C34F-EAB1-8343-8203-9F3A672A94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412061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No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352" name="TextBox 351">
                                    <a:extLst>
                                      <a:ext uri="{FF2B5EF4-FFF2-40B4-BE49-F238E27FC236}">
                                        <a16:creationId xmlns:a16="http://schemas.microsoft.com/office/drawing/2014/main" id="{CA28BB2C-5EFC-504D-8783-04511DA8EB3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352" name="TextBox 351">
                                    <a:extLst>
                                      <a:ext uri="{FF2B5EF4-FFF2-40B4-BE49-F238E27FC236}">
                                        <a16:creationId xmlns:a16="http://schemas.microsoft.com/office/drawing/2014/main" id="{CA28BB2C-5EFC-504D-8783-04511DA8EB3A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26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346" name="Group 345">
                              <a:extLst>
                                <a:ext uri="{FF2B5EF4-FFF2-40B4-BE49-F238E27FC236}">
                                  <a16:creationId xmlns:a16="http://schemas.microsoft.com/office/drawing/2014/main" id="{16FA2D59-2767-9442-AB5B-87E7D49681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893919" y="4165920"/>
                              <a:ext cx="748795" cy="754694"/>
                              <a:chOff x="4962499" y="4165920"/>
                              <a:chExt cx="748795" cy="754694"/>
                            </a:xfrm>
                          </p:grpSpPr>
                          <p:sp>
                            <p:nvSpPr>
                              <p:cNvPr id="347" name="Rectangle 346">
                                <a:extLst>
                                  <a:ext uri="{FF2B5EF4-FFF2-40B4-BE49-F238E27FC236}">
                                    <a16:creationId xmlns:a16="http://schemas.microsoft.com/office/drawing/2014/main" id="{FC02996A-DDCD-7343-BF0B-FB61BEE7AB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990179" y="4695458"/>
                                <a:ext cx="693437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Healthy?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348" name="TextBox 347">
                                    <a:extLst>
                                      <a:ext uri="{FF2B5EF4-FFF2-40B4-BE49-F238E27FC236}">
                                        <a16:creationId xmlns:a16="http://schemas.microsoft.com/office/drawing/2014/main" id="{D15F4B13-EFD9-B240-992E-D4542E1FB19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348" name="TextBox 347">
                                    <a:extLst>
                                      <a:ext uri="{FF2B5EF4-FFF2-40B4-BE49-F238E27FC236}">
                                        <a16:creationId xmlns:a16="http://schemas.microsoft.com/office/drawing/2014/main" id="{D15F4B13-EFD9-B240-992E-D4542E1FB196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27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</p:grpSp>
                    </p:grpSp>
                    <p:grpSp>
                      <p:nvGrpSpPr>
                        <p:cNvPr id="330" name="Group 329">
                          <a:extLst>
                            <a:ext uri="{FF2B5EF4-FFF2-40B4-BE49-F238E27FC236}">
                              <a16:creationId xmlns:a16="http://schemas.microsoft.com/office/drawing/2014/main" id="{6C154EAB-7011-DE4C-9356-758502F1B9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40542" y="4111056"/>
                          <a:ext cx="1481691" cy="1762157"/>
                          <a:chOff x="4527471" y="4111056"/>
                          <a:chExt cx="1481691" cy="1762157"/>
                        </a:xfrm>
                      </p:grpSpPr>
                      <p:cxnSp>
                        <p:nvCxnSpPr>
                          <p:cNvPr id="331" name="Straight Arrow Connector 330">
                            <a:extLst>
                              <a:ext uri="{FF2B5EF4-FFF2-40B4-BE49-F238E27FC236}">
                                <a16:creationId xmlns:a16="http://schemas.microsoft.com/office/drawing/2014/main" id="{114D434C-30D0-2543-9C1B-385273ED72F8}"/>
                              </a:ext>
                            </a:extLst>
                          </p:cNvPr>
                          <p:cNvCxnSpPr>
                            <a:cxnSpLocks/>
                            <a:stCxn id="336" idx="2"/>
                            <a:endCxn id="339" idx="0"/>
                          </p:cNvCxnSpPr>
                          <p:nvPr/>
                        </p:nvCxnSpPr>
                        <p:spPr>
                          <a:xfrm flipH="1">
                            <a:off x="4901868" y="4865750"/>
                            <a:ext cx="366450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2" name="Straight Arrow Connector 331">
                            <a:extLst>
                              <a:ext uri="{FF2B5EF4-FFF2-40B4-BE49-F238E27FC236}">
                                <a16:creationId xmlns:a16="http://schemas.microsoft.com/office/drawing/2014/main" id="{6F590358-1034-8F4D-B46B-39227621FA36}"/>
                              </a:ext>
                            </a:extLst>
                          </p:cNvPr>
                          <p:cNvCxnSpPr>
                            <a:cxnSpLocks/>
                            <a:stCxn id="336" idx="2"/>
                            <a:endCxn id="340" idx="0"/>
                          </p:cNvCxnSpPr>
                          <p:nvPr/>
                        </p:nvCxnSpPr>
                        <p:spPr>
                          <a:xfrm>
                            <a:off x="5268318" y="4865750"/>
                            <a:ext cx="366447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33" name="Group 332">
                            <a:extLst>
                              <a:ext uri="{FF2B5EF4-FFF2-40B4-BE49-F238E27FC236}">
                                <a16:creationId xmlns:a16="http://schemas.microsoft.com/office/drawing/2014/main" id="{3A8D56BC-9C8C-CC40-A6B8-BF68E93A04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27471" y="4111056"/>
                            <a:ext cx="1481691" cy="1762157"/>
                            <a:chOff x="4527471" y="4165920"/>
                            <a:chExt cx="1481691" cy="1762157"/>
                          </a:xfrm>
                        </p:grpSpPr>
                        <p:grpSp>
                          <p:nvGrpSpPr>
                            <p:cNvPr id="334" name="Group 333">
                              <a:extLst>
                                <a:ext uri="{FF2B5EF4-FFF2-40B4-BE49-F238E27FC236}">
                                  <a16:creationId xmlns:a16="http://schemas.microsoft.com/office/drawing/2014/main" id="{9162301B-2F26-0E41-A6E4-CC8F7EB577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27471" y="5151516"/>
                              <a:ext cx="1481691" cy="776561"/>
                              <a:chOff x="4518327" y="4804044"/>
                              <a:chExt cx="1481691" cy="776561"/>
                            </a:xfrm>
                          </p:grpSpPr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338" name="TextBox 337">
                                    <a:extLst>
                                      <a:ext uri="{FF2B5EF4-FFF2-40B4-BE49-F238E27FC236}">
                                        <a16:creationId xmlns:a16="http://schemas.microsoft.com/office/drawing/2014/main" id="{92D13DBF-82F6-094F-8AD4-C345D9C3BCC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338" name="TextBox 337">
                                    <a:extLst>
                                      <a:ext uri="{FF2B5EF4-FFF2-40B4-BE49-F238E27FC236}">
                                        <a16:creationId xmlns:a16="http://schemas.microsoft.com/office/drawing/2014/main" id="{92D13DBF-82F6-094F-8AD4-C345D9C3BCC4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28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339" name="Rectangle 338">
                                <a:extLst>
                                  <a:ext uri="{FF2B5EF4-FFF2-40B4-BE49-F238E27FC236}">
                                    <a16:creationId xmlns:a16="http://schemas.microsoft.com/office/drawing/2014/main" id="{E52E732C-DBE8-734D-8449-31083A6837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9164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Yes</a:t>
                                </a:r>
                                <a:endParaRPr lang="en-US" sz="1050" dirty="0"/>
                              </a:p>
                            </p:txBody>
                          </p:sp>
                          <p:sp>
                            <p:nvSpPr>
                              <p:cNvPr id="340" name="Rectangle 339">
                                <a:extLst>
                                  <a:ext uri="{FF2B5EF4-FFF2-40B4-BE49-F238E27FC236}">
                                    <a16:creationId xmlns:a16="http://schemas.microsoft.com/office/drawing/2014/main" id="{F8001F69-2617-6943-BD70-97F5CD635B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412061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No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341" name="TextBox 340">
                                    <a:extLst>
                                      <a:ext uri="{FF2B5EF4-FFF2-40B4-BE49-F238E27FC236}">
                                        <a16:creationId xmlns:a16="http://schemas.microsoft.com/office/drawing/2014/main" id="{A23E7EA4-64C7-824E-BE5B-69EAB08733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341" name="TextBox 340">
                                    <a:extLst>
                                      <a:ext uri="{FF2B5EF4-FFF2-40B4-BE49-F238E27FC236}">
                                        <a16:creationId xmlns:a16="http://schemas.microsoft.com/office/drawing/2014/main" id="{A23E7EA4-64C7-824E-BE5B-69EAB0873306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29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335" name="Group 334">
                              <a:extLst>
                                <a:ext uri="{FF2B5EF4-FFF2-40B4-BE49-F238E27FC236}">
                                  <a16:creationId xmlns:a16="http://schemas.microsoft.com/office/drawing/2014/main" id="{6F43E02D-43B8-B641-BCBF-E9AB3E9CF73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893919" y="4165920"/>
                              <a:ext cx="748795" cy="754694"/>
                              <a:chOff x="4962499" y="4165920"/>
                              <a:chExt cx="748795" cy="754694"/>
                            </a:xfrm>
                          </p:grpSpPr>
                          <p:sp>
                            <p:nvSpPr>
                              <p:cNvPr id="336" name="Rectangle 335">
                                <a:extLst>
                                  <a:ext uri="{FF2B5EF4-FFF2-40B4-BE49-F238E27FC236}">
                                    <a16:creationId xmlns:a16="http://schemas.microsoft.com/office/drawing/2014/main" id="{39B874A6-876F-644F-858E-FA1B8FF43F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990179" y="4695458"/>
                                <a:ext cx="693437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Healthy?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337" name="TextBox 336">
                                    <a:extLst>
                                      <a:ext uri="{FF2B5EF4-FFF2-40B4-BE49-F238E27FC236}">
                                        <a16:creationId xmlns:a16="http://schemas.microsoft.com/office/drawing/2014/main" id="{176D9592-78BC-0B4C-8638-CD80D1F5A5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337" name="TextBox 336">
                                    <a:extLst>
                                      <a:ext uri="{FF2B5EF4-FFF2-40B4-BE49-F238E27FC236}">
                                        <a16:creationId xmlns:a16="http://schemas.microsoft.com/office/drawing/2014/main" id="{176D9592-78BC-0B4C-8638-CD80D1F5A572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30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</p:grpSp>
                    </p:grpSp>
                  </p:grpSp>
                </p:grpSp>
                <p:grpSp>
                  <p:nvGrpSpPr>
                    <p:cNvPr id="290" name="Group 289">
                      <a:extLst>
                        <a:ext uri="{FF2B5EF4-FFF2-40B4-BE49-F238E27FC236}">
                          <a16:creationId xmlns:a16="http://schemas.microsoft.com/office/drawing/2014/main" id="{CA6E7028-FBEA-A34A-81B2-57CDBF7C22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1434" y="3052179"/>
                      <a:ext cx="2894762" cy="2821034"/>
                      <a:chOff x="4527471" y="3052179"/>
                      <a:chExt cx="2894762" cy="2821034"/>
                    </a:xfrm>
                  </p:grpSpPr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91" name="TextBox 290">
                            <a:extLst>
                              <a:ext uri="{FF2B5EF4-FFF2-40B4-BE49-F238E27FC236}">
                                <a16:creationId xmlns:a16="http://schemas.microsoft.com/office/drawing/2014/main" id="{2E302D3B-C24B-DE41-8313-E54129BA1FD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00455" y="3052179"/>
                            <a:ext cx="748795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00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oMath>
                              </m:oMathPara>
                            </a14:m>
                            <a:endPara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oMath>
                              </m:oMathPara>
                            </a14:m>
                            <a:endParaRPr 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91" name="TextBox 290">
                            <a:extLst>
                              <a:ext uri="{FF2B5EF4-FFF2-40B4-BE49-F238E27FC236}">
                                <a16:creationId xmlns:a16="http://schemas.microsoft.com/office/drawing/2014/main" id="{2E302D3B-C24B-DE41-8313-E54129BA1FD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600455" y="3052179"/>
                            <a:ext cx="748795" cy="553998"/>
                          </a:xfrm>
                          <a:prstGeom prst="rect">
                            <a:avLst/>
                          </a:prstGeom>
                          <a:blipFill>
                            <a:blip r:embed="rId3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292" name="Straight Arrow Connector 291">
                        <a:extLst>
                          <a:ext uri="{FF2B5EF4-FFF2-40B4-BE49-F238E27FC236}">
                            <a16:creationId xmlns:a16="http://schemas.microsoft.com/office/drawing/2014/main" id="{302B4B7D-4B70-1B40-B4C0-89590BCAD85F}"/>
                          </a:ext>
                        </a:extLst>
                      </p:cNvPr>
                      <p:cNvCxnSpPr>
                        <a:cxnSpLocks/>
                        <a:stCxn id="295" idx="2"/>
                        <a:endCxn id="317" idx="0"/>
                      </p:cNvCxnSpPr>
                      <p:nvPr/>
                    </p:nvCxnSpPr>
                    <p:spPr>
                      <a:xfrm flipH="1">
                        <a:off x="5268317" y="3844196"/>
                        <a:ext cx="706535" cy="2668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3" name="Straight Arrow Connector 292">
                        <a:extLst>
                          <a:ext uri="{FF2B5EF4-FFF2-40B4-BE49-F238E27FC236}">
                            <a16:creationId xmlns:a16="http://schemas.microsoft.com/office/drawing/2014/main" id="{94AC58F2-CF9A-104F-A14D-A93C9B0DA0A7}"/>
                          </a:ext>
                        </a:extLst>
                      </p:cNvPr>
                      <p:cNvCxnSpPr>
                        <a:cxnSpLocks/>
                        <a:stCxn id="295" idx="2"/>
                        <a:endCxn id="306" idx="0"/>
                      </p:cNvCxnSpPr>
                      <p:nvPr/>
                    </p:nvCxnSpPr>
                    <p:spPr>
                      <a:xfrm>
                        <a:off x="5974852" y="3844196"/>
                        <a:ext cx="706536" cy="2668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4" name="TextBox 293">
                        <a:extLst>
                          <a:ext uri="{FF2B5EF4-FFF2-40B4-BE49-F238E27FC236}">
                            <a16:creationId xmlns:a16="http://schemas.microsoft.com/office/drawing/2014/main" id="{8CAD4A41-FF13-B048-A97A-C609782AB7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98767" y="3803048"/>
                        <a:ext cx="32573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no</a:t>
                        </a:r>
                      </a:p>
                    </p:txBody>
                  </p:sp>
                  <p:sp>
                    <p:nvSpPr>
                      <p:cNvPr id="295" name="Rectangle 294">
                        <a:extLst>
                          <a:ext uri="{FF2B5EF4-FFF2-40B4-BE49-F238E27FC236}">
                            <a16:creationId xmlns:a16="http://schemas.microsoft.com/office/drawing/2014/main" id="{6590A4C6-1600-3D43-8039-D0D674223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24476" y="3619040"/>
                        <a:ext cx="1100752" cy="22515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</a:rPr>
                          <a:t>&gt; 5g fat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296" name="TextBox 295">
                        <a:extLst>
                          <a:ext uri="{FF2B5EF4-FFF2-40B4-BE49-F238E27FC236}">
                            <a16:creationId xmlns:a16="http://schemas.microsoft.com/office/drawing/2014/main" id="{863BB97A-4D8F-BB4F-8607-0E831B746C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69032" y="3803048"/>
                        <a:ext cx="38343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yes</a:t>
                        </a:r>
                      </a:p>
                    </p:txBody>
                  </p:sp>
                  <p:grpSp>
                    <p:nvGrpSpPr>
                      <p:cNvPr id="297" name="Group 296">
                        <a:extLst>
                          <a:ext uri="{FF2B5EF4-FFF2-40B4-BE49-F238E27FC236}">
                            <a16:creationId xmlns:a16="http://schemas.microsoft.com/office/drawing/2014/main" id="{A9BAEA9B-301F-E94A-9252-F1B966BB73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27471" y="4111056"/>
                        <a:ext cx="2894762" cy="1762157"/>
                        <a:chOff x="4527471" y="4111056"/>
                        <a:chExt cx="2894762" cy="1762157"/>
                      </a:xfrm>
                    </p:grpSpPr>
                    <p:grpSp>
                      <p:nvGrpSpPr>
                        <p:cNvPr id="298" name="Group 297">
                          <a:extLst>
                            <a:ext uri="{FF2B5EF4-FFF2-40B4-BE49-F238E27FC236}">
                              <a16:creationId xmlns:a16="http://schemas.microsoft.com/office/drawing/2014/main" id="{58A5A248-AB82-7A45-80A2-F0FDDD1C58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27471" y="4111056"/>
                          <a:ext cx="1481691" cy="1762157"/>
                          <a:chOff x="4527471" y="4111056"/>
                          <a:chExt cx="1481691" cy="1762157"/>
                        </a:xfrm>
                      </p:grpSpPr>
                      <p:cxnSp>
                        <p:nvCxnSpPr>
                          <p:cNvPr id="311" name="Straight Arrow Connector 310">
                            <a:extLst>
                              <a:ext uri="{FF2B5EF4-FFF2-40B4-BE49-F238E27FC236}">
                                <a16:creationId xmlns:a16="http://schemas.microsoft.com/office/drawing/2014/main" id="{E473C352-2729-444C-8933-24B6E474A3E6}"/>
                              </a:ext>
                            </a:extLst>
                          </p:cNvPr>
                          <p:cNvCxnSpPr>
                            <a:cxnSpLocks/>
                            <a:stCxn id="316" idx="2"/>
                            <a:endCxn id="319" idx="0"/>
                          </p:cNvCxnSpPr>
                          <p:nvPr/>
                        </p:nvCxnSpPr>
                        <p:spPr>
                          <a:xfrm flipH="1">
                            <a:off x="4901868" y="4865750"/>
                            <a:ext cx="366450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2" name="Straight Arrow Connector 311">
                            <a:extLst>
                              <a:ext uri="{FF2B5EF4-FFF2-40B4-BE49-F238E27FC236}">
                                <a16:creationId xmlns:a16="http://schemas.microsoft.com/office/drawing/2014/main" id="{F95A8119-329A-4B47-9E6F-5149E8E4793C}"/>
                              </a:ext>
                            </a:extLst>
                          </p:cNvPr>
                          <p:cNvCxnSpPr>
                            <a:cxnSpLocks/>
                            <a:stCxn id="316" idx="2"/>
                            <a:endCxn id="320" idx="0"/>
                          </p:cNvCxnSpPr>
                          <p:nvPr/>
                        </p:nvCxnSpPr>
                        <p:spPr>
                          <a:xfrm>
                            <a:off x="5268318" y="4865750"/>
                            <a:ext cx="366447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C65D92D9-FE88-DC41-B69D-FAA82225F1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27471" y="4111056"/>
                            <a:ext cx="1481691" cy="1762157"/>
                            <a:chOff x="4527471" y="4165920"/>
                            <a:chExt cx="1481691" cy="1762157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9FF02D11-9647-0142-A70D-0BD505FBA2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27471" y="5151516"/>
                              <a:ext cx="1481691" cy="776561"/>
                              <a:chOff x="4518327" y="4804044"/>
                              <a:chExt cx="1481691" cy="776561"/>
                            </a:xfrm>
                          </p:grpSpPr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318" name="TextBox 317">
                                    <a:extLst>
                                      <a:ext uri="{FF2B5EF4-FFF2-40B4-BE49-F238E27FC236}">
                                        <a16:creationId xmlns:a16="http://schemas.microsoft.com/office/drawing/2014/main" id="{1363DF1C-FF3C-D749-AFEF-03FCB075639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318" name="TextBox 317">
                                    <a:extLst>
                                      <a:ext uri="{FF2B5EF4-FFF2-40B4-BE49-F238E27FC236}">
                                        <a16:creationId xmlns:a16="http://schemas.microsoft.com/office/drawing/2014/main" id="{1363DF1C-FF3C-D749-AFEF-03FCB075639F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32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319" name="Rectangle 318">
                                <a:extLst>
                                  <a:ext uri="{FF2B5EF4-FFF2-40B4-BE49-F238E27FC236}">
                                    <a16:creationId xmlns:a16="http://schemas.microsoft.com/office/drawing/2014/main" id="{ABD1995E-245F-B042-BA82-22CF68F20A4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9164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Yes</a:t>
                                </a:r>
                                <a:endParaRPr lang="en-US" sz="1050" dirty="0"/>
                              </a:p>
                            </p:txBody>
                          </p:sp>
                          <p:sp>
                            <p:nvSpPr>
                              <p:cNvPr id="320" name="Rectangle 319">
                                <a:extLst>
                                  <a:ext uri="{FF2B5EF4-FFF2-40B4-BE49-F238E27FC236}">
                                    <a16:creationId xmlns:a16="http://schemas.microsoft.com/office/drawing/2014/main" id="{BBAAD32E-406E-3144-B06E-52B0CE1E243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412061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No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321" name="TextBox 320">
                                    <a:extLst>
                                      <a:ext uri="{FF2B5EF4-FFF2-40B4-BE49-F238E27FC236}">
                                        <a16:creationId xmlns:a16="http://schemas.microsoft.com/office/drawing/2014/main" id="{E09A34F8-C713-C042-B42E-8E30B98339E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321" name="TextBox 320">
                                    <a:extLst>
                                      <a:ext uri="{FF2B5EF4-FFF2-40B4-BE49-F238E27FC236}">
                                        <a16:creationId xmlns:a16="http://schemas.microsoft.com/office/drawing/2014/main" id="{E09A34F8-C713-C042-B42E-8E30B98339E6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33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315" name="Group 314">
                              <a:extLst>
                                <a:ext uri="{FF2B5EF4-FFF2-40B4-BE49-F238E27FC236}">
                                  <a16:creationId xmlns:a16="http://schemas.microsoft.com/office/drawing/2014/main" id="{FA90A7BA-FCB0-9146-B5E6-DAE8306E93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893919" y="4165920"/>
                              <a:ext cx="748795" cy="754694"/>
                              <a:chOff x="4962499" y="4165920"/>
                              <a:chExt cx="748795" cy="754694"/>
                            </a:xfrm>
                          </p:grpSpPr>
                          <p:sp>
                            <p:nvSpPr>
                              <p:cNvPr id="316" name="Rectangle 315">
                                <a:extLst>
                                  <a:ext uri="{FF2B5EF4-FFF2-40B4-BE49-F238E27FC236}">
                                    <a16:creationId xmlns:a16="http://schemas.microsoft.com/office/drawing/2014/main" id="{F4CCEBF4-85C0-BA4A-8911-B93DAB2048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990179" y="4695458"/>
                                <a:ext cx="693437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Healthy?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317" name="TextBox 316">
                                    <a:extLst>
                                      <a:ext uri="{FF2B5EF4-FFF2-40B4-BE49-F238E27FC236}">
                                        <a16:creationId xmlns:a16="http://schemas.microsoft.com/office/drawing/2014/main" id="{5652597C-645A-E243-91B9-E7BABC3D27E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317" name="TextBox 316">
                                    <a:extLst>
                                      <a:ext uri="{FF2B5EF4-FFF2-40B4-BE49-F238E27FC236}">
                                        <a16:creationId xmlns:a16="http://schemas.microsoft.com/office/drawing/2014/main" id="{5652597C-645A-E243-91B9-E7BABC3D27E9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34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</p:grpSp>
                    </p:grpSp>
                    <p:grpSp>
                      <p:nvGrpSpPr>
                        <p:cNvPr id="299" name="Group 298">
                          <a:extLst>
                            <a:ext uri="{FF2B5EF4-FFF2-40B4-BE49-F238E27FC236}">
                              <a16:creationId xmlns:a16="http://schemas.microsoft.com/office/drawing/2014/main" id="{96B5AAF8-6DB1-0C40-8DF2-527EA378A9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40542" y="4111056"/>
                          <a:ext cx="1481691" cy="1762157"/>
                          <a:chOff x="4527471" y="4111056"/>
                          <a:chExt cx="1481691" cy="1762157"/>
                        </a:xfrm>
                      </p:grpSpPr>
                      <p:cxnSp>
                        <p:nvCxnSpPr>
                          <p:cNvPr id="300" name="Straight Arrow Connector 299">
                            <a:extLst>
                              <a:ext uri="{FF2B5EF4-FFF2-40B4-BE49-F238E27FC236}">
                                <a16:creationId xmlns:a16="http://schemas.microsoft.com/office/drawing/2014/main" id="{3316EA02-7848-2F4F-A5BB-31AEE4E54801}"/>
                              </a:ext>
                            </a:extLst>
                          </p:cNvPr>
                          <p:cNvCxnSpPr>
                            <a:cxnSpLocks/>
                            <a:stCxn id="305" idx="2"/>
                            <a:endCxn id="308" idx="0"/>
                          </p:cNvCxnSpPr>
                          <p:nvPr/>
                        </p:nvCxnSpPr>
                        <p:spPr>
                          <a:xfrm flipH="1">
                            <a:off x="4901868" y="4865750"/>
                            <a:ext cx="366450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01" name="Straight Arrow Connector 300">
                            <a:extLst>
                              <a:ext uri="{FF2B5EF4-FFF2-40B4-BE49-F238E27FC236}">
                                <a16:creationId xmlns:a16="http://schemas.microsoft.com/office/drawing/2014/main" id="{FD9830BD-3311-B246-AED8-2CA72C6DD147}"/>
                              </a:ext>
                            </a:extLst>
                          </p:cNvPr>
                          <p:cNvCxnSpPr>
                            <a:cxnSpLocks/>
                            <a:stCxn id="305" idx="2"/>
                            <a:endCxn id="309" idx="0"/>
                          </p:cNvCxnSpPr>
                          <p:nvPr/>
                        </p:nvCxnSpPr>
                        <p:spPr>
                          <a:xfrm>
                            <a:off x="5268318" y="4865750"/>
                            <a:ext cx="366447" cy="23090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02" name="Group 301">
                            <a:extLst>
                              <a:ext uri="{FF2B5EF4-FFF2-40B4-BE49-F238E27FC236}">
                                <a16:creationId xmlns:a16="http://schemas.microsoft.com/office/drawing/2014/main" id="{9257E94A-A04A-B74F-B57D-676722D907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27471" y="4111056"/>
                            <a:ext cx="1481691" cy="1762157"/>
                            <a:chOff x="4527471" y="4165920"/>
                            <a:chExt cx="1481691" cy="1762157"/>
                          </a:xfrm>
                        </p:grpSpPr>
                        <p:grpSp>
                          <p:nvGrpSpPr>
                            <p:cNvPr id="303" name="Group 302">
                              <a:extLst>
                                <a:ext uri="{FF2B5EF4-FFF2-40B4-BE49-F238E27FC236}">
                                  <a16:creationId xmlns:a16="http://schemas.microsoft.com/office/drawing/2014/main" id="{6D3A4D81-E168-2043-881D-B19DC54827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27471" y="5151516"/>
                              <a:ext cx="1481691" cy="776561"/>
                              <a:chOff x="4518327" y="4804044"/>
                              <a:chExt cx="1481691" cy="776561"/>
                            </a:xfrm>
                          </p:grpSpPr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307" name="TextBox 306">
                                    <a:extLst>
                                      <a:ext uri="{FF2B5EF4-FFF2-40B4-BE49-F238E27FC236}">
                                        <a16:creationId xmlns:a16="http://schemas.microsoft.com/office/drawing/2014/main" id="{C50B10B2-50E0-B449-95AF-62FC4B67519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307" name="TextBox 306">
                                    <a:extLst>
                                      <a:ext uri="{FF2B5EF4-FFF2-40B4-BE49-F238E27FC236}">
                                        <a16:creationId xmlns:a16="http://schemas.microsoft.com/office/drawing/2014/main" id="{C50B10B2-50E0-B449-95AF-62FC4B67519A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18327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35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308" name="Rectangle 307">
                                <a:extLst>
                                  <a:ext uri="{FF2B5EF4-FFF2-40B4-BE49-F238E27FC236}">
                                    <a16:creationId xmlns:a16="http://schemas.microsoft.com/office/drawing/2014/main" id="{4960923F-C988-954E-B932-EFC1F7CAD6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9164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Yes</a:t>
                                </a:r>
                                <a:endParaRPr lang="en-US" sz="1050" dirty="0"/>
                              </a:p>
                            </p:txBody>
                          </p:sp>
                          <p:sp>
                            <p:nvSpPr>
                              <p:cNvPr id="309" name="Rectangle 308">
                                <a:extLst>
                                  <a:ext uri="{FF2B5EF4-FFF2-40B4-BE49-F238E27FC236}">
                                    <a16:creationId xmlns:a16="http://schemas.microsoft.com/office/drawing/2014/main" id="{A1EB083A-21C4-E64B-8E7E-B04B086A49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412061" y="4804044"/>
                                <a:ext cx="427120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No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310" name="TextBox 309">
                                    <a:extLst>
                                      <a:ext uri="{FF2B5EF4-FFF2-40B4-BE49-F238E27FC236}">
                                        <a16:creationId xmlns:a16="http://schemas.microsoft.com/office/drawing/2014/main" id="{8B2D7FDF-9B22-7846-8A01-83C826A9EA6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310" name="TextBox 309">
                                    <a:extLst>
                                      <a:ext uri="{FF2B5EF4-FFF2-40B4-BE49-F238E27FC236}">
                                        <a16:creationId xmlns:a16="http://schemas.microsoft.com/office/drawing/2014/main" id="{8B2D7FDF-9B22-7846-8A01-83C826A9EA62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5251223" y="5026607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36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grpSp>
                          <p:nvGrpSpPr>
                            <p:cNvPr id="304" name="Group 303">
                              <a:extLst>
                                <a:ext uri="{FF2B5EF4-FFF2-40B4-BE49-F238E27FC236}">
                                  <a16:creationId xmlns:a16="http://schemas.microsoft.com/office/drawing/2014/main" id="{91D5F489-A9DC-A14B-8D7C-5CA5BC012A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893919" y="4165920"/>
                              <a:ext cx="748795" cy="754694"/>
                              <a:chOff x="4962499" y="4165920"/>
                              <a:chExt cx="748795" cy="754694"/>
                            </a:xfrm>
                          </p:grpSpPr>
                          <p:sp>
                            <p:nvSpPr>
                              <p:cNvPr id="305" name="Rectangle 304">
                                <a:extLst>
                                  <a:ext uri="{FF2B5EF4-FFF2-40B4-BE49-F238E27FC236}">
                                    <a16:creationId xmlns:a16="http://schemas.microsoft.com/office/drawing/2014/main" id="{4C6CE339-8981-8F40-A43D-7C634A3C253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990179" y="4695458"/>
                                <a:ext cx="693437" cy="2251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1050" dirty="0">
                                    <a:solidFill>
                                      <a:schemeClr val="tx1"/>
                                    </a:solidFill>
                                  </a:rPr>
                                  <a:t>Healthy?</a:t>
                                </a:r>
                                <a:endParaRPr lang="en-US" sz="1050" dirty="0"/>
                              </a:p>
                            </p:txBody>
                          </p:sp>
                          <mc:AlternateContent xmlns:mc="http://schemas.openxmlformats.org/markup-compatibility/2006">
                            <mc:Choice xmlns:a14="http://schemas.microsoft.com/office/drawing/2010/main" Requires="a14">
                              <p:sp>
                                <p:nvSpPr>
                                  <p:cNvPr id="306" name="TextBox 305">
                                    <a:extLst>
                                      <a:ext uri="{FF2B5EF4-FFF2-40B4-BE49-F238E27FC236}">
                                        <a16:creationId xmlns:a16="http://schemas.microsoft.com/office/drawing/2014/main" id="{E9E26348-27C3-F548-992A-BCDAF307F9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00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pPr algn="ctr"/>
                                    <a14:m>
                                      <m:oMathPara xmlns:m="http://schemas.openxmlformats.org/officeDocument/2006/math">
                                        <m:oMathParaPr>
                                          <m:jc m:val="left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=0</m:t>
                                          </m:r>
                                        </m:oMath>
                                      </m:oMathPara>
                                    </a14:m>
                                    <a:endParaRPr lang="en-US" sz="10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mc:Choice>
                            <mc:Fallback>
                              <p:sp>
                                <p:nvSpPr>
                                  <p:cNvPr id="306" name="TextBox 305">
                                    <a:extLst>
                                      <a:ext uri="{FF2B5EF4-FFF2-40B4-BE49-F238E27FC236}">
                                        <a16:creationId xmlns:a16="http://schemas.microsoft.com/office/drawing/2014/main" id="{E9E26348-27C3-F548-992A-BCDAF307F9BD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962499" y="4165920"/>
                                    <a:ext cx="748795" cy="553998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37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</p:grpSp>
                    </p:grpSp>
                  </p:grpSp>
                </p:grpSp>
              </p:grpSp>
            </p:grp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A1A0C339-52C4-3D45-AF42-51C75AB78C2F}"/>
                    </a:ext>
                  </a:extLst>
                </p:cNvPr>
                <p:cNvSpPr txBox="1"/>
                <p:nvPr/>
              </p:nvSpPr>
              <p:spPr>
                <a:xfrm>
                  <a:off x="6003354" y="106826"/>
                  <a:ext cx="2134943" cy="402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𝑓𝑟𝑎𝑐𝑡𝑖𝑜𝑛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𝑙𝑎𝑏𝑒𝑙𝑒𝑑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“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𝑌𝑒𝑠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”</m:t>
                        </m:r>
                      </m:oMath>
                    </m:oMathPara>
                  </a14:m>
                  <a:endParaRPr lang="en-US" sz="10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:endParaRPr lang="en-US" sz="1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A1A0C339-52C4-3D45-AF42-51C75AB78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354" y="106826"/>
                  <a:ext cx="2134943" cy="402098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7F545C21-C441-374A-BA8E-D1871F0F1C5A}"/>
                    </a:ext>
                  </a:extLst>
                </p:cNvPr>
                <p:cNvSpPr txBox="1"/>
                <p:nvPr/>
              </p:nvSpPr>
              <p:spPr>
                <a:xfrm>
                  <a:off x="9363725" y="106730"/>
                  <a:ext cx="3032048" cy="402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</m:t>
                            </m:r>
                            <m:func>
                              <m:func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sz="10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:endParaRPr lang="en-US" sz="1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7F545C21-C441-374A-BA8E-D1871F0F1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725" y="106730"/>
                  <a:ext cx="3032048" cy="40229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D5F2239-296C-C94D-ADB4-B442AE73B683}"/>
                    </a:ext>
                  </a:extLst>
                </p:cNvPr>
                <p:cNvSpPr txBox="1"/>
                <p:nvPr/>
              </p:nvSpPr>
              <p:spPr>
                <a:xfrm>
                  <a:off x="13621201" y="74991"/>
                  <a:ext cx="1116781" cy="465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0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D5F2239-296C-C94D-ADB4-B442AE73B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1201" y="74991"/>
                  <a:ext cx="1116781" cy="465769"/>
                </a:xfrm>
                <a:prstGeom prst="rect">
                  <a:avLst/>
                </a:prstGeom>
                <a:blipFill>
                  <a:blip r:embed="rId40"/>
                  <a:stretch>
                    <a:fillRect t="-102632" b="-1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7244287B-44AD-7A41-8FE3-7308F190F0CE}"/>
                    </a:ext>
                  </a:extLst>
                </p:cNvPr>
                <p:cNvSpPr txBox="1"/>
                <p:nvPr/>
              </p:nvSpPr>
              <p:spPr>
                <a:xfrm>
                  <a:off x="2006207" y="3755591"/>
                  <a:ext cx="13660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Internal node level 3: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7244287B-44AD-7A41-8FE3-7308F190F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207" y="3755591"/>
                  <a:ext cx="1366079" cy="40011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A293BDB0-037E-3045-B66E-3C2B687A5BD8}"/>
              </a:ext>
            </a:extLst>
          </p:cNvPr>
          <p:cNvGrpSpPr/>
          <p:nvPr/>
        </p:nvGrpSpPr>
        <p:grpSpPr>
          <a:xfrm>
            <a:off x="8228175" y="5551896"/>
            <a:ext cx="3683904" cy="3683904"/>
            <a:chOff x="8228175" y="5551896"/>
            <a:chExt cx="3683904" cy="3683904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D6CA54DB-413F-D44A-9A98-E7AAC0B5F689}"/>
                </a:ext>
              </a:extLst>
            </p:cNvPr>
            <p:cNvSpPr/>
            <p:nvPr/>
          </p:nvSpPr>
          <p:spPr>
            <a:xfrm>
              <a:off x="8228175" y="5551896"/>
              <a:ext cx="3683904" cy="36839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Cross 365">
              <a:extLst>
                <a:ext uri="{FF2B5EF4-FFF2-40B4-BE49-F238E27FC236}">
                  <a16:creationId xmlns:a16="http://schemas.microsoft.com/office/drawing/2014/main" id="{5E5C54FD-4098-0445-AB73-E00629FBADD0}"/>
                </a:ext>
              </a:extLst>
            </p:cNvPr>
            <p:cNvSpPr/>
            <p:nvPr/>
          </p:nvSpPr>
          <p:spPr>
            <a:xfrm>
              <a:off x="8635605" y="6124214"/>
              <a:ext cx="426806" cy="426806"/>
            </a:xfrm>
            <a:prstGeom prst="plus">
              <a:avLst>
                <a:gd name="adj" fmla="val 3958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B8BA751-5DC2-5A4C-A635-90C06F525B92}"/>
                </a:ext>
              </a:extLst>
            </p:cNvPr>
            <p:cNvSpPr/>
            <p:nvPr/>
          </p:nvSpPr>
          <p:spPr>
            <a:xfrm>
              <a:off x="8997157" y="5645823"/>
              <a:ext cx="385874" cy="3858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EB56A44-037B-7744-8633-09D38B1CF73B}"/>
                </a:ext>
              </a:extLst>
            </p:cNvPr>
            <p:cNvSpPr/>
            <p:nvPr/>
          </p:nvSpPr>
          <p:spPr>
            <a:xfrm>
              <a:off x="9476663" y="6165146"/>
              <a:ext cx="385874" cy="3858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74417D8-A19C-234C-966A-518264A75F72}"/>
                </a:ext>
              </a:extLst>
            </p:cNvPr>
            <p:cNvSpPr/>
            <p:nvPr/>
          </p:nvSpPr>
          <p:spPr>
            <a:xfrm>
              <a:off x="11395702" y="8395157"/>
              <a:ext cx="385874" cy="3858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A440B3B3-C85D-4146-B609-82D50E4B3AAE}"/>
                </a:ext>
              </a:extLst>
            </p:cNvPr>
            <p:cNvSpPr/>
            <p:nvPr/>
          </p:nvSpPr>
          <p:spPr>
            <a:xfrm>
              <a:off x="10872289" y="7780632"/>
              <a:ext cx="385874" cy="3858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C773346A-AF19-0D4D-9091-4A16E7095684}"/>
                </a:ext>
              </a:extLst>
            </p:cNvPr>
            <p:cNvSpPr/>
            <p:nvPr/>
          </p:nvSpPr>
          <p:spPr>
            <a:xfrm>
              <a:off x="10455258" y="7200911"/>
              <a:ext cx="385874" cy="3858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7D32D11F-2082-DC4C-8584-4EDACEFB229C}"/>
                </a:ext>
              </a:extLst>
            </p:cNvPr>
            <p:cNvSpPr/>
            <p:nvPr/>
          </p:nvSpPr>
          <p:spPr>
            <a:xfrm>
              <a:off x="9943613" y="6551020"/>
              <a:ext cx="385874" cy="3858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Cross 373">
              <a:extLst>
                <a:ext uri="{FF2B5EF4-FFF2-40B4-BE49-F238E27FC236}">
                  <a16:creationId xmlns:a16="http://schemas.microsoft.com/office/drawing/2014/main" id="{8BC64B08-506D-EC48-8543-D690603DEF00}"/>
                </a:ext>
              </a:extLst>
            </p:cNvPr>
            <p:cNvSpPr/>
            <p:nvPr/>
          </p:nvSpPr>
          <p:spPr>
            <a:xfrm>
              <a:off x="9444079" y="7154177"/>
              <a:ext cx="426806" cy="426806"/>
            </a:xfrm>
            <a:prstGeom prst="plus">
              <a:avLst>
                <a:gd name="adj" fmla="val 3958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ross 374">
              <a:extLst>
                <a:ext uri="{FF2B5EF4-FFF2-40B4-BE49-F238E27FC236}">
                  <a16:creationId xmlns:a16="http://schemas.microsoft.com/office/drawing/2014/main" id="{B2151807-A943-EE4C-B4C9-6A3A5171DF47}"/>
                </a:ext>
              </a:extLst>
            </p:cNvPr>
            <p:cNvSpPr/>
            <p:nvPr/>
          </p:nvSpPr>
          <p:spPr>
            <a:xfrm>
              <a:off x="8895331" y="6518106"/>
              <a:ext cx="426806" cy="426806"/>
            </a:xfrm>
            <a:prstGeom prst="plus">
              <a:avLst>
                <a:gd name="adj" fmla="val 3958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Cross 375">
              <a:extLst>
                <a:ext uri="{FF2B5EF4-FFF2-40B4-BE49-F238E27FC236}">
                  <a16:creationId xmlns:a16="http://schemas.microsoft.com/office/drawing/2014/main" id="{D38DF6AE-D353-DA4C-90B1-A053C58214BE}"/>
                </a:ext>
              </a:extLst>
            </p:cNvPr>
            <p:cNvSpPr/>
            <p:nvPr/>
          </p:nvSpPr>
          <p:spPr>
            <a:xfrm>
              <a:off x="10054256" y="7787402"/>
              <a:ext cx="426806" cy="426806"/>
            </a:xfrm>
            <a:prstGeom prst="plus">
              <a:avLst>
                <a:gd name="adj" fmla="val 3958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Cross 377">
              <a:extLst>
                <a:ext uri="{FF2B5EF4-FFF2-40B4-BE49-F238E27FC236}">
                  <a16:creationId xmlns:a16="http://schemas.microsoft.com/office/drawing/2014/main" id="{AB8CED07-360F-F04A-90DD-3B8AC8846025}"/>
                </a:ext>
              </a:extLst>
            </p:cNvPr>
            <p:cNvSpPr/>
            <p:nvPr/>
          </p:nvSpPr>
          <p:spPr>
            <a:xfrm>
              <a:off x="10395978" y="8354225"/>
              <a:ext cx="426806" cy="426806"/>
            </a:xfrm>
            <a:prstGeom prst="plus">
              <a:avLst>
                <a:gd name="adj" fmla="val 3958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54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51E5DCD-9D4D-9241-B473-E17B2270B366}"/>
              </a:ext>
            </a:extLst>
          </p:cNvPr>
          <p:cNvGrpSpPr/>
          <p:nvPr/>
        </p:nvGrpSpPr>
        <p:grpSpPr>
          <a:xfrm>
            <a:off x="1877872" y="1811424"/>
            <a:ext cx="6648864" cy="3005337"/>
            <a:chOff x="1877872" y="1811424"/>
            <a:chExt cx="6648864" cy="300533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6E785D6-B4E2-0743-B73E-9648959C68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06066" y="2088087"/>
              <a:ext cx="1097280" cy="1097280"/>
              <a:chOff x="6907375" y="2122896"/>
              <a:chExt cx="3683904" cy="368390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B5BA6D-3B0A-2446-89F3-8C4E38FD0839}"/>
                  </a:ext>
                </a:extLst>
              </p:cNvPr>
              <p:cNvSpPr/>
              <p:nvPr/>
            </p:nvSpPr>
            <p:spPr>
              <a:xfrm>
                <a:off x="6907375" y="2122896"/>
                <a:ext cx="3683904" cy="36839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ross 5">
                <a:extLst>
                  <a:ext uri="{FF2B5EF4-FFF2-40B4-BE49-F238E27FC236}">
                    <a16:creationId xmlns:a16="http://schemas.microsoft.com/office/drawing/2014/main" id="{90FC0612-8F9C-CD40-B64B-CC228BB1F56B}"/>
                  </a:ext>
                </a:extLst>
              </p:cNvPr>
              <p:cNvSpPr/>
              <p:nvPr/>
            </p:nvSpPr>
            <p:spPr>
              <a:xfrm>
                <a:off x="7574531" y="2662300"/>
                <a:ext cx="426806" cy="426806"/>
              </a:xfrm>
              <a:prstGeom prst="plus">
                <a:avLst>
                  <a:gd name="adj" fmla="val 39586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4BB9DF6-CC78-BE44-8D0F-EE321E5A58BB}"/>
                  </a:ext>
                </a:extLst>
              </p:cNvPr>
              <p:cNvSpPr/>
              <p:nvPr/>
            </p:nvSpPr>
            <p:spPr>
              <a:xfrm>
                <a:off x="9433845" y="2703232"/>
                <a:ext cx="385874" cy="3858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F7A55F-34F8-7949-BBF0-6C86179680D6}"/>
                  </a:ext>
                </a:extLst>
              </p:cNvPr>
              <p:cNvSpPr/>
              <p:nvPr/>
            </p:nvSpPr>
            <p:spPr>
              <a:xfrm>
                <a:off x="7617413" y="4777954"/>
                <a:ext cx="385874" cy="3858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ross 13">
                <a:extLst>
                  <a:ext uri="{FF2B5EF4-FFF2-40B4-BE49-F238E27FC236}">
                    <a16:creationId xmlns:a16="http://schemas.microsoft.com/office/drawing/2014/main" id="{22ECB22C-EAF4-2E42-A6E7-222C692EC442}"/>
                  </a:ext>
                </a:extLst>
              </p:cNvPr>
              <p:cNvSpPr/>
              <p:nvPr/>
            </p:nvSpPr>
            <p:spPr>
              <a:xfrm>
                <a:off x="9451509" y="4823682"/>
                <a:ext cx="426806" cy="426806"/>
              </a:xfrm>
              <a:prstGeom prst="plus">
                <a:avLst>
                  <a:gd name="adj" fmla="val 39586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BE6CC2-F0F7-A143-BDDF-EBE2E2D9ECE1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603346" y="2636727"/>
              <a:ext cx="677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E6457DB-F756-CE47-95F6-1960D117C0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80583" y="2088087"/>
              <a:ext cx="1097280" cy="1097280"/>
              <a:chOff x="5976348" y="4642849"/>
              <a:chExt cx="1585504" cy="158550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D4352B1-8BEE-4F4C-965F-D9DB18CF9788}"/>
                  </a:ext>
                </a:extLst>
              </p:cNvPr>
              <p:cNvGrpSpPr/>
              <p:nvPr/>
            </p:nvGrpSpPr>
            <p:grpSpPr>
              <a:xfrm>
                <a:off x="5976348" y="4642849"/>
                <a:ext cx="1585504" cy="1585504"/>
                <a:chOff x="6907375" y="2122896"/>
                <a:chExt cx="3683904" cy="368390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D92BB10-BF1F-CC44-A3CC-1194B1BCA33B}"/>
                    </a:ext>
                  </a:extLst>
                </p:cNvPr>
                <p:cNvSpPr/>
                <p:nvPr/>
              </p:nvSpPr>
              <p:spPr>
                <a:xfrm>
                  <a:off x="6907375" y="2122896"/>
                  <a:ext cx="3683904" cy="368390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ross 21">
                  <a:extLst>
                    <a:ext uri="{FF2B5EF4-FFF2-40B4-BE49-F238E27FC236}">
                      <a16:creationId xmlns:a16="http://schemas.microsoft.com/office/drawing/2014/main" id="{968CDB0A-5B2A-2A4F-AE2C-3669056A5F16}"/>
                    </a:ext>
                  </a:extLst>
                </p:cNvPr>
                <p:cNvSpPr/>
                <p:nvPr/>
              </p:nvSpPr>
              <p:spPr>
                <a:xfrm>
                  <a:off x="7574531" y="2662300"/>
                  <a:ext cx="426806" cy="426806"/>
                </a:xfrm>
                <a:prstGeom prst="plus">
                  <a:avLst>
                    <a:gd name="adj" fmla="val 39586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A2C5A1C-AF21-264C-8B90-B020C946B099}"/>
                    </a:ext>
                  </a:extLst>
                </p:cNvPr>
                <p:cNvSpPr/>
                <p:nvPr/>
              </p:nvSpPr>
              <p:spPr>
                <a:xfrm>
                  <a:off x="9433845" y="2703232"/>
                  <a:ext cx="385874" cy="3858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75CE8C4-3695-B54F-A784-CF352F8736D1}"/>
                    </a:ext>
                  </a:extLst>
                </p:cNvPr>
                <p:cNvSpPr/>
                <p:nvPr/>
              </p:nvSpPr>
              <p:spPr>
                <a:xfrm>
                  <a:off x="7617413" y="4777954"/>
                  <a:ext cx="385874" cy="3858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ross 24">
                  <a:extLst>
                    <a:ext uri="{FF2B5EF4-FFF2-40B4-BE49-F238E27FC236}">
                      <a16:creationId xmlns:a16="http://schemas.microsoft.com/office/drawing/2014/main" id="{9B4AAB6C-0718-8A4B-83C3-F574806A84EF}"/>
                    </a:ext>
                  </a:extLst>
                </p:cNvPr>
                <p:cNvSpPr/>
                <p:nvPr/>
              </p:nvSpPr>
              <p:spPr>
                <a:xfrm>
                  <a:off x="9451509" y="4823682"/>
                  <a:ext cx="426806" cy="426806"/>
                </a:xfrm>
                <a:prstGeom prst="plus">
                  <a:avLst>
                    <a:gd name="adj" fmla="val 39586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C0F78B-6CCE-BA43-8285-0742824546D6}"/>
                  </a:ext>
                </a:extLst>
              </p:cNvPr>
              <p:cNvCxnSpPr>
                <a:stCxn id="21" idx="0"/>
                <a:endCxn id="21" idx="2"/>
              </p:cNvCxnSpPr>
              <p:nvPr/>
            </p:nvCxnSpPr>
            <p:spPr>
              <a:xfrm>
                <a:off x="6769100" y="4642849"/>
                <a:ext cx="0" cy="1585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2CC7640-5C2F-1644-BD86-8C7B1306FF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6441" y="3719481"/>
              <a:ext cx="1097280" cy="1097280"/>
              <a:chOff x="8094183" y="4651384"/>
              <a:chExt cx="1585504" cy="158550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1C8796B-D7B5-A942-8F23-A120AB63B870}"/>
                  </a:ext>
                </a:extLst>
              </p:cNvPr>
              <p:cNvGrpSpPr/>
              <p:nvPr/>
            </p:nvGrpSpPr>
            <p:grpSpPr>
              <a:xfrm>
                <a:off x="8094183" y="4651384"/>
                <a:ext cx="1585504" cy="1585504"/>
                <a:chOff x="6907375" y="2122896"/>
                <a:chExt cx="3683904" cy="368390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F6C1F2A-95DB-7842-99B7-ADAD0A0B3D74}"/>
                    </a:ext>
                  </a:extLst>
                </p:cNvPr>
                <p:cNvSpPr/>
                <p:nvPr/>
              </p:nvSpPr>
              <p:spPr>
                <a:xfrm>
                  <a:off x="6907375" y="2122896"/>
                  <a:ext cx="3683904" cy="368390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ross 29">
                  <a:extLst>
                    <a:ext uri="{FF2B5EF4-FFF2-40B4-BE49-F238E27FC236}">
                      <a16:creationId xmlns:a16="http://schemas.microsoft.com/office/drawing/2014/main" id="{093CD1ED-1054-0743-AA7B-94ABB466356D}"/>
                    </a:ext>
                  </a:extLst>
                </p:cNvPr>
                <p:cNvSpPr/>
                <p:nvPr/>
              </p:nvSpPr>
              <p:spPr>
                <a:xfrm>
                  <a:off x="7574531" y="2662300"/>
                  <a:ext cx="426806" cy="426806"/>
                </a:xfrm>
                <a:prstGeom prst="plus">
                  <a:avLst>
                    <a:gd name="adj" fmla="val 39586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DAA44C0-33C6-B046-AA64-F1D57AE6B378}"/>
                    </a:ext>
                  </a:extLst>
                </p:cNvPr>
                <p:cNvSpPr/>
                <p:nvPr/>
              </p:nvSpPr>
              <p:spPr>
                <a:xfrm>
                  <a:off x="9433845" y="2703232"/>
                  <a:ext cx="385874" cy="3858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1835012-5047-1C43-9DEF-257FE046799C}"/>
                    </a:ext>
                  </a:extLst>
                </p:cNvPr>
                <p:cNvSpPr/>
                <p:nvPr/>
              </p:nvSpPr>
              <p:spPr>
                <a:xfrm>
                  <a:off x="7617413" y="4777954"/>
                  <a:ext cx="385874" cy="3858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ross 32">
                  <a:extLst>
                    <a:ext uri="{FF2B5EF4-FFF2-40B4-BE49-F238E27FC236}">
                      <a16:creationId xmlns:a16="http://schemas.microsoft.com/office/drawing/2014/main" id="{CFD072E4-159C-114D-93D5-A336103F1B3E}"/>
                    </a:ext>
                  </a:extLst>
                </p:cNvPr>
                <p:cNvSpPr/>
                <p:nvPr/>
              </p:nvSpPr>
              <p:spPr>
                <a:xfrm>
                  <a:off x="9451509" y="4823682"/>
                  <a:ext cx="426806" cy="426806"/>
                </a:xfrm>
                <a:prstGeom prst="plus">
                  <a:avLst>
                    <a:gd name="adj" fmla="val 39586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AD3541E-2B20-E14D-9CB1-1F29BDE6A7B7}"/>
                  </a:ext>
                </a:extLst>
              </p:cNvPr>
              <p:cNvCxnSpPr>
                <a:cxnSpLocks/>
                <a:stCxn id="29" idx="3"/>
                <a:endCxn id="29" idx="1"/>
              </p:cNvCxnSpPr>
              <p:nvPr/>
            </p:nvCxnSpPr>
            <p:spPr>
              <a:xfrm flipH="1">
                <a:off x="8094183" y="5444136"/>
                <a:ext cx="15855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A8B7872-8E9E-0D41-93EA-5F10660A3EEA}"/>
                    </a:ext>
                  </a:extLst>
                </p:cNvPr>
                <p:cNvSpPr txBox="1"/>
                <p:nvPr/>
              </p:nvSpPr>
              <p:spPr>
                <a:xfrm>
                  <a:off x="6365844" y="3317600"/>
                  <a:ext cx="1391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𝑠𝑢𝑏𝑠𝑒𝑡</m:t>
                        </m:r>
                      </m:oMath>
                    </m:oMathPara>
                  </a14:m>
                  <a:endParaRPr lang="en-US" sz="10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A8B7872-8E9E-0D41-93EA-5F10660A3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844" y="3317600"/>
                  <a:ext cx="1391086" cy="246221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E033425-F32E-FD4D-B39D-D675E9DD5D38}"/>
                    </a:ext>
                  </a:extLst>
                </p:cNvPr>
                <p:cNvSpPr txBox="1"/>
                <p:nvPr/>
              </p:nvSpPr>
              <p:spPr>
                <a:xfrm>
                  <a:off x="6391793" y="3518432"/>
                  <a:ext cx="2134943" cy="248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𝑓𝑟𝑎𝑐𝑡𝑖𝑜𝑛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𝑙𝑎𝑏𝑒𝑙𝑒𝑑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“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𝑌𝑒𝑠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”</m:t>
                        </m:r>
                      </m:oMath>
                    </m:oMathPara>
                  </a14:m>
                  <a:endParaRPr lang="en-US" sz="10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E033425-F32E-FD4D-B39D-D675E9DD5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793" y="3518432"/>
                  <a:ext cx="2134943" cy="248209"/>
                </a:xfrm>
                <a:prstGeom prst="rect">
                  <a:avLst/>
                </a:prstGeom>
                <a:blipFill>
                  <a:blip r:embed="rId3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1277822-4032-0F4A-AA70-59B80DD6A1D5}"/>
                    </a:ext>
                  </a:extLst>
                </p:cNvPr>
                <p:cNvSpPr txBox="1"/>
                <p:nvPr/>
              </p:nvSpPr>
              <p:spPr>
                <a:xfrm>
                  <a:off x="6391793" y="3783605"/>
                  <a:ext cx="2051203" cy="254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[1−</m:t>
                        </m:r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1277822-4032-0F4A-AA70-59B80DD6A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793" y="3783605"/>
                  <a:ext cx="2051203" cy="25430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99D5D3F-91D0-3B4D-A0FD-0D86F30DDD5C}"/>
                    </a:ext>
                  </a:extLst>
                </p:cNvPr>
                <p:cNvSpPr txBox="1"/>
                <p:nvPr/>
              </p:nvSpPr>
              <p:spPr>
                <a:xfrm>
                  <a:off x="6391793" y="4007275"/>
                  <a:ext cx="1116781" cy="465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0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99D5D3F-91D0-3B4D-A0FD-0D86F30DD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793" y="4007275"/>
                  <a:ext cx="1116781" cy="465769"/>
                </a:xfrm>
                <a:prstGeom prst="rect">
                  <a:avLst/>
                </a:prstGeom>
                <a:blipFill>
                  <a:blip r:embed="rId5"/>
                  <a:stretch>
                    <a:fillRect t="-102632" b="-1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103300C-1671-F24E-84D8-E298E30686C8}"/>
                    </a:ext>
                  </a:extLst>
                </p:cNvPr>
                <p:cNvSpPr txBox="1"/>
                <p:nvPr/>
              </p:nvSpPr>
              <p:spPr>
                <a:xfrm>
                  <a:off x="2176699" y="2196461"/>
                  <a:ext cx="1164101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</m:t>
                        </m:r>
                      </m:oMath>
                    </m:oMathPara>
                  </a14:m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1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:r>
                    <a:rPr lang="en-US" sz="1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Error = 0.5</a:t>
                  </a: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103300C-1671-F24E-84D8-E298E3068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699" y="2196461"/>
                  <a:ext cx="1164101" cy="707886"/>
                </a:xfrm>
                <a:prstGeom prst="rect">
                  <a:avLst/>
                </a:prstGeom>
                <a:blipFill>
                  <a:blip r:embed="rId6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BDB2EF0-B71E-8A49-B266-1E72B19C2F6C}"/>
                    </a:ext>
                  </a:extLst>
                </p:cNvPr>
                <p:cNvSpPr txBox="1"/>
                <p:nvPr/>
              </p:nvSpPr>
              <p:spPr>
                <a:xfrm>
                  <a:off x="6535446" y="2281177"/>
                  <a:ext cx="1221488" cy="734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=|</m:t>
                        </m:r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lang="en-US" sz="1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=2</m:t>
                        </m:r>
                      </m:oMath>
                    </m:oMathPara>
                  </a14:m>
                  <a:endPara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BDB2EF0-B71E-8A49-B266-1E72B19C2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5446" y="2281177"/>
                  <a:ext cx="1221488" cy="7349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9BC579A-766F-4F46-9386-E50B41A051A1}"/>
                    </a:ext>
                  </a:extLst>
                </p:cNvPr>
                <p:cNvSpPr txBox="1"/>
                <p:nvPr/>
              </p:nvSpPr>
              <p:spPr>
                <a:xfrm>
                  <a:off x="3094502" y="3954063"/>
                  <a:ext cx="3634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9BC579A-766F-4F46-9386-E50B41A05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502" y="3954063"/>
                  <a:ext cx="36349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4C26E2-F53B-D64B-8415-CD3E47BE8F07}"/>
                    </a:ext>
                  </a:extLst>
                </p:cNvPr>
                <p:cNvSpPr txBox="1"/>
                <p:nvPr/>
              </p:nvSpPr>
              <p:spPr>
                <a:xfrm>
                  <a:off x="3110160" y="4470720"/>
                  <a:ext cx="3670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4C26E2-F53B-D64B-8415-CD3E47BE8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160" y="4470720"/>
                  <a:ext cx="367088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5636C70-FAA7-5F45-89C3-129A7B7BA084}"/>
                    </a:ext>
                  </a:extLst>
                </p:cNvPr>
                <p:cNvSpPr txBox="1"/>
                <p:nvPr/>
              </p:nvSpPr>
              <p:spPr>
                <a:xfrm>
                  <a:off x="4651413" y="3991759"/>
                  <a:ext cx="1221488" cy="734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=|</m:t>
                        </m:r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lang="en-US" sz="1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=2</m:t>
                        </m:r>
                      </m:oMath>
                    </m:oMathPara>
                  </a14:m>
                  <a:endPara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5636C70-FAA7-5F45-89C3-129A7B7BA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413" y="3991759"/>
                  <a:ext cx="1221488" cy="73494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3CB25B3-F78D-114C-AAEA-D03F861A4C63}"/>
                </a:ext>
              </a:extLst>
            </p:cNvPr>
            <p:cNvCxnSpPr>
              <a:cxnSpLocks/>
              <a:stCxn id="5" idx="2"/>
              <a:endCxn id="29" idx="0"/>
            </p:cNvCxnSpPr>
            <p:nvPr/>
          </p:nvCxnSpPr>
          <p:spPr>
            <a:xfrm flipH="1">
              <a:off x="4045081" y="3185367"/>
              <a:ext cx="9625" cy="534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82612D-7414-254F-A581-4DB0B843995A}"/>
                    </a:ext>
                  </a:extLst>
                </p:cNvPr>
                <p:cNvSpPr txBox="1"/>
                <p:nvPr/>
              </p:nvSpPr>
              <p:spPr>
                <a:xfrm>
                  <a:off x="5376298" y="3176631"/>
                  <a:ext cx="3634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82612D-7414-254F-A581-4DB0B8439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298" y="3176631"/>
                  <a:ext cx="36349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A514FF9-F98F-2E49-A120-219CE2DBE9CE}"/>
                    </a:ext>
                  </a:extLst>
                </p:cNvPr>
                <p:cNvSpPr txBox="1"/>
                <p:nvPr/>
              </p:nvSpPr>
              <p:spPr>
                <a:xfrm>
                  <a:off x="5907036" y="3162134"/>
                  <a:ext cx="3670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A514FF9-F98F-2E49-A120-219CE2DBE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036" y="3162134"/>
                  <a:ext cx="367088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Cross 63">
              <a:extLst>
                <a:ext uri="{FF2B5EF4-FFF2-40B4-BE49-F238E27FC236}">
                  <a16:creationId xmlns:a16="http://schemas.microsoft.com/office/drawing/2014/main" id="{82E032FC-AD78-A64B-8619-6B053AC83060}"/>
                </a:ext>
              </a:extLst>
            </p:cNvPr>
            <p:cNvSpPr/>
            <p:nvPr/>
          </p:nvSpPr>
          <p:spPr>
            <a:xfrm rot="2700000">
              <a:off x="4773012" y="2521280"/>
              <a:ext cx="230892" cy="230892"/>
            </a:xfrm>
            <a:prstGeom prst="plus">
              <a:avLst>
                <a:gd name="adj" fmla="val 452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A62C7B84-68C9-F64E-88B3-444C537D2C2F}"/>
                </a:ext>
              </a:extLst>
            </p:cNvPr>
            <p:cNvSpPr/>
            <p:nvPr/>
          </p:nvSpPr>
          <p:spPr>
            <a:xfrm rot="2700000">
              <a:off x="3939261" y="3310347"/>
              <a:ext cx="230892" cy="230892"/>
            </a:xfrm>
            <a:prstGeom prst="plus">
              <a:avLst>
                <a:gd name="adj" fmla="val 452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AFD4617-20BB-1F43-9768-7AA034E6F9F0}"/>
                </a:ext>
              </a:extLst>
            </p:cNvPr>
            <p:cNvSpPr txBox="1"/>
            <p:nvPr/>
          </p:nvSpPr>
          <p:spPr>
            <a:xfrm>
              <a:off x="5013434" y="1811424"/>
              <a:ext cx="19367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impurity reduction-&gt;No split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B0768E-88B8-BB44-B2BD-299DEE24B1E4}"/>
                </a:ext>
              </a:extLst>
            </p:cNvPr>
            <p:cNvSpPr txBox="1"/>
            <p:nvPr/>
          </p:nvSpPr>
          <p:spPr>
            <a:xfrm>
              <a:off x="1877872" y="3310784"/>
              <a:ext cx="19367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impurity reduction-&gt;No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52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0DF953BD-6A43-4841-B7AA-105271E94F78}"/>
              </a:ext>
            </a:extLst>
          </p:cNvPr>
          <p:cNvGrpSpPr/>
          <p:nvPr/>
        </p:nvGrpSpPr>
        <p:grpSpPr>
          <a:xfrm>
            <a:off x="3199664" y="1766022"/>
            <a:ext cx="5224509" cy="1419345"/>
            <a:chOff x="3199664" y="1766022"/>
            <a:chExt cx="5224509" cy="14193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8677CF-85D9-9B45-B4F9-16848852B4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06066" y="2088087"/>
              <a:ext cx="1097280" cy="1097280"/>
              <a:chOff x="6907375" y="2122896"/>
              <a:chExt cx="3683904" cy="368390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D6E079-3C9C-6A43-B965-9756FEA62D25}"/>
                  </a:ext>
                </a:extLst>
              </p:cNvPr>
              <p:cNvSpPr/>
              <p:nvPr/>
            </p:nvSpPr>
            <p:spPr>
              <a:xfrm>
                <a:off x="6907375" y="2122896"/>
                <a:ext cx="3683904" cy="36839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>
                <a:extLst>
                  <a:ext uri="{FF2B5EF4-FFF2-40B4-BE49-F238E27FC236}">
                    <a16:creationId xmlns:a16="http://schemas.microsoft.com/office/drawing/2014/main" id="{1AF7D4D8-935A-1040-9F45-41123FBEC93A}"/>
                  </a:ext>
                </a:extLst>
              </p:cNvPr>
              <p:cNvSpPr/>
              <p:nvPr/>
            </p:nvSpPr>
            <p:spPr>
              <a:xfrm>
                <a:off x="7574531" y="2662300"/>
                <a:ext cx="426806" cy="426806"/>
              </a:xfrm>
              <a:prstGeom prst="plus">
                <a:avLst>
                  <a:gd name="adj" fmla="val 39586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25726A3-EDD6-4144-BA40-52C78F4C4890}"/>
                  </a:ext>
                </a:extLst>
              </p:cNvPr>
              <p:cNvSpPr/>
              <p:nvPr/>
            </p:nvSpPr>
            <p:spPr>
              <a:xfrm>
                <a:off x="9433845" y="2703232"/>
                <a:ext cx="385874" cy="3858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A552B29-780C-0146-96D8-4C8EB5D553EB}"/>
                  </a:ext>
                </a:extLst>
              </p:cNvPr>
              <p:cNvSpPr/>
              <p:nvPr/>
            </p:nvSpPr>
            <p:spPr>
              <a:xfrm>
                <a:off x="7617413" y="4777954"/>
                <a:ext cx="385874" cy="3858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ross 42">
                <a:extLst>
                  <a:ext uri="{FF2B5EF4-FFF2-40B4-BE49-F238E27FC236}">
                    <a16:creationId xmlns:a16="http://schemas.microsoft.com/office/drawing/2014/main" id="{FF71EBE9-105A-FF4B-80D5-71AF7106DD54}"/>
                  </a:ext>
                </a:extLst>
              </p:cNvPr>
              <p:cNvSpPr/>
              <p:nvPr/>
            </p:nvSpPr>
            <p:spPr>
              <a:xfrm>
                <a:off x="9451509" y="4823682"/>
                <a:ext cx="426806" cy="426806"/>
              </a:xfrm>
              <a:prstGeom prst="plus">
                <a:avLst>
                  <a:gd name="adj" fmla="val 39586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47179E-F920-A846-A7E6-08BA74EFEA29}"/>
                </a:ext>
              </a:extLst>
            </p:cNvPr>
            <p:cNvCxnSpPr>
              <a:cxnSpLocks/>
              <a:stCxn id="39" idx="3"/>
              <a:endCxn id="34" idx="1"/>
            </p:cNvCxnSpPr>
            <p:nvPr/>
          </p:nvCxnSpPr>
          <p:spPr>
            <a:xfrm>
              <a:off x="4603346" y="2636727"/>
              <a:ext cx="677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854C97-370F-4E4A-818F-49AB234607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80583" y="2088087"/>
              <a:ext cx="1097280" cy="1097280"/>
              <a:chOff x="5976348" y="4642849"/>
              <a:chExt cx="1585504" cy="158550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466335A-463A-654F-A3F0-D8A56221E2D9}"/>
                  </a:ext>
                </a:extLst>
              </p:cNvPr>
              <p:cNvGrpSpPr/>
              <p:nvPr/>
            </p:nvGrpSpPr>
            <p:grpSpPr>
              <a:xfrm>
                <a:off x="5976348" y="4642849"/>
                <a:ext cx="1585504" cy="1585504"/>
                <a:chOff x="6907375" y="2122896"/>
                <a:chExt cx="3683904" cy="3683904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BDAD3C-FAA3-8B41-9633-017C119C00D3}"/>
                    </a:ext>
                  </a:extLst>
                </p:cNvPr>
                <p:cNvSpPr/>
                <p:nvPr/>
              </p:nvSpPr>
              <p:spPr>
                <a:xfrm>
                  <a:off x="6907375" y="2122896"/>
                  <a:ext cx="3683904" cy="368390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ross 34">
                  <a:extLst>
                    <a:ext uri="{FF2B5EF4-FFF2-40B4-BE49-F238E27FC236}">
                      <a16:creationId xmlns:a16="http://schemas.microsoft.com/office/drawing/2014/main" id="{F51EDA69-7BE6-8D4B-A4EA-A38D96B708A9}"/>
                    </a:ext>
                  </a:extLst>
                </p:cNvPr>
                <p:cNvSpPr/>
                <p:nvPr/>
              </p:nvSpPr>
              <p:spPr>
                <a:xfrm>
                  <a:off x="7574531" y="2662300"/>
                  <a:ext cx="426806" cy="426806"/>
                </a:xfrm>
                <a:prstGeom prst="plus">
                  <a:avLst>
                    <a:gd name="adj" fmla="val 39586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C0B2300-480C-BD48-AC29-EF98A0570F21}"/>
                    </a:ext>
                  </a:extLst>
                </p:cNvPr>
                <p:cNvSpPr/>
                <p:nvPr/>
              </p:nvSpPr>
              <p:spPr>
                <a:xfrm>
                  <a:off x="9433845" y="2703232"/>
                  <a:ext cx="385874" cy="3858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F196798-B956-104C-9CC3-E0DB30757CAF}"/>
                    </a:ext>
                  </a:extLst>
                </p:cNvPr>
                <p:cNvSpPr/>
                <p:nvPr/>
              </p:nvSpPr>
              <p:spPr>
                <a:xfrm>
                  <a:off x="7617413" y="4777954"/>
                  <a:ext cx="385874" cy="3858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ross 37">
                  <a:extLst>
                    <a:ext uri="{FF2B5EF4-FFF2-40B4-BE49-F238E27FC236}">
                      <a16:creationId xmlns:a16="http://schemas.microsoft.com/office/drawing/2014/main" id="{2DE3E171-CB3E-8249-8B1F-034F247AF2B7}"/>
                    </a:ext>
                  </a:extLst>
                </p:cNvPr>
                <p:cNvSpPr/>
                <p:nvPr/>
              </p:nvSpPr>
              <p:spPr>
                <a:xfrm>
                  <a:off x="9451509" y="4823682"/>
                  <a:ext cx="426806" cy="426806"/>
                </a:xfrm>
                <a:prstGeom prst="plus">
                  <a:avLst>
                    <a:gd name="adj" fmla="val 39586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B3886A8-6134-B144-8CE1-10C7C90BA2DE}"/>
                  </a:ext>
                </a:extLst>
              </p:cNvPr>
              <p:cNvCxnSpPr>
                <a:stCxn id="34" idx="0"/>
                <a:endCxn id="34" idx="2"/>
              </p:cNvCxnSpPr>
              <p:nvPr/>
            </p:nvCxnSpPr>
            <p:spPr>
              <a:xfrm>
                <a:off x="6769100" y="4642849"/>
                <a:ext cx="0" cy="1585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FC9910-2631-B94C-9617-1169D010DF90}"/>
                    </a:ext>
                  </a:extLst>
                </p:cNvPr>
                <p:cNvSpPr txBox="1"/>
                <p:nvPr/>
              </p:nvSpPr>
              <p:spPr>
                <a:xfrm>
                  <a:off x="3199664" y="1773462"/>
                  <a:ext cx="171008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𝑐𝑙𝑎𝑠𝑠𝑖𝑓𝑖𝑐𝑎𝑡𝑖𝑜𝑛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𝑒𝑟𝑟𝑜𝑟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=0.5</m:t>
                        </m:r>
                      </m:oMath>
                    </m:oMathPara>
                  </a14:m>
                  <a:endParaRPr lang="en-US" sz="1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FC9910-2631-B94C-9617-1169D010D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664" y="1773462"/>
                  <a:ext cx="1710084" cy="246221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7CC9EDC-AA33-4843-908D-45B6B50075C3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6374650" y="2636727"/>
              <a:ext cx="677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44CEBC4-A09F-4247-BE08-DE3370451C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51887" y="2088087"/>
              <a:ext cx="1097280" cy="1097280"/>
              <a:chOff x="5976348" y="4642849"/>
              <a:chExt cx="1585504" cy="158550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51017B9-A224-6044-BAF7-5C59AED2BC0B}"/>
                  </a:ext>
                </a:extLst>
              </p:cNvPr>
              <p:cNvGrpSpPr/>
              <p:nvPr/>
            </p:nvGrpSpPr>
            <p:grpSpPr>
              <a:xfrm>
                <a:off x="5976348" y="4642849"/>
                <a:ext cx="1585504" cy="1585504"/>
                <a:chOff x="6907375" y="2122896"/>
                <a:chExt cx="3683904" cy="368390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E7CC642-18D0-6649-81C6-CAB464F9CA81}"/>
                    </a:ext>
                  </a:extLst>
                </p:cNvPr>
                <p:cNvSpPr/>
                <p:nvPr/>
              </p:nvSpPr>
              <p:spPr>
                <a:xfrm>
                  <a:off x="6907375" y="2122896"/>
                  <a:ext cx="3683904" cy="368390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ross 56">
                  <a:extLst>
                    <a:ext uri="{FF2B5EF4-FFF2-40B4-BE49-F238E27FC236}">
                      <a16:creationId xmlns:a16="http://schemas.microsoft.com/office/drawing/2014/main" id="{395A5BDD-223E-3F47-848F-64D96554C9E9}"/>
                    </a:ext>
                  </a:extLst>
                </p:cNvPr>
                <p:cNvSpPr/>
                <p:nvPr/>
              </p:nvSpPr>
              <p:spPr>
                <a:xfrm>
                  <a:off x="7574531" y="2662300"/>
                  <a:ext cx="426806" cy="426806"/>
                </a:xfrm>
                <a:prstGeom prst="plus">
                  <a:avLst>
                    <a:gd name="adj" fmla="val 39586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4CC0DB1-1DA8-2B42-8189-58DED4CE8593}"/>
                    </a:ext>
                  </a:extLst>
                </p:cNvPr>
                <p:cNvSpPr/>
                <p:nvPr/>
              </p:nvSpPr>
              <p:spPr>
                <a:xfrm>
                  <a:off x="9433845" y="2703232"/>
                  <a:ext cx="385874" cy="3858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2AD143B-3569-4E40-A991-E6AE88349C24}"/>
                    </a:ext>
                  </a:extLst>
                </p:cNvPr>
                <p:cNvSpPr/>
                <p:nvPr/>
              </p:nvSpPr>
              <p:spPr>
                <a:xfrm>
                  <a:off x="7617413" y="4777954"/>
                  <a:ext cx="385874" cy="3858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ross 59">
                  <a:extLst>
                    <a:ext uri="{FF2B5EF4-FFF2-40B4-BE49-F238E27FC236}">
                      <a16:creationId xmlns:a16="http://schemas.microsoft.com/office/drawing/2014/main" id="{BA58D3B0-42AB-9A4D-94C8-F2D4918FE921}"/>
                    </a:ext>
                  </a:extLst>
                </p:cNvPr>
                <p:cNvSpPr/>
                <p:nvPr/>
              </p:nvSpPr>
              <p:spPr>
                <a:xfrm>
                  <a:off x="9451509" y="4823682"/>
                  <a:ext cx="426806" cy="426806"/>
                </a:xfrm>
                <a:prstGeom prst="plus">
                  <a:avLst>
                    <a:gd name="adj" fmla="val 39586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681AD6C-CD87-5F4F-81E0-E02BBF930341}"/>
                  </a:ext>
                </a:extLst>
              </p:cNvPr>
              <p:cNvCxnSpPr>
                <a:stCxn id="56" idx="0"/>
                <a:endCxn id="56" idx="2"/>
              </p:cNvCxnSpPr>
              <p:nvPr/>
            </p:nvCxnSpPr>
            <p:spPr>
              <a:xfrm>
                <a:off x="6769100" y="4642849"/>
                <a:ext cx="0" cy="1585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CF9D58-D1E6-B24B-8DB4-83B5AE7FE580}"/>
                </a:ext>
              </a:extLst>
            </p:cNvPr>
            <p:cNvCxnSpPr>
              <a:cxnSpLocks/>
              <a:stCxn id="56" idx="3"/>
              <a:endCxn id="56" idx="1"/>
            </p:cNvCxnSpPr>
            <p:nvPr/>
          </p:nvCxnSpPr>
          <p:spPr>
            <a:xfrm flipH="1">
              <a:off x="7051887" y="2636727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C17ED4-A0CC-8A41-A9FC-371E302FBFF2}"/>
                    </a:ext>
                  </a:extLst>
                </p:cNvPr>
                <p:cNvSpPr txBox="1"/>
                <p:nvPr/>
              </p:nvSpPr>
              <p:spPr>
                <a:xfrm>
                  <a:off x="4974181" y="1766022"/>
                  <a:ext cx="171008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𝑐𝑙𝑎𝑠𝑠𝑖𝑓𝑖𝑐𝑎𝑡𝑖𝑜𝑛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𝑒𝑟𝑟𝑜𝑟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=0.5</m:t>
                        </m:r>
                      </m:oMath>
                    </m:oMathPara>
                  </a14:m>
                  <a:endParaRPr lang="en-US" sz="1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C17ED4-A0CC-8A41-A9FC-371E302FB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181" y="1766022"/>
                  <a:ext cx="1710084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ADA7177-E4A6-A24C-A50C-F879EBD9FBEB}"/>
                    </a:ext>
                  </a:extLst>
                </p:cNvPr>
                <p:cNvSpPr txBox="1"/>
                <p:nvPr/>
              </p:nvSpPr>
              <p:spPr>
                <a:xfrm>
                  <a:off x="6784622" y="1772535"/>
                  <a:ext cx="163955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𝑐𝑙𝑎𝑠𝑠𝑖𝑓𝑖𝑐𝑎𝑡𝑖𝑜𝑛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𝑒𝑟𝑟𝑜𝑟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1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ADA7177-E4A6-A24C-A50C-F879EBD9F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622" y="1772535"/>
                  <a:ext cx="1639551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66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558</Words>
  <Application>Microsoft Macintosh PowerPoint</Application>
  <PresentationFormat>Custom</PresentationFormat>
  <Paragraphs>177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Miggy Chuapoco</dc:creator>
  <cp:lastModifiedBy>Miggy Chuapoco</cp:lastModifiedBy>
  <cp:revision>3</cp:revision>
  <dcterms:created xsi:type="dcterms:W3CDTF">2022-01-26T03:36:15Z</dcterms:created>
  <dcterms:modified xsi:type="dcterms:W3CDTF">2022-01-26T23:16:50Z</dcterms:modified>
</cp:coreProperties>
</file>