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08F9-7A43-334F-B39A-86B91BB1D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BABB-D793-EA41-8043-24322BA71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4F63-3162-904E-8AFD-E50DB521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6DBE-54F6-7146-92C8-C4088856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BEA9-203E-1F49-A294-4B5B2DC3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804E-6F4D-214D-BD43-21326A6F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4B6BA-4658-1D4A-938F-62750DEBF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FFFF-9C1B-9141-828B-90FEC9FF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7FEB-F472-574D-B75D-191E2BBD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2879-D7A3-234C-B01E-C955A9F5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6AF92-688E-1440-883D-9B0FFC3A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8F7B6-636A-1547-A204-B010C5D2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1B11-117E-FD4B-9F64-7D827AD8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EB21-14D0-7748-8221-96341830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3CC3-7DC9-314C-B1D4-C9A6C415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7193-8941-D34C-B68D-E5E097E9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EF96-F538-C14B-84A3-BC9B4479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B949-5C3F-AC4D-976D-C18109D2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4D02-3D77-6548-83C6-F535B1A6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4087-8361-F24E-8323-DC1CAD9E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2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0BC9-AA97-5E40-8AAA-5E9B2116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FBFF-F46D-4A4E-AB25-DF039A14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8F25-E4C0-0C47-BA61-8F06890F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530C-DA1E-124A-949B-718F72EE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2117-170E-1646-AB21-6ACA1E06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010A-D0DB-1942-8870-82147992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73A8-8634-3B49-AD5C-0AC52AEFE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FC881-267E-3E45-B6AC-97276F802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7971-3676-A44A-B1D6-45A6CA35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0248-4873-6D48-B525-CF3A73AC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D15C0-B153-2340-B4E2-99C437DD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033C-AD34-4F4C-B106-306CB8F0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A32F6-776E-CC44-8349-7BC366BB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44D1-FBC3-8B44-AF52-06144B395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86180-FA57-4E4E-8452-1C0E9674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D5B8A-D678-7B40-8C58-78973770D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38455-E2E7-7645-93A3-1159F560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B40C3-C4A5-BC41-8474-E6FC7ACC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93A93-A963-A04C-8C26-0A1234EF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FD9F-7E9B-1245-89B2-33F448CD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4CFCD-B232-884C-85FD-0A274CBE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F4EE-F5BF-5D44-A1FA-490D3FC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E5589-DAF5-3E42-85BF-A5F771B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8FDC1-94B6-D648-B4E0-5DE2335D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04BF5-8296-F347-B10D-67F1C1CA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4BC2E-ECE5-2F4A-99F6-50B3E119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F906-A0AE-BD4B-B22A-704347C9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86BD-F2D3-1B4A-922C-CF77626B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FC5CA-96C5-CE4C-9DEC-F859EA3A3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3F141-9539-764D-9538-C8C662DD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E2904-992C-C04C-801F-0ACE231C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2802-4A39-9D4B-8050-1221B818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1415-D504-1542-885F-639133B9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C4CA0-E111-7E4E-AB25-31FC00994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EA7B-3F52-5B42-AB5A-96561F1E0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ED7C7-D163-9C43-AB48-BC4EEF7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A879-3592-E842-AEDD-187870A2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E5C7F-94BC-2D46-900D-D99BA984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882B9-09A1-AA4F-8F8B-46DF4753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A4C8-4CC0-F147-9A77-ED747911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5A2F-6DE5-7B4C-854E-3CB2D506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A610-8942-4243-B7B1-D24E0E4DAE8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E0F8-1523-D64B-A278-0C5A491C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9AC9-3672-1F47-B48A-A58A27B80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8663-3C52-9A40-B200-B5B760AA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D416AEE-7122-7A4E-BB79-4F983076C676}"/>
              </a:ext>
            </a:extLst>
          </p:cNvPr>
          <p:cNvGrpSpPr/>
          <p:nvPr/>
        </p:nvGrpSpPr>
        <p:grpSpPr>
          <a:xfrm>
            <a:off x="4737100" y="2324099"/>
            <a:ext cx="5472632" cy="2209802"/>
            <a:chOff x="4737100" y="2324099"/>
            <a:chExt cx="5472632" cy="2209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D6C8B7-1511-1643-8F0F-3BA8D8DFB40F}"/>
                </a:ext>
              </a:extLst>
            </p:cNvPr>
            <p:cNvGrpSpPr/>
            <p:nvPr/>
          </p:nvGrpSpPr>
          <p:grpSpPr>
            <a:xfrm>
              <a:off x="4737100" y="2324100"/>
              <a:ext cx="5472632" cy="2209801"/>
              <a:chOff x="4737100" y="2324100"/>
              <a:chExt cx="5472632" cy="220980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700DC1D-DC5F-7342-8438-2AA2A87D4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7100" y="2324100"/>
                <a:ext cx="2717800" cy="22098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7AAAE94-6F52-6A41-8A0C-A08632E09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1472" y="2324101"/>
                <a:ext cx="2428260" cy="22098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6FEACE-2465-2D4F-B5CA-064F9BC77E60}"/>
                </a:ext>
              </a:extLst>
            </p:cNvPr>
            <p:cNvSpPr txBox="1"/>
            <p:nvPr/>
          </p:nvSpPr>
          <p:spPr>
            <a:xfrm>
              <a:off x="4737100" y="232410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42F716-3493-6C46-B978-AEC68F3CBCC0}"/>
                </a:ext>
              </a:extLst>
            </p:cNvPr>
            <p:cNvSpPr txBox="1"/>
            <p:nvPr/>
          </p:nvSpPr>
          <p:spPr>
            <a:xfrm>
              <a:off x="7474557" y="23240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76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Miggy Chuapoco</dc:creator>
  <cp:lastModifiedBy>Miggy Chuapoco</cp:lastModifiedBy>
  <cp:revision>1</cp:revision>
  <dcterms:created xsi:type="dcterms:W3CDTF">2022-02-24T18:48:32Z</dcterms:created>
  <dcterms:modified xsi:type="dcterms:W3CDTF">2022-02-24T20:42:15Z</dcterms:modified>
</cp:coreProperties>
</file>