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039ee51f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2c039ee51f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2c039ee51f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c039ee51fd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2c039ee51fd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2c039ee51fd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04fbf237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04fbf237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c04fbf237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f5531c6e7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2bf5531c6e7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bf5531c6e7_1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5531c6e7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bf5531c6e7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bf5531c6e7_1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a55ac892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bfa55ac892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2bfa55ac892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fa55ac892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bfa55ac892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2bfa55ac892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fedc17b0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bfedc17b0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2bfedc17b0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f5531c6e7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bf5531c6e7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2bf5531c6e7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"/>
          <p:cNvGrpSpPr/>
          <p:nvPr/>
        </p:nvGrpSpPr>
        <p:grpSpPr>
          <a:xfrm>
            <a:off x="2850779" y="-815506"/>
            <a:ext cx="6480687" cy="2484945"/>
            <a:chOff x="2850779" y="-815506"/>
            <a:chExt cx="6480687" cy="2484945"/>
          </a:xfrm>
        </p:grpSpPr>
        <p:sp>
          <p:nvSpPr>
            <p:cNvPr id="17" name="Google Shape;17;p2"/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rect b="b" l="l" r="r" t="t"/>
              <a:pathLst>
                <a:path extrusionOk="0" h="1149920" w="1157505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rect b="b" l="l" r="r" t="t"/>
              <a:pathLst>
                <a:path extrusionOk="0" h="1489710" w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rect b="b" l="l" r="r" t="t"/>
              <a:pathLst>
                <a:path extrusionOk="0" h="1489710" w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rect b="b" l="l" r="r" t="t"/>
              <a:pathLst>
                <a:path extrusionOk="0" h="642097" w="646332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rect b="b" l="l" r="r" t="t"/>
              <a:pathLst>
                <a:path extrusionOk="0" h="642097" w="646332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1524000" y="125571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Logótipo do PowerPoint" id="24" name="Google Shape;2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6590" y="5776320"/>
            <a:ext cx="2474189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1" name="Google Shape;1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3">
  <p:cSld name="Título + 3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80374" y="0"/>
            <a:ext cx="96116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3"/>
          <p:cNvSpPr/>
          <p:nvPr/>
        </p:nvSpPr>
        <p:spPr>
          <a:xfrm>
            <a:off x="2580374" y="-2381"/>
            <a:ext cx="9611628" cy="6858000"/>
          </a:xfrm>
          <a:prstGeom prst="rect">
            <a:avLst/>
          </a:prstGeom>
          <a:solidFill>
            <a:schemeClr val="dk1">
              <a:alpha val="7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48" name="Google Shape;148;p13"/>
          <p:cNvGrpSpPr/>
          <p:nvPr/>
        </p:nvGrpSpPr>
        <p:grpSpPr>
          <a:xfrm rot="-5400000">
            <a:off x="-2810360" y="2186642"/>
            <a:ext cx="6480687" cy="2484945"/>
            <a:chOff x="2850779" y="-815506"/>
            <a:chExt cx="6480687" cy="2484945"/>
          </a:xfrm>
        </p:grpSpPr>
        <p:sp>
          <p:nvSpPr>
            <p:cNvPr id="149" name="Google Shape;149;p13"/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rect b="b" l="l" r="r" t="t"/>
              <a:pathLst>
                <a:path extrusionOk="0" h="1149920" w="1157505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rect b="b" l="l" r="r" t="t"/>
              <a:pathLst>
                <a:path extrusionOk="0" h="1489710" w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rect b="b" l="l" r="r" t="t"/>
              <a:pathLst>
                <a:path extrusionOk="0" h="1489710" w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rect b="b" l="l" r="r" t="t"/>
              <a:pathLst>
                <a:path extrusionOk="0" h="642097" w="646332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rect b="b" l="l" r="r" t="t"/>
              <a:pathLst>
                <a:path extrusionOk="0" h="642097" w="646332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54" name="Google Shape;154;p13"/>
          <p:cNvSpPr txBox="1"/>
          <p:nvPr>
            <p:ph type="title"/>
          </p:nvPr>
        </p:nvSpPr>
        <p:spPr>
          <a:xfrm rot="-5400000">
            <a:off x="-1345368" y="2655089"/>
            <a:ext cx="5652795" cy="146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5" name="Google Shape;155;p13"/>
          <p:cNvCxnSpPr/>
          <p:nvPr/>
        </p:nvCxnSpPr>
        <p:spPr>
          <a:xfrm>
            <a:off x="5969975" y="2677198"/>
            <a:ext cx="0" cy="1503604"/>
          </a:xfrm>
          <a:prstGeom prst="straightConnector1">
            <a:avLst/>
          </a:prstGeom>
          <a:noFill/>
          <a:ln cap="flat" cmpd="sng" w="9525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13"/>
          <p:cNvCxnSpPr/>
          <p:nvPr/>
        </p:nvCxnSpPr>
        <p:spPr>
          <a:xfrm>
            <a:off x="8927119" y="2677198"/>
            <a:ext cx="0" cy="1503604"/>
          </a:xfrm>
          <a:prstGeom prst="straightConnector1">
            <a:avLst/>
          </a:prstGeom>
          <a:noFill/>
          <a:ln cap="flat" cmpd="sng" w="9525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3256581" y="2656923"/>
            <a:ext cx="2405647" cy="1523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3"/>
          <p:cNvSpPr txBox="1"/>
          <p:nvPr>
            <p:ph idx="2" type="body"/>
          </p:nvPr>
        </p:nvSpPr>
        <p:spPr>
          <a:xfrm>
            <a:off x="6245724" y="2656923"/>
            <a:ext cx="2405647" cy="1523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3"/>
          <p:cNvSpPr txBox="1"/>
          <p:nvPr>
            <p:ph idx="3" type="body"/>
          </p:nvPr>
        </p:nvSpPr>
        <p:spPr>
          <a:xfrm>
            <a:off x="9153248" y="2656923"/>
            <a:ext cx="2405647" cy="1523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sso 3">
  <p:cSld name="Passo 3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11288256" y="-849"/>
            <a:ext cx="910600" cy="68588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849"/>
            <a:ext cx="1137556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/>
          <p:nvPr/>
        </p:nvSpPr>
        <p:spPr>
          <a:xfrm rot="5400000">
            <a:off x="2667427" y="-2639256"/>
            <a:ext cx="6857150" cy="12191999"/>
          </a:xfrm>
          <a:prstGeom prst="rect">
            <a:avLst/>
          </a:prstGeom>
          <a:solidFill>
            <a:schemeClr val="dk1">
              <a:alpha val="6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5"/>
          <p:cNvSpPr txBox="1"/>
          <p:nvPr>
            <p:ph type="title"/>
          </p:nvPr>
        </p:nvSpPr>
        <p:spPr>
          <a:xfrm>
            <a:off x="6941058" y="400051"/>
            <a:ext cx="5145560" cy="79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7950708" y="1217613"/>
            <a:ext cx="4135910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70" name="Google Shape;170;p15"/>
          <p:cNvGrpSpPr/>
          <p:nvPr/>
        </p:nvGrpSpPr>
        <p:grpSpPr>
          <a:xfrm>
            <a:off x="2276407" y="0"/>
            <a:ext cx="9915593" cy="6858000"/>
            <a:chOff x="-6856" y="0"/>
            <a:chExt cx="9915593" cy="6858000"/>
          </a:xfrm>
        </p:grpSpPr>
        <p:sp>
          <p:nvSpPr>
            <p:cNvPr id="171" name="Google Shape;171;p15"/>
            <p:cNvSpPr/>
            <p:nvPr/>
          </p:nvSpPr>
          <p:spPr>
            <a:xfrm flipH="1">
              <a:off x="-6856" y="0"/>
              <a:ext cx="9915593" cy="6858000"/>
            </a:xfrm>
            <a:prstGeom prst="parallelogram">
              <a:avLst>
                <a:gd fmla="val 92267" name="adj"/>
              </a:avLst>
            </a:prstGeom>
            <a:gradFill>
              <a:gsLst>
                <a:gs pos="0">
                  <a:srgbClr val="9F361D">
                    <a:alpha val="69803"/>
                  </a:srgbClr>
                </a:gs>
                <a:gs pos="73000">
                  <a:srgbClr val="D24726"/>
                </a:gs>
                <a:gs pos="100000">
                  <a:srgbClr val="DE6346">
                    <a:alpha val="6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72" name="Google Shape;172;p15"/>
            <p:cNvGrpSpPr/>
            <p:nvPr/>
          </p:nvGrpSpPr>
          <p:grpSpPr>
            <a:xfrm flipH="1">
              <a:off x="1223136" y="1343920"/>
              <a:ext cx="4316824" cy="4477633"/>
              <a:chOff x="861186" y="1343920"/>
              <a:chExt cx="4316824" cy="4477633"/>
            </a:xfrm>
          </p:grpSpPr>
          <p:grpSp>
            <p:nvGrpSpPr>
              <p:cNvPr id="173" name="Google Shape;173;p15"/>
              <p:cNvGrpSpPr/>
              <p:nvPr/>
            </p:nvGrpSpPr>
            <p:grpSpPr>
              <a:xfrm>
                <a:off x="4619831" y="1343920"/>
                <a:ext cx="558179" cy="468000"/>
                <a:chOff x="4388904" y="1577920"/>
                <a:chExt cx="558179" cy="468000"/>
              </a:xfrm>
            </p:grpSpPr>
            <p:sp>
              <p:nvSpPr>
                <p:cNvPr id="174" name="Google Shape;174;p15"/>
                <p:cNvSpPr/>
                <p:nvPr/>
              </p:nvSpPr>
              <p:spPr>
                <a:xfrm>
                  <a:off x="4430571" y="1577920"/>
                  <a:ext cx="468000" cy="468000"/>
                </a:xfrm>
                <a:prstGeom prst="ellipse">
                  <a:avLst/>
                </a:prstGeom>
                <a:solidFill>
                  <a:srgbClr val="9F361D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descr="Número 1" id="175" name="Google Shape;175;p15"/>
                <p:cNvSpPr txBox="1"/>
                <p:nvPr/>
              </p:nvSpPr>
              <p:spPr>
                <a:xfrm>
                  <a:off x="4388904" y="1616760"/>
                  <a:ext cx="55817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PT" sz="18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176" name="Google Shape;176;p15"/>
              <p:cNvGrpSpPr/>
              <p:nvPr/>
            </p:nvGrpSpPr>
            <p:grpSpPr>
              <a:xfrm>
                <a:off x="861186" y="5353553"/>
                <a:ext cx="558179" cy="468000"/>
                <a:chOff x="799474" y="5451491"/>
                <a:chExt cx="558179" cy="468000"/>
              </a:xfrm>
            </p:grpSpPr>
            <p:sp>
              <p:nvSpPr>
                <p:cNvPr id="177" name="Google Shape;177;p15"/>
                <p:cNvSpPr/>
                <p:nvPr/>
              </p:nvSpPr>
              <p:spPr>
                <a:xfrm>
                  <a:off x="844564" y="5451491"/>
                  <a:ext cx="468000" cy="468000"/>
                </a:xfrm>
                <a:prstGeom prst="ellipse">
                  <a:avLst/>
                </a:prstGeom>
                <a:solidFill>
                  <a:srgbClr val="9F361D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descr="Número 3" id="178" name="Google Shape;178;p15"/>
                <p:cNvSpPr txBox="1"/>
                <p:nvPr/>
              </p:nvSpPr>
              <p:spPr>
                <a:xfrm>
                  <a:off x="799474" y="5489939"/>
                  <a:ext cx="55817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PT" sz="18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179" name="Google Shape;179;p15"/>
              <p:cNvGrpSpPr/>
              <p:nvPr/>
            </p:nvGrpSpPr>
            <p:grpSpPr>
              <a:xfrm>
                <a:off x="2800323" y="3270611"/>
                <a:ext cx="558179" cy="468000"/>
                <a:chOff x="2686835" y="3386632"/>
                <a:chExt cx="558179" cy="468000"/>
              </a:xfrm>
            </p:grpSpPr>
            <p:sp>
              <p:nvSpPr>
                <p:cNvPr id="180" name="Google Shape;180;p15"/>
                <p:cNvSpPr/>
                <p:nvPr/>
              </p:nvSpPr>
              <p:spPr>
                <a:xfrm>
                  <a:off x="2731925" y="3386632"/>
                  <a:ext cx="468000" cy="468000"/>
                </a:xfrm>
                <a:prstGeom prst="ellipse">
                  <a:avLst/>
                </a:prstGeom>
                <a:solidFill>
                  <a:srgbClr val="9F361D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descr="Número 2" id="181" name="Google Shape;181;p15"/>
                <p:cNvSpPr txBox="1"/>
                <p:nvPr/>
              </p:nvSpPr>
              <p:spPr>
                <a:xfrm>
                  <a:off x="2686835" y="3418440"/>
                  <a:ext cx="55817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PT" sz="18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2</a:t>
                  </a:r>
                  <a:endParaRPr/>
                </a:p>
              </p:txBody>
            </p:sp>
          </p:grpSp>
        </p:grpSp>
      </p:grpSp>
      <p:sp>
        <p:nvSpPr>
          <p:cNvPr id="182" name="Google Shape;182;p15"/>
          <p:cNvSpPr txBox="1"/>
          <p:nvPr>
            <p:ph idx="2" type="body"/>
          </p:nvPr>
        </p:nvSpPr>
        <p:spPr>
          <a:xfrm>
            <a:off x="3343555" y="419100"/>
            <a:ext cx="2914650" cy="798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15"/>
          <p:cNvSpPr txBox="1"/>
          <p:nvPr>
            <p:ph idx="3" type="body"/>
          </p:nvPr>
        </p:nvSpPr>
        <p:spPr>
          <a:xfrm>
            <a:off x="8085220" y="5335777"/>
            <a:ext cx="2871537" cy="133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15"/>
          <p:cNvSpPr txBox="1"/>
          <p:nvPr>
            <p:ph idx="4" type="body"/>
          </p:nvPr>
        </p:nvSpPr>
        <p:spPr>
          <a:xfrm>
            <a:off x="6039169" y="3361659"/>
            <a:ext cx="2871537" cy="133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15"/>
          <p:cNvSpPr txBox="1"/>
          <p:nvPr>
            <p:ph idx="5" type="body"/>
          </p:nvPr>
        </p:nvSpPr>
        <p:spPr>
          <a:xfrm>
            <a:off x="4241293" y="1420093"/>
            <a:ext cx="2871537" cy="133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206733" cy="684278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/>
          <p:nvPr/>
        </p:nvSpPr>
        <p:spPr>
          <a:xfrm>
            <a:off x="0" y="0"/>
            <a:ext cx="12206733" cy="6858000"/>
          </a:xfrm>
          <a:prstGeom prst="rect">
            <a:avLst/>
          </a:prstGeom>
          <a:solidFill>
            <a:srgbClr val="000000">
              <a:alpha val="7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6664025" y="1843967"/>
            <a:ext cx="211015" cy="5006440"/>
            <a:chOff x="6664025" y="1843967"/>
            <a:chExt cx="211015" cy="5006440"/>
          </a:xfrm>
        </p:grpSpPr>
        <p:cxnSp>
          <p:nvCxnSpPr>
            <p:cNvPr id="29" name="Google Shape;29;p3"/>
            <p:cNvCxnSpPr/>
            <p:nvPr/>
          </p:nvCxnSpPr>
          <p:spPr>
            <a:xfrm>
              <a:off x="6768172" y="2026407"/>
              <a:ext cx="777" cy="4824000"/>
            </a:xfrm>
            <a:prstGeom prst="straightConnector1">
              <a:avLst/>
            </a:prstGeom>
            <a:noFill/>
            <a:ln cap="flat" cmpd="sng" w="28575">
              <a:solidFill>
                <a:srgbClr val="9F361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" name="Google Shape;30;p3"/>
            <p:cNvSpPr/>
            <p:nvPr/>
          </p:nvSpPr>
          <p:spPr>
            <a:xfrm>
              <a:off x="6664025" y="1843967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7412274" y="2026406"/>
            <a:ext cx="4136491" cy="439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grpSp>
        <p:nvGrpSpPr>
          <p:cNvPr id="32" name="Google Shape;32;p3"/>
          <p:cNvGrpSpPr/>
          <p:nvPr/>
        </p:nvGrpSpPr>
        <p:grpSpPr>
          <a:xfrm flipH="1" rot="-5400000">
            <a:off x="-2821634" y="2176885"/>
            <a:ext cx="6480687" cy="2484945"/>
            <a:chOff x="2850779" y="-815506"/>
            <a:chExt cx="6480687" cy="2484945"/>
          </a:xfrm>
        </p:grpSpPr>
        <p:sp>
          <p:nvSpPr>
            <p:cNvPr id="33" name="Google Shape;33;p3"/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rect b="b" l="l" r="r" t="t"/>
              <a:pathLst>
                <a:path extrusionOk="0" h="1149920" w="1157505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rect b="b" l="l" r="r" t="t"/>
              <a:pathLst>
                <a:path extrusionOk="0" h="1489710" w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rect b="b" l="l" r="r" t="t"/>
              <a:pathLst>
                <a:path extrusionOk="0" h="1489710" w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rect b="b" l="l" r="r" t="t"/>
              <a:pathLst>
                <a:path extrusionOk="0" h="642097" w="646332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rect b="b" l="l" r="r" t="t"/>
              <a:pathLst>
                <a:path extrusionOk="0" h="642097" w="646332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8" name="Google Shape;38;p3"/>
          <p:cNvSpPr txBox="1"/>
          <p:nvPr>
            <p:ph type="title"/>
          </p:nvPr>
        </p:nvSpPr>
        <p:spPr>
          <a:xfrm>
            <a:off x="190500" y="247650"/>
            <a:ext cx="11791950" cy="135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/>
          <p:nvPr>
            <p:ph idx="2" type="pic"/>
          </p:nvPr>
        </p:nvSpPr>
        <p:spPr>
          <a:xfrm>
            <a:off x="511187" y="2026407"/>
            <a:ext cx="5957300" cy="43934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>
  <p:cSld name="Conteúdo com Legenda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6335074" y="980189"/>
            <a:ext cx="6857999" cy="489762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"/>
          <p:cNvSpPr/>
          <p:nvPr/>
        </p:nvSpPr>
        <p:spPr>
          <a:xfrm>
            <a:off x="7308043" y="-7144"/>
            <a:ext cx="4883957" cy="6857998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3" name="Google Shape;43;p4"/>
          <p:cNvGrpSpPr/>
          <p:nvPr/>
        </p:nvGrpSpPr>
        <p:grpSpPr>
          <a:xfrm flipH="1" rot="-5400000">
            <a:off x="-2810748" y="2176885"/>
            <a:ext cx="6480687" cy="2484945"/>
            <a:chOff x="2850779" y="-815506"/>
            <a:chExt cx="6480687" cy="2484945"/>
          </a:xfrm>
        </p:grpSpPr>
        <p:sp>
          <p:nvSpPr>
            <p:cNvPr id="44" name="Google Shape;44;p4"/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rect b="b" l="l" r="r" t="t"/>
              <a:pathLst>
                <a:path extrusionOk="0" h="1149920" w="1157505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rect b="b" l="l" r="r" t="t"/>
              <a:pathLst>
                <a:path extrusionOk="0" h="1489710" w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rect b="b" l="l" r="r" t="t"/>
              <a:pathLst>
                <a:path extrusionOk="0" h="1489710" w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rect b="b" l="l" r="r" t="t"/>
              <a:pathLst>
                <a:path extrusionOk="0" h="642097" w="646332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rect b="b" l="l" r="r" t="t"/>
              <a:pathLst>
                <a:path extrusionOk="0" h="642097" w="646332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9" name="Google Shape;49;p4"/>
          <p:cNvSpPr txBox="1"/>
          <p:nvPr>
            <p:ph type="title"/>
          </p:nvPr>
        </p:nvSpPr>
        <p:spPr>
          <a:xfrm rot="-5400000">
            <a:off x="-2034651" y="2598008"/>
            <a:ext cx="595595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1797858" y="420130"/>
            <a:ext cx="5438826" cy="5955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4"/>
          <p:cNvSpPr txBox="1"/>
          <p:nvPr>
            <p:ph idx="2" type="body"/>
          </p:nvPr>
        </p:nvSpPr>
        <p:spPr>
          <a:xfrm>
            <a:off x="7940842" y="1089395"/>
            <a:ext cx="3657600" cy="5286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 "/>
              <a:defRPr sz="14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&gt;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 "/>
              <a:defRPr sz="14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2" name="Google Shape;52;p4"/>
          <p:cNvCxnSpPr/>
          <p:nvPr/>
        </p:nvCxnSpPr>
        <p:spPr>
          <a:xfrm flipH="1">
            <a:off x="7301596" y="-423"/>
            <a:ext cx="13668" cy="6858423"/>
          </a:xfrm>
          <a:prstGeom prst="straightConnector1">
            <a:avLst/>
          </a:prstGeom>
          <a:noFill/>
          <a:ln cap="flat" cmpd="sng" w="28575">
            <a:solidFill>
              <a:srgbClr val="9F361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ó Título">
  <p:cSld name="1_Só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7284"/>
            <a:ext cx="12219634" cy="68507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"/>
          <p:cNvSpPr/>
          <p:nvPr/>
        </p:nvSpPr>
        <p:spPr>
          <a:xfrm>
            <a:off x="0" y="7284"/>
            <a:ext cx="12219634" cy="6858000"/>
          </a:xfrm>
          <a:prstGeom prst="rect">
            <a:avLst/>
          </a:prstGeom>
          <a:solidFill>
            <a:schemeClr val="dk1">
              <a:alpha val="7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6" name="Google Shape;56;p5"/>
          <p:cNvGrpSpPr/>
          <p:nvPr/>
        </p:nvGrpSpPr>
        <p:grpSpPr>
          <a:xfrm>
            <a:off x="533563" y="1733444"/>
            <a:ext cx="211015" cy="5117787"/>
            <a:chOff x="533563" y="1733444"/>
            <a:chExt cx="211015" cy="5117787"/>
          </a:xfrm>
        </p:grpSpPr>
        <p:cxnSp>
          <p:nvCxnSpPr>
            <p:cNvPr id="57" name="Google Shape;57;p5"/>
            <p:cNvCxnSpPr/>
            <p:nvPr/>
          </p:nvCxnSpPr>
          <p:spPr>
            <a:xfrm>
              <a:off x="628962" y="1883231"/>
              <a:ext cx="0" cy="4968000"/>
            </a:xfrm>
            <a:prstGeom prst="straightConnector1">
              <a:avLst/>
            </a:prstGeom>
            <a:noFill/>
            <a:ln cap="flat" cmpd="sng" w="28575">
              <a:solidFill>
                <a:srgbClr val="9F361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8" name="Google Shape;58;p5"/>
            <p:cNvSpPr/>
            <p:nvPr/>
          </p:nvSpPr>
          <p:spPr>
            <a:xfrm>
              <a:off x="533563" y="1733444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2850779" y="-815506"/>
            <a:ext cx="6480687" cy="2484945"/>
            <a:chOff x="2850779" y="-815506"/>
            <a:chExt cx="6480687" cy="2484945"/>
          </a:xfrm>
        </p:grpSpPr>
        <p:sp>
          <p:nvSpPr>
            <p:cNvPr id="60" name="Google Shape;60;p5"/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rect b="b" l="l" r="r" t="t"/>
              <a:pathLst>
                <a:path extrusionOk="0" h="1149920" w="1157505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rect b="b" l="l" r="r" t="t"/>
              <a:pathLst>
                <a:path extrusionOk="0" h="1489710" w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rect b="b" l="l" r="r" t="t"/>
              <a:pathLst>
                <a:path extrusionOk="0" h="1489710" w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rect b="b" l="l" r="r" t="t"/>
              <a:pathLst>
                <a:path extrusionOk="0" h="642097" w="646332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rect b="b" l="l" r="r" t="t"/>
              <a:pathLst>
                <a:path extrusionOk="0" h="642097" w="646332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65" name="Google Shape;65;p5"/>
          <p:cNvSpPr txBox="1"/>
          <p:nvPr>
            <p:ph type="title"/>
          </p:nvPr>
        </p:nvSpPr>
        <p:spPr>
          <a:xfrm>
            <a:off x="209550" y="365125"/>
            <a:ext cx="11772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>
  <p:cSld name="Só Título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6"/>
          <p:cNvGrpSpPr/>
          <p:nvPr/>
        </p:nvGrpSpPr>
        <p:grpSpPr>
          <a:xfrm>
            <a:off x="2850779" y="-815506"/>
            <a:ext cx="6480687" cy="2484945"/>
            <a:chOff x="2850779" y="-815506"/>
            <a:chExt cx="6480687" cy="2484945"/>
          </a:xfrm>
        </p:grpSpPr>
        <p:sp>
          <p:nvSpPr>
            <p:cNvPr id="68" name="Google Shape;68;p6"/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rect b="b" l="l" r="r" t="t"/>
              <a:pathLst>
                <a:path extrusionOk="0" h="1149920" w="1157505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rect b="b" l="l" r="r" t="t"/>
              <a:pathLst>
                <a:path extrusionOk="0" h="1489710" w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rect b="b" l="l" r="r" t="t"/>
              <a:pathLst>
                <a:path extrusionOk="0" h="1489710" w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rect b="b" l="l" r="r" t="t"/>
              <a:pathLst>
                <a:path extrusionOk="0" h="642097" w="646332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rect b="b" l="l" r="r" t="t"/>
              <a:pathLst>
                <a:path extrusionOk="0" h="642097" w="646332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73" name="Google Shape;73;p6"/>
          <p:cNvGrpSpPr/>
          <p:nvPr/>
        </p:nvGrpSpPr>
        <p:grpSpPr>
          <a:xfrm>
            <a:off x="533563" y="1885850"/>
            <a:ext cx="211015" cy="4944470"/>
            <a:chOff x="533563" y="1885850"/>
            <a:chExt cx="211015" cy="4944470"/>
          </a:xfrm>
        </p:grpSpPr>
        <p:cxnSp>
          <p:nvCxnSpPr>
            <p:cNvPr id="74" name="Google Shape;74;p6"/>
            <p:cNvCxnSpPr/>
            <p:nvPr/>
          </p:nvCxnSpPr>
          <p:spPr>
            <a:xfrm>
              <a:off x="628962" y="1970320"/>
              <a:ext cx="0" cy="4860000"/>
            </a:xfrm>
            <a:prstGeom prst="straightConnector1">
              <a:avLst/>
            </a:prstGeom>
            <a:noFill/>
            <a:ln cap="flat" cmpd="sng" w="28575">
              <a:solidFill>
                <a:srgbClr val="9F361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5" name="Google Shape;75;p6"/>
            <p:cNvSpPr/>
            <p:nvPr/>
          </p:nvSpPr>
          <p:spPr>
            <a:xfrm>
              <a:off x="533563" y="1885850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76" name="Google Shape;76;p6"/>
          <p:cNvSpPr txBox="1"/>
          <p:nvPr>
            <p:ph type="title"/>
          </p:nvPr>
        </p:nvSpPr>
        <p:spPr>
          <a:xfrm>
            <a:off x="209550" y="365125"/>
            <a:ext cx="11772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sso 3 Alt">
  <p:cSld name="Passo 3 Al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11288256" y="-849"/>
            <a:ext cx="910600" cy="68588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9" name="Google Shape;7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849"/>
            <a:ext cx="1137556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7"/>
          <p:cNvSpPr/>
          <p:nvPr/>
        </p:nvSpPr>
        <p:spPr>
          <a:xfrm rot="5400000">
            <a:off x="2667425" y="-2667425"/>
            <a:ext cx="6857150" cy="12191999"/>
          </a:xfrm>
          <a:prstGeom prst="rect">
            <a:avLst/>
          </a:prstGeom>
          <a:solidFill>
            <a:schemeClr val="dk1">
              <a:alpha val="6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7"/>
          <p:cNvSpPr txBox="1"/>
          <p:nvPr>
            <p:ph type="title"/>
          </p:nvPr>
        </p:nvSpPr>
        <p:spPr>
          <a:xfrm>
            <a:off x="605026" y="400051"/>
            <a:ext cx="5145560" cy="79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" type="body"/>
          </p:nvPr>
        </p:nvSpPr>
        <p:spPr>
          <a:xfrm>
            <a:off x="605026" y="1217613"/>
            <a:ext cx="4135910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7"/>
          <p:cNvSpPr/>
          <p:nvPr/>
        </p:nvSpPr>
        <p:spPr>
          <a:xfrm>
            <a:off x="-28643" y="0"/>
            <a:ext cx="9915593" cy="6858000"/>
          </a:xfrm>
          <a:prstGeom prst="parallelogram">
            <a:avLst>
              <a:gd fmla="val 92267" name="adj"/>
            </a:avLst>
          </a:prstGeom>
          <a:gradFill>
            <a:gsLst>
              <a:gs pos="0">
                <a:srgbClr val="9F361D">
                  <a:alpha val="69803"/>
                </a:srgbClr>
              </a:gs>
              <a:gs pos="73000">
                <a:srgbClr val="D24726"/>
              </a:gs>
              <a:gs pos="100000">
                <a:srgbClr val="DE6346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84" name="Google Shape;84;p7"/>
          <p:cNvGrpSpPr/>
          <p:nvPr/>
        </p:nvGrpSpPr>
        <p:grpSpPr>
          <a:xfrm>
            <a:off x="853063" y="1343920"/>
            <a:ext cx="4316824" cy="4477633"/>
            <a:chOff x="861186" y="1343920"/>
            <a:chExt cx="4316824" cy="4477633"/>
          </a:xfrm>
        </p:grpSpPr>
        <p:grpSp>
          <p:nvGrpSpPr>
            <p:cNvPr id="85" name="Google Shape;85;p7"/>
            <p:cNvGrpSpPr/>
            <p:nvPr/>
          </p:nvGrpSpPr>
          <p:grpSpPr>
            <a:xfrm>
              <a:off x="4619831" y="1343920"/>
              <a:ext cx="558179" cy="468000"/>
              <a:chOff x="4388904" y="1577920"/>
              <a:chExt cx="558179" cy="468000"/>
            </a:xfrm>
          </p:grpSpPr>
          <p:sp>
            <p:nvSpPr>
              <p:cNvPr id="86" name="Google Shape;86;p7"/>
              <p:cNvSpPr/>
              <p:nvPr/>
            </p:nvSpPr>
            <p:spPr>
              <a:xfrm>
                <a:off x="4430571" y="1577920"/>
                <a:ext cx="468000" cy="468000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descr="Número 1" id="87" name="Google Shape;87;p7"/>
              <p:cNvSpPr txBox="1"/>
              <p:nvPr/>
            </p:nvSpPr>
            <p:spPr>
              <a:xfrm>
                <a:off x="4388904" y="1616760"/>
                <a:ext cx="55817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</a:t>
                </a:r>
                <a:endParaRPr/>
              </a:p>
            </p:txBody>
          </p:sp>
        </p:grpSp>
        <p:grpSp>
          <p:nvGrpSpPr>
            <p:cNvPr id="88" name="Google Shape;88;p7"/>
            <p:cNvGrpSpPr/>
            <p:nvPr/>
          </p:nvGrpSpPr>
          <p:grpSpPr>
            <a:xfrm>
              <a:off x="861186" y="5353553"/>
              <a:ext cx="558179" cy="468000"/>
              <a:chOff x="799474" y="5451491"/>
              <a:chExt cx="558179" cy="468000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844564" y="5451491"/>
                <a:ext cx="468000" cy="468000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descr="Número 3" id="90" name="Google Shape;90;p7"/>
              <p:cNvSpPr txBox="1"/>
              <p:nvPr/>
            </p:nvSpPr>
            <p:spPr>
              <a:xfrm>
                <a:off x="799474" y="5489939"/>
                <a:ext cx="55817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/>
              </a:p>
            </p:txBody>
          </p:sp>
        </p:grpSp>
        <p:grpSp>
          <p:nvGrpSpPr>
            <p:cNvPr id="91" name="Google Shape;91;p7"/>
            <p:cNvGrpSpPr/>
            <p:nvPr/>
          </p:nvGrpSpPr>
          <p:grpSpPr>
            <a:xfrm>
              <a:off x="2800323" y="3270611"/>
              <a:ext cx="558179" cy="468000"/>
              <a:chOff x="2686835" y="3386632"/>
              <a:chExt cx="558179" cy="468000"/>
            </a:xfrm>
          </p:grpSpPr>
          <p:sp>
            <p:nvSpPr>
              <p:cNvPr id="92" name="Google Shape;92;p7"/>
              <p:cNvSpPr/>
              <p:nvPr/>
            </p:nvSpPr>
            <p:spPr>
              <a:xfrm>
                <a:off x="2731925" y="3386632"/>
                <a:ext cx="468000" cy="468000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descr="Número 2" id="93" name="Google Shape;93;p7"/>
              <p:cNvSpPr txBox="1"/>
              <p:nvPr/>
            </p:nvSpPr>
            <p:spPr>
              <a:xfrm>
                <a:off x="2686835" y="3418440"/>
                <a:ext cx="55817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/>
              </a:p>
            </p:txBody>
          </p:sp>
        </p:grpSp>
      </p:grpSp>
      <p:sp>
        <p:nvSpPr>
          <p:cNvPr id="94" name="Google Shape;94;p7"/>
          <p:cNvSpPr txBox="1"/>
          <p:nvPr>
            <p:ph idx="2" type="body"/>
          </p:nvPr>
        </p:nvSpPr>
        <p:spPr>
          <a:xfrm>
            <a:off x="5923191" y="419100"/>
            <a:ext cx="2914650" cy="798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7"/>
          <p:cNvSpPr txBox="1"/>
          <p:nvPr>
            <p:ph idx="3" type="body"/>
          </p:nvPr>
        </p:nvSpPr>
        <p:spPr>
          <a:xfrm>
            <a:off x="1356431" y="5335777"/>
            <a:ext cx="2871537" cy="133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7"/>
          <p:cNvSpPr txBox="1"/>
          <p:nvPr>
            <p:ph idx="4" type="body"/>
          </p:nvPr>
        </p:nvSpPr>
        <p:spPr>
          <a:xfrm>
            <a:off x="3317799" y="3361659"/>
            <a:ext cx="2871537" cy="133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5" type="body"/>
          </p:nvPr>
        </p:nvSpPr>
        <p:spPr>
          <a:xfrm>
            <a:off x="5175878" y="1420093"/>
            <a:ext cx="2871537" cy="133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 2">
  <p:cSld name="Só Título 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que contém elementos interiores, mesa&#10;&#10;Descrição criada com um grau de confiança bastante elevado" id="99" name="Google Shape;9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1896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8"/>
          <p:cNvSpPr/>
          <p:nvPr/>
        </p:nvSpPr>
        <p:spPr>
          <a:xfrm>
            <a:off x="-29970" y="-23479"/>
            <a:ext cx="12219634" cy="6858000"/>
          </a:xfrm>
          <a:prstGeom prst="rect">
            <a:avLst/>
          </a:prstGeom>
          <a:solidFill>
            <a:schemeClr val="dk1">
              <a:alpha val="7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01" name="Google Shape;101;p8"/>
          <p:cNvGrpSpPr/>
          <p:nvPr/>
        </p:nvGrpSpPr>
        <p:grpSpPr>
          <a:xfrm>
            <a:off x="6664025" y="1985485"/>
            <a:ext cx="211015" cy="4880010"/>
            <a:chOff x="6664025" y="1985485"/>
            <a:chExt cx="211015" cy="4880010"/>
          </a:xfrm>
        </p:grpSpPr>
        <p:cxnSp>
          <p:nvCxnSpPr>
            <p:cNvPr id="102" name="Google Shape;102;p8"/>
            <p:cNvCxnSpPr/>
            <p:nvPr/>
          </p:nvCxnSpPr>
          <p:spPr>
            <a:xfrm>
              <a:off x="6768172" y="2113495"/>
              <a:ext cx="777" cy="4752000"/>
            </a:xfrm>
            <a:prstGeom prst="straightConnector1">
              <a:avLst/>
            </a:prstGeom>
            <a:noFill/>
            <a:ln cap="flat" cmpd="sng" w="28575">
              <a:solidFill>
                <a:srgbClr val="9F361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3" name="Google Shape;103;p8"/>
            <p:cNvSpPr/>
            <p:nvPr/>
          </p:nvSpPr>
          <p:spPr>
            <a:xfrm>
              <a:off x="6664025" y="1985485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04" name="Google Shape;104;p8"/>
          <p:cNvGrpSpPr/>
          <p:nvPr/>
        </p:nvGrpSpPr>
        <p:grpSpPr>
          <a:xfrm>
            <a:off x="513107" y="1983818"/>
            <a:ext cx="233210" cy="4850703"/>
            <a:chOff x="513107" y="1983818"/>
            <a:chExt cx="233210" cy="4850703"/>
          </a:xfrm>
        </p:grpSpPr>
        <p:grpSp>
          <p:nvGrpSpPr>
            <p:cNvPr id="105" name="Google Shape;105;p8"/>
            <p:cNvGrpSpPr/>
            <p:nvPr/>
          </p:nvGrpSpPr>
          <p:grpSpPr>
            <a:xfrm>
              <a:off x="522677" y="1983818"/>
              <a:ext cx="211015" cy="4850703"/>
              <a:chOff x="522677" y="1983818"/>
              <a:chExt cx="211015" cy="4850703"/>
            </a:xfrm>
          </p:grpSpPr>
          <p:cxnSp>
            <p:nvCxnSpPr>
              <p:cNvPr id="106" name="Google Shape;106;p8"/>
              <p:cNvCxnSpPr/>
              <p:nvPr/>
            </p:nvCxnSpPr>
            <p:spPr>
              <a:xfrm>
                <a:off x="628962" y="2046521"/>
                <a:ext cx="0" cy="4788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F361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07" name="Google Shape;107;p8"/>
              <p:cNvSpPr/>
              <p:nvPr/>
            </p:nvSpPr>
            <p:spPr>
              <a:xfrm>
                <a:off x="522677" y="1983818"/>
                <a:ext cx="211015" cy="211015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08" name="Google Shape;108;p8"/>
            <p:cNvSpPr/>
            <p:nvPr/>
          </p:nvSpPr>
          <p:spPr>
            <a:xfrm>
              <a:off x="513107" y="3653972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535302" y="5365684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2850779" y="-815506"/>
            <a:ext cx="6480687" cy="2484945"/>
            <a:chOff x="2850779" y="-815506"/>
            <a:chExt cx="6480687" cy="2484945"/>
          </a:xfrm>
        </p:grpSpPr>
        <p:sp>
          <p:nvSpPr>
            <p:cNvPr id="111" name="Google Shape;111;p8"/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rect b="b" l="l" r="r" t="t"/>
              <a:pathLst>
                <a:path extrusionOk="0" h="1149920" w="1157505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rect b="b" l="l" r="r" t="t"/>
              <a:pathLst>
                <a:path extrusionOk="0" h="1489710" w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rect b="b" l="l" r="r" t="t"/>
              <a:pathLst>
                <a:path extrusionOk="0" h="1489710" w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rect b="b" l="l" r="r" t="t"/>
              <a:pathLst>
                <a:path extrusionOk="0" h="642097" w="646332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rect b="b" l="l" r="r" t="t"/>
              <a:pathLst>
                <a:path extrusionOk="0" h="642097" w="646332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16" name="Google Shape;116;p8"/>
          <p:cNvSpPr txBox="1"/>
          <p:nvPr>
            <p:ph type="title"/>
          </p:nvPr>
        </p:nvSpPr>
        <p:spPr>
          <a:xfrm>
            <a:off x="209550" y="365125"/>
            <a:ext cx="11772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6" name="Google Shape;1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09550" y="365125"/>
            <a:ext cx="11772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ctrTitle"/>
          </p:nvPr>
        </p:nvSpPr>
        <p:spPr>
          <a:xfrm>
            <a:off x="562708" y="978229"/>
            <a:ext cx="1106658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b="0" i="0" lang="pt-PT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COLABORATIVO UTILIZANDO O GIT</a:t>
            </a:r>
            <a:endParaRPr b="0" i="0" sz="4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9101668" y="5288340"/>
            <a:ext cx="3090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Trabalho realizado por: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Hugo Diniz, nº26824;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Paulo Novo, nº 25968;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ECGM;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LDP;</a:t>
            </a:r>
            <a:endParaRPr/>
          </a:p>
        </p:txBody>
      </p:sp>
      <p:pic>
        <p:nvPicPr>
          <p:cNvPr id="193" name="Google Shape;1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550" y="3809412"/>
            <a:ext cx="1465426" cy="82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0525" y="3708550"/>
            <a:ext cx="2472750" cy="13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/>
          <p:nvPr>
            <p:ph type="title"/>
          </p:nvPr>
        </p:nvSpPr>
        <p:spPr>
          <a:xfrm>
            <a:off x="190500" y="247650"/>
            <a:ext cx="117921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PT"/>
              <a:t>EXEMPLOS DOS COMANDOS EM GIT</a:t>
            </a:r>
            <a:endParaRPr/>
          </a:p>
        </p:txBody>
      </p:sp>
      <p:sp>
        <p:nvSpPr>
          <p:cNvPr id="269" name="Google Shape;269;p25"/>
          <p:cNvSpPr txBox="1"/>
          <p:nvPr/>
        </p:nvSpPr>
        <p:spPr>
          <a:xfrm>
            <a:off x="4018325" y="1782200"/>
            <a:ext cx="4136400" cy="4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4150" lvl="0" marL="28575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0" marL="285750" rtl="0" algn="ctr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uma nova branch denominada por “PrimeiroBranch”.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0" marL="285750" rtl="0" algn="ctr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0" marL="285750" rtl="0" algn="ctr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0" marL="285750" rtl="0" algn="ctr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0" marL="285750" rtl="0" algn="ctr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0" marL="285750" rtl="0" algn="ctr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Trocar do branch atual “PrimeiroBranch” para o branch “main.”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0" marL="285750" rtl="0" algn="ctr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0" name="Google Shape;2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307" y="1782195"/>
            <a:ext cx="4536475" cy="4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5"/>
          <p:cNvPicPr preferRelativeResize="0"/>
          <p:nvPr/>
        </p:nvPicPr>
        <p:blipFill rotWithShape="1">
          <a:blip r:embed="rId4">
            <a:alphaModFix/>
          </a:blip>
          <a:srcRect b="35904" l="0" r="0" t="14242"/>
          <a:stretch/>
        </p:blipFill>
        <p:spPr>
          <a:xfrm>
            <a:off x="3827763" y="3029550"/>
            <a:ext cx="4536474" cy="2174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199950" y="145900"/>
            <a:ext cx="117921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PT"/>
              <a:t>EXEMPLOS DOS COMANDOS EM GIT</a:t>
            </a:r>
            <a:endParaRPr/>
          </a:p>
        </p:txBody>
      </p:sp>
      <p:sp>
        <p:nvSpPr>
          <p:cNvPr id="278" name="Google Shape;278;p26"/>
          <p:cNvSpPr txBox="1"/>
          <p:nvPr/>
        </p:nvSpPr>
        <p:spPr>
          <a:xfrm>
            <a:off x="7342525" y="1588875"/>
            <a:ext cx="4136400" cy="56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ct val="106666"/>
              <a:buFont typeface="Arial"/>
              <a:buNone/>
            </a:pP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Inicialmente, utilizamos um “git status” para verificar o estado dos nossos ficheiros na branch “PrimeiroBranch”, sendo que nos faltava adicionar o ficheiro “PortaContentores.java”. Por isso, utilizamos o comando “git add .”, sendo que assim adiciona-se todos os ficheiros que não tenham sido adicionados. 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ct val="106666"/>
              <a:buFont typeface="Arial"/>
              <a:buNone/>
            </a:pP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Após isto, fazemos um “git commit” para guardarmos as alterações feitas ao projeto, sendo que seguidamente dá-mos um “git push” para enviarmos os ficheiros para o nosso repositório remoto.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ct val="106666"/>
              <a:buFont typeface="Arial"/>
              <a:buNone/>
            </a:pP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Por fim, voltamos à nossa branch “main” usando o “git checkout” e juntamos os ficheiros que estão na branch “PrimeiroBranch” ao nosso branch atual usando o “git merge.”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ct val="106666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ct val="106666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" name="Google Shape;2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675" y="1161525"/>
            <a:ext cx="5314302" cy="466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6"/>
          <p:cNvPicPr preferRelativeResize="0"/>
          <p:nvPr/>
        </p:nvPicPr>
        <p:blipFill rotWithShape="1">
          <a:blip r:embed="rId4">
            <a:alphaModFix/>
          </a:blip>
          <a:srcRect b="0" l="0" r="0" t="65898"/>
          <a:stretch/>
        </p:blipFill>
        <p:spPr>
          <a:xfrm>
            <a:off x="1123675" y="5484200"/>
            <a:ext cx="5314301" cy="13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1516075" y="1886350"/>
            <a:ext cx="5159100" cy="439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000"/>
              <a:t>O Git é uma ferramenta fundamental para o desenvolvimento de software, possibilitando aos programadores gerenciar eficientemente versões de código para adicionar novas funcionalidades ou resolver bugs sem estragar o projeto todo, também para colaboração em equipe e controlar ramificações. </a:t>
            </a:r>
            <a:endParaRPr sz="2000"/>
          </a:p>
        </p:txBody>
      </p:sp>
      <p:sp>
        <p:nvSpPr>
          <p:cNvPr id="287" name="Google Shape;287;p27"/>
          <p:cNvSpPr txBox="1"/>
          <p:nvPr>
            <p:ph type="title"/>
          </p:nvPr>
        </p:nvSpPr>
        <p:spPr>
          <a:xfrm>
            <a:off x="190500" y="247650"/>
            <a:ext cx="11792100" cy="135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Conclusão</a:t>
            </a:r>
            <a:endParaRPr/>
          </a:p>
        </p:txBody>
      </p:sp>
      <p:pic>
        <p:nvPicPr>
          <p:cNvPr id="288" name="Google Shape;2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9100" y="2178738"/>
            <a:ext cx="2994725" cy="29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type="title"/>
          </p:nvPr>
        </p:nvSpPr>
        <p:spPr>
          <a:xfrm>
            <a:off x="190500" y="247650"/>
            <a:ext cx="11791950" cy="135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0" i="0" lang="pt-PT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</a:t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1949984" y="2026406"/>
            <a:ext cx="4136491" cy="439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pt-PT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Git e ao GitHub;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pt-PT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de um repositório utilizando o GitHub;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Char char="•"/>
            </a:pPr>
            <a:r>
              <a:rPr lang="pt-PT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trabalhar com o Git;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Char char="•"/>
            </a:pPr>
            <a:r>
              <a:rPr lang="pt-PT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Colaboração em equipa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Char char="•"/>
            </a:pPr>
            <a:r>
              <a:rPr lang="pt-PT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0" marL="285750" marR="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" name="Google Shape;2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425" y="2200948"/>
            <a:ext cx="3270425" cy="24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209550" y="365125"/>
            <a:ext cx="11772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50"/>
              <a:buFont typeface="Century Gothic"/>
              <a:buNone/>
            </a:pPr>
            <a:r>
              <a:rPr lang="pt-PT" sz="3050"/>
              <a:t>O QUE É O GIT?</a:t>
            </a:r>
            <a:endParaRPr/>
          </a:p>
        </p:txBody>
      </p:sp>
      <p:sp>
        <p:nvSpPr>
          <p:cNvPr descr="Clique ou toque para selecionar o seu Modelo 3D. Clique e mantenha premido o controlo 3D para rodar ou inclinar o seu modelo 3D para cima, para baixo, para a esquerda e para a direita.&#10;" id="209" name="Google Shape;209;p18"/>
          <p:cNvSpPr txBox="1"/>
          <p:nvPr/>
        </p:nvSpPr>
        <p:spPr>
          <a:xfrm>
            <a:off x="1230850" y="1682545"/>
            <a:ext cx="4838700" cy="4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marR="0" rtl="0" algn="just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pt-PT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Git é um software de controlo de versões que permite que várias pessoas possam trabalhar no desenvolvimento de um projeto de forma conjunta.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marR="0" rtl="0" algn="just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pt-PT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Este software foi criado em 2005 por Linus Torvalds, que também é conhecido por ter desenvolvido o núcleo Linux.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marR="0" rtl="0" algn="just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pt-PT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o Git conseguimos guardar um histórico das alterações que vão sendo feitas ao longo do projeto sem que haja perda de informação.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pt-PT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A gestão de versões permite-nos com que várias pessoas possam estar a trabalhar no mesmo projeto ao mesmo tempo sem que as alterações feitas por um interfiram com as alterações feitas por outra pessoa, evitando assim que haja confusões no projeto.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0" name="Google Shape;2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800" y="2697197"/>
            <a:ext cx="4595350" cy="25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type="title"/>
          </p:nvPr>
        </p:nvSpPr>
        <p:spPr>
          <a:xfrm>
            <a:off x="209550" y="365125"/>
            <a:ext cx="11772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50"/>
              <a:buFont typeface="Century Gothic"/>
              <a:buNone/>
            </a:pPr>
            <a:r>
              <a:rPr lang="pt-PT" sz="3050"/>
              <a:t>O QUE É O GIT?</a:t>
            </a:r>
            <a:endParaRPr/>
          </a:p>
        </p:txBody>
      </p:sp>
      <p:sp>
        <p:nvSpPr>
          <p:cNvPr descr="Clique ou toque para selecionar o seu Modelo 3D. Clique e mantenha premido o controlo 3D para rodar ou inclinar o seu modelo 3D para cima, para baixo, para a esquerda e para a direita.&#10;" id="217" name="Google Shape;217;p19"/>
          <p:cNvSpPr txBox="1"/>
          <p:nvPr/>
        </p:nvSpPr>
        <p:spPr>
          <a:xfrm>
            <a:off x="1230850" y="1682545"/>
            <a:ext cx="4838700" cy="4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pt-PT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Para trabalhar com o Git é necessário entender alguns conceitos utilizados no software, sendo alguns dos conceitos os seguintes: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pt-PT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-Repository (Repositório) - Um repositório é um local onde se poderá armazenar todo o código, ficheiros e histórico do projeto a ser desenvolvido.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pt-PT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-Branches (Ramificações) - Uma ramificação permite que façamos alteração em apenas uma parte específica que queiramos do projeto.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pt-PT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-Merge - Um merge é quando juntamos duas branches, ou seja, pedimos ao Git para adicionar o código que temos numa branch e pedimos para adicionar esse código em outra branch que temos do nosso projeto.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8" name="Google Shape;2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150" y="2530849"/>
            <a:ext cx="5031676" cy="25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209550" y="365125"/>
            <a:ext cx="11772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50"/>
              <a:buFont typeface="Century Gothic"/>
              <a:buNone/>
            </a:pPr>
            <a:r>
              <a:rPr lang="pt-PT" sz="3050"/>
              <a:t>O QUE É O GITHUB?</a:t>
            </a:r>
            <a:endParaRPr/>
          </a:p>
        </p:txBody>
      </p:sp>
      <p:sp>
        <p:nvSpPr>
          <p:cNvPr descr="Clique ou toque para selecionar o seu Modelo 3D. Clique e mantenha premido o controlo 3D para rodar ou inclinar o seu modelo 3D para cima, para baixo, para a esquerda e para a direita.&#10;" id="225" name="Google Shape;225;p20"/>
          <p:cNvSpPr txBox="1"/>
          <p:nvPr/>
        </p:nvSpPr>
        <p:spPr>
          <a:xfrm>
            <a:off x="1230850" y="1682545"/>
            <a:ext cx="4838700" cy="4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marR="0" rtl="0" algn="just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pt-PT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GitHub é uma plataforma de hospedagem de código que utiliza o sistema de controlo de versões do Git.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marR="0" rtl="0" algn="just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pt-PT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foi desenvolvido por Chris Wanstrath, J. Hyett, Tom Preston-Werner e Scott Chacon usando Ruby on Rails, datado a Fevereiro de 2008. Contudo, a empresa GitHub Inc. existe desde 2007.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marR="0" rtl="0" algn="just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pt-PT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plataforma é utilizada globalmente para divulgação de vários trabalhos de programadores e também para que outros programadores contribuam para o projeto.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" name="Google Shape;2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150" y="2049828"/>
            <a:ext cx="4258376" cy="243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190500" y="247650"/>
            <a:ext cx="117921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PT"/>
              <a:t>COMO CRIAR UM REPOSITÓRIO NO GITHUB</a:t>
            </a:r>
            <a:endParaRPr/>
          </a:p>
        </p:txBody>
      </p:sp>
      <p:sp>
        <p:nvSpPr>
          <p:cNvPr id="233" name="Google Shape;233;p21"/>
          <p:cNvSpPr txBox="1"/>
          <p:nvPr/>
        </p:nvSpPr>
        <p:spPr>
          <a:xfrm>
            <a:off x="1949975" y="2026400"/>
            <a:ext cx="4136400" cy="4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1600" rtl="0" algn="just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Tendo conta criada e feito login no GitHub, o próximo passo vai ser criar um repositório nesta plataforma, seguindo o passo que está sublinhado na figura abaixo.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7271300" y="2026400"/>
            <a:ext cx="4136400" cy="4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355600" lvl="0" marL="101600" marR="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Após clicarmos em “New Repository”, iremos ser redirecionados para a seguinte página onde iremos criar o nosso repositório com as configurações que pretendamos.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5" name="Google Shape;2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875" y="3605797"/>
            <a:ext cx="3934501" cy="20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3851" y="3605800"/>
            <a:ext cx="2722250" cy="30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190500" y="247650"/>
            <a:ext cx="117921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PT"/>
              <a:t>COMO ADICIONAR COLABORADORES</a:t>
            </a:r>
            <a:endParaRPr/>
          </a:p>
        </p:txBody>
      </p:sp>
      <p:sp>
        <p:nvSpPr>
          <p:cNvPr id="243" name="Google Shape;243;p22"/>
          <p:cNvSpPr txBox="1"/>
          <p:nvPr/>
        </p:nvSpPr>
        <p:spPr>
          <a:xfrm>
            <a:off x="1949975" y="2026400"/>
            <a:ext cx="4136400" cy="4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1600" rtl="0" algn="just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Após termos criado um repositório, neste, poderemos adicionar colaboradores para que possam contribuir para o projeto em questão. 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01600" rtl="0" algn="just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Primariamente, teremos que selecionar o repositório em questão que se encontrará na aba lateral da homepage do GitHub.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7271300" y="2026400"/>
            <a:ext cx="4136400" cy="4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355600" lvl="0" marL="101600" marR="0" rtl="0" algn="just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Isto irá nos levar à página do repositório, onde posteriormente teremos um botão para adicionar-mos colaboradores.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5" name="Google Shape;2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400" y="4805738"/>
            <a:ext cx="24955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2"/>
          <p:cNvPicPr preferRelativeResize="0"/>
          <p:nvPr/>
        </p:nvPicPr>
        <p:blipFill rotWithShape="1">
          <a:blip r:embed="rId4">
            <a:alphaModFix/>
          </a:blip>
          <a:srcRect b="0" l="16190" r="19380" t="0"/>
          <a:stretch/>
        </p:blipFill>
        <p:spPr>
          <a:xfrm>
            <a:off x="7271300" y="3323425"/>
            <a:ext cx="4599123" cy="12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190500" y="247650"/>
            <a:ext cx="117921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PT"/>
              <a:t>COMO ADICIONAR UM PROJETO ATRAVÉS DO INTELLIJ</a:t>
            </a:r>
            <a:endParaRPr/>
          </a:p>
        </p:txBody>
      </p:sp>
      <p:sp>
        <p:nvSpPr>
          <p:cNvPr id="253" name="Google Shape;253;p23"/>
          <p:cNvSpPr txBox="1"/>
          <p:nvPr/>
        </p:nvSpPr>
        <p:spPr>
          <a:xfrm>
            <a:off x="1949975" y="2026400"/>
            <a:ext cx="4136400" cy="4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Após termos criado o repositório no GitHub, iremos ter que criar um repositório inicialmente local para armazenar o projeto, utilizando o comando $ git init, sendo que este comando inserimos através do terminal do Intellij, tal como podemos observar na imagem abaixo.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Visto que já tínhamos criado um repositório anteriormente no nosso trabalho, aparece que </a:t>
            </a: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reinicializou o repositório existente.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p23"/>
          <p:cNvPicPr preferRelativeResize="0"/>
          <p:nvPr/>
        </p:nvPicPr>
        <p:blipFill rotWithShape="1">
          <a:blip r:embed="rId3">
            <a:alphaModFix/>
          </a:blip>
          <a:srcRect b="0" l="-1010" r="1010" t="0"/>
          <a:stretch/>
        </p:blipFill>
        <p:spPr>
          <a:xfrm>
            <a:off x="6957300" y="3065872"/>
            <a:ext cx="5025302" cy="12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type="title"/>
          </p:nvPr>
        </p:nvSpPr>
        <p:spPr>
          <a:xfrm>
            <a:off x="190500" y="247650"/>
            <a:ext cx="117921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PT"/>
              <a:t>COMANDOS DO GIT</a:t>
            </a:r>
            <a:endParaRPr/>
          </a:p>
        </p:txBody>
      </p:sp>
      <p:sp>
        <p:nvSpPr>
          <p:cNvPr id="261" name="Google Shape;261;p24"/>
          <p:cNvSpPr txBox="1"/>
          <p:nvPr/>
        </p:nvSpPr>
        <p:spPr>
          <a:xfrm>
            <a:off x="1949975" y="2026400"/>
            <a:ext cx="4136400" cy="4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4150" lvl="0" marL="285750" marR="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git init - permite-nos criar um repositório local.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0" marL="285750" marR="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git status - permite-nos ver o estado dos nossos ficheiros e diretórios do projeto.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0" marL="285750" marR="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git add - permite-nos adicionar ficheiros e/ou diretórios ao nosso projeto.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0" marL="285750" marR="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git commit - permite-nos guardar as alterações feitas num ficheiro e/ou diretório que tenhamos no repositório.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0" marL="28575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git rm - permite-nos remover um ficheiro e/ou diretório do repositório.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7271300" y="2026400"/>
            <a:ext cx="4136400" cy="4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4150" lvl="0" marL="285750" marR="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git log - permite-nos ver o histórico dos commits que fizemos para o repositório.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0" marL="285750" marR="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git remote add origin &lt;link do repositório remoto&gt; - permite-nos associar um </a:t>
            </a: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repositório</a:t>
            </a: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local a um repositório remoto.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0" marL="285750" marR="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git push - permite-nos enviar ficheiros e/ou diretórios para o nosso repositório remoto.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0" marL="285750" marR="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PT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git pull - permite-nos ir buscar os ficheiros e/ou diretórios de um repositório remoto.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Rosario">
      <a:dk1>
        <a:srgbClr val="000000"/>
      </a:dk1>
      <a:lt1>
        <a:srgbClr val="FFFFFF"/>
      </a:lt1>
      <a:dk2>
        <a:srgbClr val="060606"/>
      </a:dk2>
      <a:lt2>
        <a:srgbClr val="C7C9D1"/>
      </a:lt2>
      <a:accent1>
        <a:srgbClr val="D24726"/>
      </a:accent1>
      <a:accent2>
        <a:srgbClr val="9F361D"/>
      </a:accent2>
      <a:accent3>
        <a:srgbClr val="F2F2F2"/>
      </a:accent3>
      <a:accent4>
        <a:srgbClr val="FFC000"/>
      </a:accent4>
      <a:accent5>
        <a:srgbClr val="A5A5A5"/>
      </a:accent5>
      <a:accent6>
        <a:srgbClr val="595959"/>
      </a:accent6>
      <a:hlink>
        <a:srgbClr val="FFC000"/>
      </a:hlink>
      <a:folHlink>
        <a:srgbClr val="752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