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235073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BA81E-07C3-4612-8225-CE6BDBF258B0}" type="datetimeFigureOut">
              <a:rPr lang="en-CA" smtClean="0"/>
              <a:t>2020-12-18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128060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83255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4767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1290068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3937910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1829847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2284731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193361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10251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49929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BA81E-07C3-4612-8225-CE6BDBF258B0}" type="datetimeFigureOut">
              <a:rPr lang="en-CA" smtClean="0"/>
              <a:t>2020-12-18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411367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BA81E-07C3-4612-8225-CE6BDBF258B0}" type="datetimeFigureOut">
              <a:rPr lang="en-CA" smtClean="0"/>
              <a:t>2020-12-18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358691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133249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184044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9FBA81E-07C3-4612-8225-CE6BDBF258B0}" type="datetimeFigureOut">
              <a:rPr lang="en-CA" smtClean="0"/>
              <a:t>2020-12-18</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344607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BA81E-07C3-4612-8225-CE6BDBF258B0}" type="datetimeFigureOut">
              <a:rPr lang="en-CA" smtClean="0"/>
              <a:t>2020-12-18</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33B2C2-EB97-4484-B379-16C008B4D634}" type="slidenum">
              <a:rPr lang="en-CA" smtClean="0"/>
              <a:t>‹#›</a:t>
            </a:fld>
            <a:endParaRPr lang="en-CA"/>
          </a:p>
        </p:txBody>
      </p:sp>
    </p:spTree>
    <p:extLst>
      <p:ext uri="{BB962C8B-B14F-4D97-AF65-F5344CB8AC3E}">
        <p14:creationId xmlns:p14="http://schemas.microsoft.com/office/powerpoint/2010/main" val="33932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FBA81E-07C3-4612-8225-CE6BDBF258B0}" type="datetimeFigureOut">
              <a:rPr lang="en-CA" smtClean="0"/>
              <a:t>2020-12-18</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33B2C2-EB97-4484-B379-16C008B4D634}" type="slidenum">
              <a:rPr lang="en-CA" smtClean="0"/>
              <a:t>‹#›</a:t>
            </a:fld>
            <a:endParaRPr lang="en-CA"/>
          </a:p>
        </p:txBody>
      </p:sp>
    </p:spTree>
    <p:extLst>
      <p:ext uri="{BB962C8B-B14F-4D97-AF65-F5344CB8AC3E}">
        <p14:creationId xmlns:p14="http://schemas.microsoft.com/office/powerpoint/2010/main" val="2172176821"/>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C343-758D-4343-B5C3-C75D43B5D5F7}"/>
              </a:ext>
            </a:extLst>
          </p:cNvPr>
          <p:cNvSpPr>
            <a:spLocks noGrp="1"/>
          </p:cNvSpPr>
          <p:nvPr>
            <p:ph type="ctrTitle"/>
          </p:nvPr>
        </p:nvSpPr>
        <p:spPr/>
        <p:txBody>
          <a:bodyPr/>
          <a:lstStyle/>
          <a:p>
            <a:r>
              <a:rPr lang="en-CA" dirty="0" err="1"/>
              <a:t>FoodCity</a:t>
            </a:r>
            <a:r>
              <a:rPr lang="en-CA" dirty="0"/>
              <a:t> Presentation</a:t>
            </a:r>
          </a:p>
        </p:txBody>
      </p:sp>
      <p:sp>
        <p:nvSpPr>
          <p:cNvPr id="3" name="Subtitle 2">
            <a:extLst>
              <a:ext uri="{FF2B5EF4-FFF2-40B4-BE49-F238E27FC236}">
                <a16:creationId xmlns:a16="http://schemas.microsoft.com/office/drawing/2014/main" id="{12ACE257-EF69-48E5-B9E8-26A363708921}"/>
              </a:ext>
            </a:extLst>
          </p:cNvPr>
          <p:cNvSpPr>
            <a:spLocks noGrp="1"/>
          </p:cNvSpPr>
          <p:nvPr>
            <p:ph type="subTitle" idx="1"/>
          </p:nvPr>
        </p:nvSpPr>
        <p:spPr/>
        <p:txBody>
          <a:bodyPr/>
          <a:lstStyle/>
          <a:p>
            <a:r>
              <a:rPr lang="en-CA" dirty="0"/>
              <a:t>Martin Chung</a:t>
            </a:r>
          </a:p>
        </p:txBody>
      </p:sp>
    </p:spTree>
    <p:extLst>
      <p:ext uri="{BB962C8B-B14F-4D97-AF65-F5344CB8AC3E}">
        <p14:creationId xmlns:p14="http://schemas.microsoft.com/office/powerpoint/2010/main" val="71245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6C53-533C-48F1-B962-3929D7C4550A}"/>
              </a:ext>
            </a:extLst>
          </p:cNvPr>
          <p:cNvSpPr>
            <a:spLocks noGrp="1"/>
          </p:cNvSpPr>
          <p:nvPr>
            <p:ph type="title"/>
          </p:nvPr>
        </p:nvSpPr>
        <p:spPr/>
        <p:txBody>
          <a:bodyPr/>
          <a:lstStyle/>
          <a:p>
            <a:r>
              <a:rPr lang="en-CA" dirty="0"/>
              <a:t>Problems</a:t>
            </a:r>
          </a:p>
        </p:txBody>
      </p:sp>
      <p:sp>
        <p:nvSpPr>
          <p:cNvPr id="3" name="Content Placeholder 2">
            <a:extLst>
              <a:ext uri="{FF2B5EF4-FFF2-40B4-BE49-F238E27FC236}">
                <a16:creationId xmlns:a16="http://schemas.microsoft.com/office/drawing/2014/main" id="{7AD1A679-A7AE-4859-9AEC-9CB94B95774E}"/>
              </a:ext>
            </a:extLst>
          </p:cNvPr>
          <p:cNvSpPr>
            <a:spLocks noGrp="1"/>
          </p:cNvSpPr>
          <p:nvPr>
            <p:ph idx="1"/>
          </p:nvPr>
        </p:nvSpPr>
        <p:spPr>
          <a:xfrm>
            <a:off x="1103313" y="1464906"/>
            <a:ext cx="5148198" cy="4783493"/>
          </a:xfrm>
        </p:spPr>
        <p:txBody>
          <a:bodyPr>
            <a:normAutofit lnSpcReduction="10000"/>
          </a:bodyPr>
          <a:lstStyle/>
          <a:p>
            <a:pPr marL="0" indent="0">
              <a:buNone/>
            </a:pPr>
            <a:r>
              <a:rPr lang="en-CA" dirty="0"/>
              <a:t>While implementing method to get user input for editing business hour, edit could not be made while using “value={</a:t>
            </a:r>
            <a:r>
              <a:rPr lang="en-CA" dirty="0" err="1"/>
              <a:t>this.state.currentTime.open</a:t>
            </a:r>
            <a:r>
              <a:rPr lang="en-CA" dirty="0"/>
              <a:t>} as a part of input.</a:t>
            </a:r>
          </a:p>
          <a:p>
            <a:r>
              <a:rPr lang="en-CA" dirty="0"/>
              <a:t>Its chance of cause that the state was not empty at time of creation could be a cause (i.e. </a:t>
            </a:r>
            <a:r>
              <a:rPr lang="en-CA" dirty="0" err="1"/>
              <a:t>this.state.currentTime.open</a:t>
            </a:r>
            <a:r>
              <a:rPr lang="en-CA" dirty="0"/>
              <a:t> would have had 10:00AM as a value already)</a:t>
            </a:r>
          </a:p>
          <a:p>
            <a:r>
              <a:rPr lang="en-CA" dirty="0"/>
              <a:t>Changed it to manually change the value of </a:t>
            </a:r>
            <a:r>
              <a:rPr lang="en-CA" dirty="0" err="1"/>
              <a:t>currentTime.open</a:t>
            </a:r>
            <a:r>
              <a:rPr lang="en-CA" dirty="0"/>
              <a:t> and </a:t>
            </a:r>
            <a:r>
              <a:rPr lang="en-CA" dirty="0" err="1"/>
              <a:t>currentTime.close</a:t>
            </a:r>
            <a:r>
              <a:rPr lang="en-CA" dirty="0"/>
              <a:t>, which required heavy level of validation but managed it working.</a:t>
            </a:r>
          </a:p>
        </p:txBody>
      </p:sp>
      <p:pic>
        <p:nvPicPr>
          <p:cNvPr id="5" name="Picture 4">
            <a:extLst>
              <a:ext uri="{FF2B5EF4-FFF2-40B4-BE49-F238E27FC236}">
                <a16:creationId xmlns:a16="http://schemas.microsoft.com/office/drawing/2014/main" id="{1CB812C9-10D4-4AC8-9058-C2C856F31C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598" y="2459509"/>
            <a:ext cx="5148198" cy="2818875"/>
          </a:xfrm>
          <a:prstGeom prst="rect">
            <a:avLst/>
          </a:prstGeom>
        </p:spPr>
      </p:pic>
    </p:spTree>
    <p:extLst>
      <p:ext uri="{BB962C8B-B14F-4D97-AF65-F5344CB8AC3E}">
        <p14:creationId xmlns:p14="http://schemas.microsoft.com/office/powerpoint/2010/main" val="109392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BB22-FC90-4412-8118-C2109796ABD9}"/>
              </a:ext>
            </a:extLst>
          </p:cNvPr>
          <p:cNvSpPr>
            <a:spLocks noGrp="1"/>
          </p:cNvSpPr>
          <p:nvPr>
            <p:ph type="title"/>
          </p:nvPr>
        </p:nvSpPr>
        <p:spPr/>
        <p:txBody>
          <a:bodyPr/>
          <a:lstStyle/>
          <a:p>
            <a:r>
              <a:rPr lang="en-CA" dirty="0"/>
              <a:t>Thanks for listening</a:t>
            </a:r>
          </a:p>
        </p:txBody>
      </p:sp>
      <p:sp>
        <p:nvSpPr>
          <p:cNvPr id="3" name="Content Placeholder 2">
            <a:extLst>
              <a:ext uri="{FF2B5EF4-FFF2-40B4-BE49-F238E27FC236}">
                <a16:creationId xmlns:a16="http://schemas.microsoft.com/office/drawing/2014/main" id="{F58E57FD-568D-4F6C-83F5-BBBE5F7EBE81}"/>
              </a:ext>
            </a:extLst>
          </p:cNvPr>
          <p:cNvSpPr>
            <a:spLocks noGrp="1"/>
          </p:cNvSpPr>
          <p:nvPr>
            <p:ph idx="1"/>
          </p:nvPr>
        </p:nvSpPr>
        <p:spPr/>
        <p:txBody>
          <a:bodyPr/>
          <a:lstStyle/>
          <a:p>
            <a:r>
              <a:rPr lang="en-CA" dirty="0"/>
              <a:t>Feel free to ask any Questions / Queries</a:t>
            </a:r>
          </a:p>
        </p:txBody>
      </p:sp>
    </p:spTree>
    <p:extLst>
      <p:ext uri="{BB962C8B-B14F-4D97-AF65-F5344CB8AC3E}">
        <p14:creationId xmlns:p14="http://schemas.microsoft.com/office/powerpoint/2010/main" val="138196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188F-CA62-48A9-A817-735D9A77B11C}"/>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DEC3CA92-6BB7-49F4-A293-198C1BCF5766}"/>
              </a:ext>
            </a:extLst>
          </p:cNvPr>
          <p:cNvSpPr>
            <a:spLocks noGrp="1"/>
          </p:cNvSpPr>
          <p:nvPr>
            <p:ph idx="1"/>
          </p:nvPr>
        </p:nvSpPr>
        <p:spPr/>
        <p:txBody>
          <a:bodyPr/>
          <a:lstStyle/>
          <a:p>
            <a:pPr marL="0" indent="0">
              <a:buNone/>
            </a:pPr>
            <a:r>
              <a:rPr lang="en-CA" dirty="0"/>
              <a:t>The web application “</a:t>
            </a:r>
            <a:r>
              <a:rPr lang="en-CA" dirty="0" err="1"/>
              <a:t>Foodcity</a:t>
            </a:r>
            <a:r>
              <a:rPr lang="en-CA" dirty="0"/>
              <a:t>” has features:</a:t>
            </a:r>
            <a:br>
              <a:rPr lang="en-CA" dirty="0"/>
            </a:br>
            <a:endParaRPr lang="en-CA" dirty="0"/>
          </a:p>
          <a:p>
            <a:r>
              <a:rPr lang="en-CA" dirty="0"/>
              <a:t>Filter restaurants by type </a:t>
            </a:r>
          </a:p>
          <a:p>
            <a:r>
              <a:rPr lang="en-CA" dirty="0"/>
              <a:t>Display details about the restaurant</a:t>
            </a:r>
          </a:p>
          <a:p>
            <a:r>
              <a:rPr lang="en-CA" dirty="0"/>
              <a:t>Allow a user to leave rating (out of 10 score)</a:t>
            </a:r>
          </a:p>
          <a:p>
            <a:r>
              <a:rPr lang="en-CA" dirty="0"/>
              <a:t>Allow a user to edit business hours of the restaurant</a:t>
            </a:r>
          </a:p>
          <a:p>
            <a:r>
              <a:rPr lang="en-CA" dirty="0"/>
              <a:t>Allow a user to delete a restaurant that is possibly closed for good</a:t>
            </a:r>
          </a:p>
        </p:txBody>
      </p:sp>
    </p:spTree>
    <p:extLst>
      <p:ext uri="{BB962C8B-B14F-4D97-AF65-F5344CB8AC3E}">
        <p14:creationId xmlns:p14="http://schemas.microsoft.com/office/powerpoint/2010/main" val="89500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9577-F4DE-4EA9-AFBA-BCEF0177875D}"/>
              </a:ext>
            </a:extLst>
          </p:cNvPr>
          <p:cNvSpPr>
            <a:spLocks noGrp="1"/>
          </p:cNvSpPr>
          <p:nvPr>
            <p:ph type="title"/>
          </p:nvPr>
        </p:nvSpPr>
        <p:spPr/>
        <p:txBody>
          <a:bodyPr/>
          <a:lstStyle/>
          <a:p>
            <a:r>
              <a:rPr lang="en-CA" dirty="0"/>
              <a:t>Restaurant Details</a:t>
            </a:r>
          </a:p>
        </p:txBody>
      </p:sp>
      <p:pic>
        <p:nvPicPr>
          <p:cNvPr id="5" name="Content Placeholder 4" descr="Graphical user interface, text, application&#10;&#10;Description automatically generated">
            <a:extLst>
              <a:ext uri="{FF2B5EF4-FFF2-40B4-BE49-F238E27FC236}">
                <a16:creationId xmlns:a16="http://schemas.microsoft.com/office/drawing/2014/main" id="{E6DD72ED-B059-46D8-B4B2-543EBE1DD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7178" y="1853248"/>
            <a:ext cx="4287372" cy="4195762"/>
          </a:xfrm>
        </p:spPr>
      </p:pic>
      <p:sp>
        <p:nvSpPr>
          <p:cNvPr id="7" name="Content Placeholder 2">
            <a:extLst>
              <a:ext uri="{FF2B5EF4-FFF2-40B4-BE49-F238E27FC236}">
                <a16:creationId xmlns:a16="http://schemas.microsoft.com/office/drawing/2014/main" id="{887BF8CA-7E42-47E6-96D6-CA6FF13EC6DB}"/>
              </a:ext>
            </a:extLst>
          </p:cNvPr>
          <p:cNvSpPr txBox="1">
            <a:spLocks/>
          </p:cNvSpPr>
          <p:nvPr/>
        </p:nvSpPr>
        <p:spPr>
          <a:xfrm>
            <a:off x="1103312" y="1850582"/>
            <a:ext cx="53538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CA" dirty="0"/>
              <a:t>The application will display detail about the restaurant if a user chooses pinpointed restaurant</a:t>
            </a:r>
            <a:br>
              <a:rPr lang="en-CA" dirty="0"/>
            </a:br>
            <a:r>
              <a:rPr lang="en-CA" dirty="0"/>
              <a:t>The application will display:</a:t>
            </a:r>
          </a:p>
          <a:p>
            <a:r>
              <a:rPr lang="en-CA" dirty="0"/>
              <a:t>Business Name</a:t>
            </a:r>
          </a:p>
          <a:p>
            <a:r>
              <a:rPr lang="en-CA" dirty="0"/>
              <a:t>Type of the restaurant</a:t>
            </a:r>
          </a:p>
          <a:p>
            <a:r>
              <a:rPr lang="en-CA" dirty="0"/>
              <a:t>Business hours</a:t>
            </a:r>
          </a:p>
          <a:p>
            <a:r>
              <a:rPr lang="en-CA" dirty="0"/>
              <a:t>Review Score, which is average of scores left by all users who rated that restaurant</a:t>
            </a:r>
          </a:p>
        </p:txBody>
      </p:sp>
    </p:spTree>
    <p:extLst>
      <p:ext uri="{BB962C8B-B14F-4D97-AF65-F5344CB8AC3E}">
        <p14:creationId xmlns:p14="http://schemas.microsoft.com/office/powerpoint/2010/main" val="103097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9577-F4DE-4EA9-AFBA-BCEF0177875D}"/>
              </a:ext>
            </a:extLst>
          </p:cNvPr>
          <p:cNvSpPr>
            <a:spLocks noGrp="1"/>
          </p:cNvSpPr>
          <p:nvPr>
            <p:ph type="title"/>
          </p:nvPr>
        </p:nvSpPr>
        <p:spPr/>
        <p:txBody>
          <a:bodyPr/>
          <a:lstStyle/>
          <a:p>
            <a:r>
              <a:rPr lang="en-CA" dirty="0"/>
              <a:t>Leave Rating</a:t>
            </a:r>
          </a:p>
        </p:txBody>
      </p:sp>
      <p:pic>
        <p:nvPicPr>
          <p:cNvPr id="5" name="Content Placeholder 4">
            <a:extLst>
              <a:ext uri="{FF2B5EF4-FFF2-40B4-BE49-F238E27FC236}">
                <a16:creationId xmlns:a16="http://schemas.microsoft.com/office/drawing/2014/main" id="{E6DD72ED-B059-46D8-B4B2-543EBE1DDC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992720" y="1853248"/>
            <a:ext cx="3216288" cy="4195762"/>
          </a:xfrm>
        </p:spPr>
      </p:pic>
      <p:sp>
        <p:nvSpPr>
          <p:cNvPr id="7" name="Content Placeholder 2">
            <a:extLst>
              <a:ext uri="{FF2B5EF4-FFF2-40B4-BE49-F238E27FC236}">
                <a16:creationId xmlns:a16="http://schemas.microsoft.com/office/drawing/2014/main" id="{887BF8CA-7E42-47E6-96D6-CA6FF13EC6DB}"/>
              </a:ext>
            </a:extLst>
          </p:cNvPr>
          <p:cNvSpPr txBox="1">
            <a:spLocks/>
          </p:cNvSpPr>
          <p:nvPr/>
        </p:nvSpPr>
        <p:spPr>
          <a:xfrm>
            <a:off x="1103312" y="1850582"/>
            <a:ext cx="53538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CA" dirty="0"/>
              <a:t>The application will allow a user to leave rating, a score out of 10 to review the restaurant</a:t>
            </a:r>
          </a:p>
          <a:p>
            <a:r>
              <a:rPr lang="en-CA" dirty="0"/>
              <a:t>Score will be stored into the server’s database using backend API</a:t>
            </a:r>
          </a:p>
          <a:p>
            <a:r>
              <a:rPr lang="en-CA" dirty="0"/>
              <a:t>These scores will be organized by restaurant ID and its own ID </a:t>
            </a:r>
          </a:p>
          <a:p>
            <a:r>
              <a:rPr lang="en-CA" dirty="0"/>
              <a:t>Therefore, it can be gathered to calculate average for each restaurant, which gets displayed on restaurant details</a:t>
            </a:r>
          </a:p>
        </p:txBody>
      </p:sp>
    </p:spTree>
    <p:extLst>
      <p:ext uri="{BB962C8B-B14F-4D97-AF65-F5344CB8AC3E}">
        <p14:creationId xmlns:p14="http://schemas.microsoft.com/office/powerpoint/2010/main" val="254940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9577-F4DE-4EA9-AFBA-BCEF0177875D}"/>
              </a:ext>
            </a:extLst>
          </p:cNvPr>
          <p:cNvSpPr>
            <a:spLocks noGrp="1"/>
          </p:cNvSpPr>
          <p:nvPr>
            <p:ph type="title"/>
          </p:nvPr>
        </p:nvSpPr>
        <p:spPr/>
        <p:txBody>
          <a:bodyPr/>
          <a:lstStyle/>
          <a:p>
            <a:r>
              <a:rPr lang="en-CA" dirty="0"/>
              <a:t>Change Business Hours</a:t>
            </a:r>
          </a:p>
        </p:txBody>
      </p:sp>
      <p:pic>
        <p:nvPicPr>
          <p:cNvPr id="5" name="Content Placeholder 4">
            <a:extLst>
              <a:ext uri="{FF2B5EF4-FFF2-40B4-BE49-F238E27FC236}">
                <a16:creationId xmlns:a16="http://schemas.microsoft.com/office/drawing/2014/main" id="{E6DD72ED-B059-46D8-B4B2-543EBE1DDC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211166" y="1853248"/>
            <a:ext cx="2779396" cy="4195762"/>
          </a:xfrm>
        </p:spPr>
      </p:pic>
      <p:sp>
        <p:nvSpPr>
          <p:cNvPr id="7" name="Content Placeholder 2">
            <a:extLst>
              <a:ext uri="{FF2B5EF4-FFF2-40B4-BE49-F238E27FC236}">
                <a16:creationId xmlns:a16="http://schemas.microsoft.com/office/drawing/2014/main" id="{887BF8CA-7E42-47E6-96D6-CA6FF13EC6DB}"/>
              </a:ext>
            </a:extLst>
          </p:cNvPr>
          <p:cNvSpPr txBox="1">
            <a:spLocks/>
          </p:cNvSpPr>
          <p:nvPr/>
        </p:nvSpPr>
        <p:spPr>
          <a:xfrm>
            <a:off x="1103312" y="1850582"/>
            <a:ext cx="5353866" cy="419548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CA" dirty="0"/>
              <a:t>The application will allow a user to change business hours, since business hour may change sometimes.</a:t>
            </a:r>
          </a:p>
          <a:p>
            <a:r>
              <a:rPr lang="en-CA" dirty="0"/>
              <a:t>User will need to enter hours in specific format, as specified on the form</a:t>
            </a:r>
          </a:p>
          <a:p>
            <a:r>
              <a:rPr lang="en-CA" dirty="0"/>
              <a:t>Hours entered will go through validation</a:t>
            </a:r>
          </a:p>
          <a:p>
            <a:r>
              <a:rPr lang="en-CA" dirty="0"/>
              <a:t>Update button will immediately change business hours</a:t>
            </a:r>
          </a:p>
          <a:p>
            <a:r>
              <a:rPr lang="en-CA" dirty="0"/>
              <a:t>User can also cancel to edit business hours, which will return to information view</a:t>
            </a:r>
          </a:p>
        </p:txBody>
      </p:sp>
    </p:spTree>
    <p:extLst>
      <p:ext uri="{BB962C8B-B14F-4D97-AF65-F5344CB8AC3E}">
        <p14:creationId xmlns:p14="http://schemas.microsoft.com/office/powerpoint/2010/main" val="45246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9577-F4DE-4EA9-AFBA-BCEF0177875D}"/>
              </a:ext>
            </a:extLst>
          </p:cNvPr>
          <p:cNvSpPr>
            <a:spLocks noGrp="1"/>
          </p:cNvSpPr>
          <p:nvPr>
            <p:ph type="title"/>
          </p:nvPr>
        </p:nvSpPr>
        <p:spPr/>
        <p:txBody>
          <a:bodyPr/>
          <a:lstStyle/>
          <a:p>
            <a:r>
              <a:rPr lang="en-CA" dirty="0"/>
              <a:t>Delete Restaurant</a:t>
            </a:r>
          </a:p>
        </p:txBody>
      </p:sp>
      <p:pic>
        <p:nvPicPr>
          <p:cNvPr id="5" name="Content Placeholder 4">
            <a:extLst>
              <a:ext uri="{FF2B5EF4-FFF2-40B4-BE49-F238E27FC236}">
                <a16:creationId xmlns:a16="http://schemas.microsoft.com/office/drawing/2014/main" id="{E6DD72ED-B059-46D8-B4B2-543EBE1DDC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969179" y="1853248"/>
            <a:ext cx="3263370" cy="4195762"/>
          </a:xfrm>
        </p:spPr>
      </p:pic>
      <p:sp>
        <p:nvSpPr>
          <p:cNvPr id="7" name="Content Placeholder 2">
            <a:extLst>
              <a:ext uri="{FF2B5EF4-FFF2-40B4-BE49-F238E27FC236}">
                <a16:creationId xmlns:a16="http://schemas.microsoft.com/office/drawing/2014/main" id="{887BF8CA-7E42-47E6-96D6-CA6FF13EC6DB}"/>
              </a:ext>
            </a:extLst>
          </p:cNvPr>
          <p:cNvSpPr txBox="1">
            <a:spLocks/>
          </p:cNvSpPr>
          <p:nvPr/>
        </p:nvSpPr>
        <p:spPr>
          <a:xfrm>
            <a:off x="1103312" y="1850582"/>
            <a:ext cx="53538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CA" dirty="0"/>
              <a:t>The application also allows user to delete restaurant from database, in case it gets “closed for good”</a:t>
            </a:r>
          </a:p>
          <a:p>
            <a:r>
              <a:rPr lang="en-CA" dirty="0"/>
              <a:t>By confirming that user will delete restaurant data, user will be able to make it invisible</a:t>
            </a:r>
          </a:p>
          <a:p>
            <a:r>
              <a:rPr lang="en-CA" dirty="0"/>
              <a:t>Data is not actually deleted, so administrators can review delete from the user if it is actually closed </a:t>
            </a:r>
          </a:p>
          <a:p>
            <a:r>
              <a:rPr lang="en-CA" dirty="0"/>
              <a:t>Cancelling will bring user back to information view</a:t>
            </a:r>
          </a:p>
        </p:txBody>
      </p:sp>
    </p:spTree>
    <p:extLst>
      <p:ext uri="{BB962C8B-B14F-4D97-AF65-F5344CB8AC3E}">
        <p14:creationId xmlns:p14="http://schemas.microsoft.com/office/powerpoint/2010/main" val="110378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0ABE-06AC-4EA0-B7BA-FF566EB4A183}"/>
              </a:ext>
            </a:extLst>
          </p:cNvPr>
          <p:cNvSpPr>
            <a:spLocks noGrp="1"/>
          </p:cNvSpPr>
          <p:nvPr>
            <p:ph type="title"/>
          </p:nvPr>
        </p:nvSpPr>
        <p:spPr/>
        <p:txBody>
          <a:bodyPr/>
          <a:lstStyle/>
          <a:p>
            <a:r>
              <a:rPr lang="en-CA" dirty="0"/>
              <a:t>How it works</a:t>
            </a:r>
          </a:p>
        </p:txBody>
      </p:sp>
      <p:sp>
        <p:nvSpPr>
          <p:cNvPr id="3" name="Content Placeholder 2">
            <a:extLst>
              <a:ext uri="{FF2B5EF4-FFF2-40B4-BE49-F238E27FC236}">
                <a16:creationId xmlns:a16="http://schemas.microsoft.com/office/drawing/2014/main" id="{E6AE4950-F624-4147-931D-44650BFEA148}"/>
              </a:ext>
            </a:extLst>
          </p:cNvPr>
          <p:cNvSpPr>
            <a:spLocks noGrp="1"/>
          </p:cNvSpPr>
          <p:nvPr>
            <p:ph idx="1"/>
          </p:nvPr>
        </p:nvSpPr>
        <p:spPr/>
        <p:txBody>
          <a:bodyPr/>
          <a:lstStyle/>
          <a:p>
            <a:r>
              <a:rPr lang="en-CA" dirty="0"/>
              <a:t>The frontend will run at port 3000, as a node.js React application. User interaction will be done in this part. This part do not directly communicate with MySQL database, rather, it communicates with backend API.</a:t>
            </a:r>
          </a:p>
          <a:p>
            <a:r>
              <a:rPr lang="en-CA" dirty="0"/>
              <a:t>The backend API will communicate with MySQL database. It will take necessary actions based on user’s request. It will run SQL queries such as select, insert and update. Delete is not used since it does not actually delete any of data</a:t>
            </a:r>
          </a:p>
          <a:p>
            <a:r>
              <a:rPr lang="en-CA" dirty="0"/>
              <a:t>MySQL database is set up separately using WampServer. This stores restaurant and review data that will be used for this web application. </a:t>
            </a:r>
          </a:p>
        </p:txBody>
      </p:sp>
    </p:spTree>
    <p:extLst>
      <p:ext uri="{BB962C8B-B14F-4D97-AF65-F5344CB8AC3E}">
        <p14:creationId xmlns:p14="http://schemas.microsoft.com/office/powerpoint/2010/main" val="11778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6C53-533C-48F1-B962-3929D7C4550A}"/>
              </a:ext>
            </a:extLst>
          </p:cNvPr>
          <p:cNvSpPr>
            <a:spLocks noGrp="1"/>
          </p:cNvSpPr>
          <p:nvPr>
            <p:ph type="title"/>
          </p:nvPr>
        </p:nvSpPr>
        <p:spPr/>
        <p:txBody>
          <a:bodyPr/>
          <a:lstStyle/>
          <a:p>
            <a:r>
              <a:rPr lang="en-CA" dirty="0"/>
              <a:t>Problems</a:t>
            </a:r>
          </a:p>
        </p:txBody>
      </p:sp>
      <p:sp>
        <p:nvSpPr>
          <p:cNvPr id="3" name="Content Placeholder 2">
            <a:extLst>
              <a:ext uri="{FF2B5EF4-FFF2-40B4-BE49-F238E27FC236}">
                <a16:creationId xmlns:a16="http://schemas.microsoft.com/office/drawing/2014/main" id="{7AD1A679-A7AE-4859-9AEC-9CB94B95774E}"/>
              </a:ext>
            </a:extLst>
          </p:cNvPr>
          <p:cNvSpPr>
            <a:spLocks noGrp="1"/>
          </p:cNvSpPr>
          <p:nvPr>
            <p:ph idx="1"/>
          </p:nvPr>
        </p:nvSpPr>
        <p:spPr>
          <a:xfrm>
            <a:off x="1103313" y="2052918"/>
            <a:ext cx="5148198" cy="4195481"/>
          </a:xfrm>
        </p:spPr>
        <p:txBody>
          <a:bodyPr/>
          <a:lstStyle/>
          <a:p>
            <a:pPr marL="0" indent="0">
              <a:buNone/>
            </a:pPr>
            <a:r>
              <a:rPr lang="en-CA" dirty="0"/>
              <a:t>While implementing response to user’s request to change pinpointed location, the method that supposed to pinpoint location was repeating indefinitely. </a:t>
            </a:r>
          </a:p>
          <a:p>
            <a:r>
              <a:rPr lang="en-CA" dirty="0"/>
              <a:t>The solution was simple. Using </a:t>
            </a:r>
            <a:r>
              <a:rPr lang="en-CA" dirty="0" err="1"/>
              <a:t>changeId</a:t>
            </a:r>
            <a:r>
              <a:rPr lang="en-CA" dirty="0"/>
              <a:t>(id) to implement the function was a cause</a:t>
            </a:r>
          </a:p>
          <a:p>
            <a:r>
              <a:rPr lang="en-CA" dirty="0"/>
              <a:t>Changed it to </a:t>
            </a:r>
            <a:r>
              <a:rPr lang="en-CA" dirty="0" err="1"/>
              <a:t>changeId</a:t>
            </a:r>
            <a:r>
              <a:rPr lang="en-CA" dirty="0"/>
              <a:t> = param =&gt; e =&gt; so it would pass parameters better, which prevented infinite loop of locating restaurant.</a:t>
            </a:r>
          </a:p>
        </p:txBody>
      </p:sp>
      <p:pic>
        <p:nvPicPr>
          <p:cNvPr id="5" name="Picture 4" descr="Text&#10;&#10;Description automatically generated">
            <a:extLst>
              <a:ext uri="{FF2B5EF4-FFF2-40B4-BE49-F238E27FC236}">
                <a16:creationId xmlns:a16="http://schemas.microsoft.com/office/drawing/2014/main" id="{1CB812C9-10D4-4AC8-9058-C2C856F31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598" y="1489494"/>
            <a:ext cx="5148198" cy="4758905"/>
          </a:xfrm>
          <a:prstGeom prst="rect">
            <a:avLst/>
          </a:prstGeom>
        </p:spPr>
      </p:pic>
    </p:spTree>
    <p:extLst>
      <p:ext uri="{BB962C8B-B14F-4D97-AF65-F5344CB8AC3E}">
        <p14:creationId xmlns:p14="http://schemas.microsoft.com/office/powerpoint/2010/main" val="213718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6C53-533C-48F1-B962-3929D7C4550A}"/>
              </a:ext>
            </a:extLst>
          </p:cNvPr>
          <p:cNvSpPr>
            <a:spLocks noGrp="1"/>
          </p:cNvSpPr>
          <p:nvPr>
            <p:ph type="title"/>
          </p:nvPr>
        </p:nvSpPr>
        <p:spPr/>
        <p:txBody>
          <a:bodyPr/>
          <a:lstStyle/>
          <a:p>
            <a:r>
              <a:rPr lang="en-CA" dirty="0"/>
              <a:t>Problems</a:t>
            </a:r>
          </a:p>
        </p:txBody>
      </p:sp>
      <p:sp>
        <p:nvSpPr>
          <p:cNvPr id="3" name="Content Placeholder 2">
            <a:extLst>
              <a:ext uri="{FF2B5EF4-FFF2-40B4-BE49-F238E27FC236}">
                <a16:creationId xmlns:a16="http://schemas.microsoft.com/office/drawing/2014/main" id="{7AD1A679-A7AE-4859-9AEC-9CB94B95774E}"/>
              </a:ext>
            </a:extLst>
          </p:cNvPr>
          <p:cNvSpPr>
            <a:spLocks noGrp="1"/>
          </p:cNvSpPr>
          <p:nvPr>
            <p:ph idx="1"/>
          </p:nvPr>
        </p:nvSpPr>
        <p:spPr>
          <a:xfrm>
            <a:off x="1103313" y="2286551"/>
            <a:ext cx="5148198" cy="3961848"/>
          </a:xfrm>
        </p:spPr>
        <p:txBody>
          <a:bodyPr/>
          <a:lstStyle/>
          <a:p>
            <a:pPr marL="0" indent="0">
              <a:buNone/>
            </a:pPr>
            <a:r>
              <a:rPr lang="en-CA" dirty="0"/>
              <a:t>While attempting to locate restaurants with pushpin, Bing Maps API could not properly locate restaurants.</a:t>
            </a:r>
          </a:p>
          <a:p>
            <a:r>
              <a:rPr lang="en-CA" dirty="0"/>
              <a:t>The solution was hard to figure out, but could still figure it out. Returning JSON for just one restaurant was enough.</a:t>
            </a:r>
          </a:p>
          <a:p>
            <a:r>
              <a:rPr lang="en-CA" dirty="0"/>
              <a:t>Instead returning JSON of whole list of restaurants, returning on at a time made the web application to work properly.</a:t>
            </a:r>
          </a:p>
        </p:txBody>
      </p:sp>
      <p:pic>
        <p:nvPicPr>
          <p:cNvPr id="5" name="Picture 4">
            <a:extLst>
              <a:ext uri="{FF2B5EF4-FFF2-40B4-BE49-F238E27FC236}">
                <a16:creationId xmlns:a16="http://schemas.microsoft.com/office/drawing/2014/main" id="{1CB812C9-10D4-4AC8-9058-C2C856F31C63}"/>
              </a:ext>
            </a:extLst>
          </p:cNvPr>
          <p:cNvPicPr>
            <a:picLocks noChangeAspect="1"/>
          </p:cNvPicPr>
          <p:nvPr/>
        </p:nvPicPr>
        <p:blipFill rotWithShape="1">
          <a:blip r:embed="rId2">
            <a:extLst>
              <a:ext uri="{28A0092B-C50C-407E-A947-70E740481C1C}">
                <a14:useLocalDpi xmlns:a14="http://schemas.microsoft.com/office/drawing/2010/main" val="0"/>
              </a:ext>
            </a:extLst>
          </a:blip>
          <a:srcRect t="29032" r="9046"/>
          <a:stretch/>
        </p:blipFill>
        <p:spPr>
          <a:xfrm>
            <a:off x="985427" y="1619615"/>
            <a:ext cx="10532167" cy="666936"/>
          </a:xfrm>
          <a:prstGeom prst="rect">
            <a:avLst/>
          </a:prstGeom>
        </p:spPr>
      </p:pic>
    </p:spTree>
    <p:extLst>
      <p:ext uri="{BB962C8B-B14F-4D97-AF65-F5344CB8AC3E}">
        <p14:creationId xmlns:p14="http://schemas.microsoft.com/office/powerpoint/2010/main" val="1743007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221</TotalTime>
  <Words>655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FoodCity Presentation</vt:lpstr>
      <vt:lpstr>Functionality</vt:lpstr>
      <vt:lpstr>Restaurant Details</vt:lpstr>
      <vt:lpstr>Leave Rating</vt:lpstr>
      <vt:lpstr>Change Business Hours</vt:lpstr>
      <vt:lpstr>Delete Restaurant</vt:lpstr>
      <vt:lpstr>How it works</vt:lpstr>
      <vt:lpstr>Problems</vt:lpstr>
      <vt:lpstr>Problems</vt:lpstr>
      <vt:lpstr>Problems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FoodCity Presentation</dc:title>
  <dc:creator>Adela Kunikida</dc:creator>
  <cp:lastModifiedBy>Adela Kunikida</cp:lastModifiedBy>
  <cp:revision>5</cp:revision>
  <dcterms:created xsi:type="dcterms:W3CDTF">2020-12-18T05:04:13Z</dcterms:created>
  <dcterms:modified xsi:type="dcterms:W3CDTF">2020-12-18T08:46:09Z</dcterms:modified>
</cp:coreProperties>
</file>