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aleway" panose="020B0604020202020204" charset="0"/>
      <p:regular r:id="rId7"/>
      <p:bold r:id="rId8"/>
      <p:italic r:id="rId9"/>
      <p:boldItalic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ME RENAN AÑAZCO MANCHEGO" initials="JRAM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openxmlformats.org/officeDocument/2006/relationships/customXml" Target="../customXml/item3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7095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772a8bd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772a8bd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772a8bd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772a8bd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cd8707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cd8707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cd87078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cd87078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esentations/square-enix-migrates-to-mongodb-cloud-manager-to-run-online-operations-for-some-of-the-worlds-biggest-games-including-tomb-raider-just-cause-and-deus-e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.org/about/success/us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BACKEND</a:t>
            </a:r>
            <a:br>
              <a:rPr lang="es-419" sz="4800"/>
            </a:br>
            <a:endParaRPr sz="480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LOGRO: Cero tiempos de inactividad en aplicación.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98475" y="4287875"/>
            <a:ext cx="11934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(Semana 7)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397575"/>
            <a:ext cx="78243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</a:t>
            </a:r>
            <a:br>
              <a:rPr lang="es-419"/>
            </a:br>
            <a:r>
              <a:rPr lang="es-419"/>
              <a:t/>
            </a:r>
            <a:br>
              <a:rPr lang="es-419"/>
            </a:br>
            <a:r>
              <a:rPr lang="es-419"/>
              <a:t>Square.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del Caso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36575" y="1964500"/>
            <a:ext cx="7730100" cy="23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Lato"/>
                <a:ea typeface="Lato"/>
                <a:cs typeface="Lato"/>
                <a:sym typeface="Lato"/>
              </a:rPr>
              <a:t>Visitar el siguiente link con Google Chrome</a:t>
            </a:r>
            <a:br>
              <a:rPr lang="es-419" dirty="0">
                <a:latin typeface="Lato"/>
                <a:ea typeface="Lato"/>
                <a:cs typeface="Lato"/>
                <a:sym typeface="Lato"/>
              </a:rPr>
            </a:br>
            <a:r>
              <a:rPr lang="es-419" sz="1600" u="sng" dirty="0">
                <a:solidFill>
                  <a:schemeClr val="hlink"/>
                </a:solidFill>
                <a:hlinkClick r:id="rId3"/>
              </a:rPr>
              <a:t>https://www.mongodb.com/presentations/square-enix-migrates-to-mongodb-cloud-manager-to-run-online-operations-for-some-of-the-worlds-biggest-games-including-tomb-raider-just-cause-and-deus-ex</a:t>
            </a:r>
            <a:r>
              <a:rPr lang="es-419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/</a:t>
            </a:r>
            <a:r>
              <a:rPr lang="es-419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s-419" dirty="0">
                <a:latin typeface="Lato"/>
                <a:ea typeface="Lato"/>
                <a:cs typeface="Lato"/>
                <a:sym typeface="Lato"/>
              </a:rPr>
            </a:br>
            <a:r>
              <a:rPr lang="es-419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s-419" dirty="0">
                <a:latin typeface="Lato"/>
                <a:ea typeface="Lato"/>
                <a:cs typeface="Lato"/>
                <a:sym typeface="Lato"/>
              </a:rPr>
            </a:br>
            <a:r>
              <a:rPr lang="es-419" dirty="0">
                <a:latin typeface="Lato"/>
                <a:ea typeface="Lato"/>
                <a:cs typeface="Lato"/>
                <a:sym typeface="Lato"/>
              </a:rPr>
              <a:t>Importante!:</a:t>
            </a:r>
            <a:br>
              <a:rPr lang="es-419" dirty="0">
                <a:latin typeface="Lato"/>
                <a:ea typeface="Lato"/>
                <a:cs typeface="Lato"/>
                <a:sym typeface="Lato"/>
              </a:rPr>
            </a:br>
            <a:r>
              <a:rPr lang="es-419" dirty="0">
                <a:latin typeface="Lato"/>
                <a:ea typeface="Lato"/>
                <a:cs typeface="Lato"/>
                <a:sym typeface="Lato"/>
              </a:rPr>
              <a:t>La lectura esta en </a:t>
            </a:r>
            <a:r>
              <a:rPr lang="es-419" dirty="0" smtClean="0">
                <a:latin typeface="Lato"/>
                <a:ea typeface="Lato"/>
                <a:cs typeface="Lato"/>
                <a:sym typeface="Lato"/>
              </a:rPr>
              <a:t>ingl</a:t>
            </a:r>
            <a:r>
              <a:rPr lang="es-PE" dirty="0" smtClean="0">
                <a:latin typeface="Lato"/>
                <a:ea typeface="Lato"/>
                <a:cs typeface="Lato"/>
                <a:sym typeface="Lato"/>
              </a:rPr>
              <a:t>é</a:t>
            </a:r>
            <a:r>
              <a:rPr lang="es-419" dirty="0" smtClean="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s-419" dirty="0">
                <a:latin typeface="Lato"/>
                <a:ea typeface="Lato"/>
                <a:cs typeface="Lato"/>
                <a:sym typeface="Lato"/>
              </a:rPr>
              <a:t>, por lo que con google chrome dar click derecho dentro de la </a:t>
            </a:r>
            <a:r>
              <a:rPr lang="es-419" dirty="0" smtClean="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s-PE" dirty="0" smtClean="0">
                <a:latin typeface="Lato"/>
                <a:ea typeface="Lato"/>
                <a:cs typeface="Lato"/>
                <a:sym typeface="Lato"/>
              </a:rPr>
              <a:t>á</a:t>
            </a:r>
            <a:r>
              <a:rPr lang="es-419" dirty="0" smtClean="0">
                <a:latin typeface="Lato"/>
                <a:ea typeface="Lato"/>
                <a:cs typeface="Lato"/>
                <a:sym typeface="Lato"/>
              </a:rPr>
              <a:t>gina </a:t>
            </a:r>
            <a:r>
              <a:rPr lang="es-419" dirty="0">
                <a:latin typeface="Lato"/>
                <a:ea typeface="Lato"/>
                <a:cs typeface="Lato"/>
                <a:sym typeface="Lato"/>
              </a:rPr>
              <a:t>y elegir traducir a español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Preguntas a resolver /actividades a realizar 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0" dirty="0"/>
              <a:t>¿Cuál fue la principal ventaja de utilizar </a:t>
            </a:r>
            <a:r>
              <a:rPr lang="es-419" sz="1800" b="0" dirty="0" err="1"/>
              <a:t>mongoDB</a:t>
            </a:r>
            <a:r>
              <a:rPr lang="es-419" sz="1800" b="0" dirty="0"/>
              <a:t> ?</a:t>
            </a: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0" dirty="0"/>
              <a:t>¿</a:t>
            </a:r>
            <a:r>
              <a:rPr lang="es-419" sz="1800" b="0" dirty="0" smtClean="0"/>
              <a:t>Cu</a:t>
            </a:r>
            <a:r>
              <a:rPr lang="es-PE" sz="1800" b="0" dirty="0" smtClean="0"/>
              <a:t>á</a:t>
            </a:r>
            <a:r>
              <a:rPr lang="es-419" sz="1800" b="0" dirty="0" smtClean="0"/>
              <a:t>nta </a:t>
            </a:r>
            <a:r>
              <a:rPr lang="es-419" sz="1800" b="0" dirty="0"/>
              <a:t>es la cantidad de terabytes que se genera en mongo por </a:t>
            </a:r>
            <a:r>
              <a:rPr lang="es-419" sz="1800" b="0" dirty="0" smtClean="0"/>
              <a:t>d</a:t>
            </a:r>
            <a:r>
              <a:rPr lang="es-PE" sz="1800" b="0" smtClean="0"/>
              <a:t>í</a:t>
            </a:r>
            <a:r>
              <a:rPr lang="es-419" sz="1800" b="0" smtClean="0"/>
              <a:t>a</a:t>
            </a:r>
            <a:r>
              <a:rPr lang="es-419" sz="1800" b="0" dirty="0"/>
              <a:t>?</a:t>
            </a:r>
            <a:endParaRPr sz="18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B3C10D4544804084B0909144B01164" ma:contentTypeVersion="2" ma:contentTypeDescription="Crear nuevo documento." ma:contentTypeScope="" ma:versionID="76ac416da1247b1c8c50ce9a3cc265ad">
  <xsd:schema xmlns:xsd="http://www.w3.org/2001/XMLSchema" xmlns:xs="http://www.w3.org/2001/XMLSchema" xmlns:p="http://schemas.microsoft.com/office/2006/metadata/properties" xmlns:ns2="d2e8cc72-fa7a-4cee-a448-7b4e27cf7802" targetNamespace="http://schemas.microsoft.com/office/2006/metadata/properties" ma:root="true" ma:fieldsID="d8c3736d5e20af4f30e7c0a62a55fb54" ns2:_="">
    <xsd:import namespace="d2e8cc72-fa7a-4cee-a448-7b4e27cf78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8cc72-fa7a-4cee-a448-7b4e27cf78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C74773-1046-4244-B7A5-62FBA169E29E}"/>
</file>

<file path=customXml/itemProps2.xml><?xml version="1.0" encoding="utf-8"?>
<ds:datastoreItem xmlns:ds="http://schemas.openxmlformats.org/officeDocument/2006/customXml" ds:itemID="{C58DAA3A-ECC9-4AFF-BF32-D84D638950DB}"/>
</file>

<file path=customXml/itemProps3.xml><?xml version="1.0" encoding="utf-8"?>
<ds:datastoreItem xmlns:ds="http://schemas.openxmlformats.org/officeDocument/2006/customXml" ds:itemID="{6F9443DC-40BD-45A7-954D-F6997A31401E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Presentación en pantalla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Raleway</vt:lpstr>
      <vt:lpstr>Lato</vt:lpstr>
      <vt:lpstr>Streamline</vt:lpstr>
      <vt:lpstr>BACKEND </vt:lpstr>
      <vt:lpstr>Caso  Square.  </vt:lpstr>
      <vt:lpstr>Desarrollo del Caso</vt:lpstr>
      <vt:lpstr>Preguntas a resolver /actividades a realizar :  ¿Cuál fue la principal ventaja de utilizar mongoDB ?  ¿Cuánta es la cantidad de terabytes que se genera en mongo por día?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</dc:title>
  <cp:lastModifiedBy>jaimePC</cp:lastModifiedBy>
  <cp:revision>3</cp:revision>
  <dcterms:modified xsi:type="dcterms:W3CDTF">2019-07-17T10:14:18Z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0x0101007BB3C10D4544804084B0909144B01164</vt:lpwstr>
  </property>
</Properties>
</file>