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aleway" panose="020B0604020202020204" charset="0"/>
      <p:regular r:id="rId7"/>
      <p:bold r:id="rId8"/>
      <p:italic r:id="rId9"/>
      <p:boldItalic r:id="rId10"/>
    </p:embeddedFont>
    <p:embeddedFont>
      <p:font typeface="La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sz="1400"/>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fd2896a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54fd2896a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4169130"/>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 name="Google Shape;15;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 name="Google Shape;2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0" name="Google Shape;30;p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1" name="Google Shape;31;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
        <p:cNvGrpSpPr/>
        <p:nvPr/>
      </p:nvGrpSpPr>
      <p:grpSpPr>
        <a:xfrm>
          <a:off x="0" y="0"/>
          <a:ext cx="0" cy="0"/>
          <a:chOff x="0" y="0"/>
          <a:chExt cx="0" cy="0"/>
        </a:xfrm>
      </p:grpSpPr>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7" name="Google Shape;37;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6"/>
          <p:cNvGrpSpPr/>
          <p:nvPr/>
        </p:nvGrpSpPr>
        <p:grpSpPr>
          <a:xfrm>
            <a:off x="830392" y="1191256"/>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4" name="Google Shape;44;p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5" name="Google Shape;45;p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8"/>
          <p:cNvGrpSpPr/>
          <p:nvPr/>
        </p:nvGrpSpPr>
        <p:grpSpPr>
          <a:xfrm>
            <a:off x="830392" y="1191256"/>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0" name="Google Shape;60;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2"/>
        <p:cNvGrpSpPr/>
        <p:nvPr/>
      </p:nvGrpSpPr>
      <p:grpSpPr>
        <a:xfrm>
          <a:off x="0" y="0"/>
          <a:ext cx="0" cy="0"/>
          <a:chOff x="0" y="0"/>
          <a:chExt cx="0" cy="0"/>
        </a:xfrm>
      </p:grpSpPr>
      <p:grpSp>
        <p:nvGrpSpPr>
          <p:cNvPr id="63" name="Google Shape;63;p9"/>
          <p:cNvGrpSpPr/>
          <p:nvPr/>
        </p:nvGrpSpPr>
        <p:grpSpPr>
          <a:xfrm>
            <a:off x="830392" y="4169130"/>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7" name="Google Shape;67;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 name="Google Shape;70;p10"/>
          <p:cNvGrpSpPr/>
          <p:nvPr/>
        </p:nvGrpSpPr>
        <p:grpSpPr>
          <a:xfrm>
            <a:off x="830392" y="1191256"/>
            <a:ext cx="745763" cy="45826"/>
            <a:chOff x="4580561" y="2589004"/>
            <a:chExt cx="1064464" cy="25200"/>
          </a:xfrm>
        </p:grpSpPr>
        <p:sp>
          <p:nvSpPr>
            <p:cNvPr id="71" name="Google Shape;71;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4" name="Google Shape;74;p1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5" name="Google Shape;75;p1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6" name="Google Shape;76;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CuAYLX6reX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CuAYLX6reX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BACK END</a:t>
            </a:r>
            <a:br>
              <a:rPr lang="es-419" sz="4800"/>
            </a:br>
            <a:endParaRPr sz="4800"/>
          </a:p>
        </p:txBody>
      </p:sp>
      <p:sp>
        <p:nvSpPr>
          <p:cNvPr id="87" name="Google Shape;87;p1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s-419" sz="1600"/>
              <a:t>LOGRO: Comprender la diferencia entre una base de datos SQL y No SQL.</a:t>
            </a:r>
            <a:endParaRPr sz="1600"/>
          </a:p>
          <a:p>
            <a:pPr marL="0" lvl="0" indent="0" algn="l" rtl="0">
              <a:lnSpc>
                <a:spcPct val="115000"/>
              </a:lnSpc>
              <a:spcBef>
                <a:spcPts val="1600"/>
              </a:spcBef>
              <a:spcAft>
                <a:spcPts val="1600"/>
              </a:spcAft>
              <a:buSzPts val="1300"/>
              <a:buNone/>
            </a:pPr>
            <a:endParaRPr/>
          </a:p>
        </p:txBody>
      </p:sp>
      <p:sp>
        <p:nvSpPr>
          <p:cNvPr id="88" name="Google Shape;88;p13"/>
          <p:cNvSpPr txBox="1"/>
          <p:nvPr/>
        </p:nvSpPr>
        <p:spPr>
          <a:xfrm>
            <a:off x="698474" y="4287875"/>
            <a:ext cx="2044726" cy="43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dirty="0" smtClean="0">
                <a:solidFill>
                  <a:schemeClr val="lt1"/>
                </a:solidFill>
                <a:latin typeface="Raleway"/>
                <a:ea typeface="Raleway"/>
                <a:cs typeface="Raleway"/>
                <a:sym typeface="Raleway"/>
              </a:rPr>
              <a:t>(Semana 7 sesión 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a:stretch/>
        </p:blipFill>
        <p:spPr>
          <a:xfrm>
            <a:off x="800050" y="1174950"/>
            <a:ext cx="6845325" cy="2919151"/>
          </a:xfrm>
          <a:prstGeom prst="rect">
            <a:avLst/>
          </a:prstGeom>
          <a:noFill/>
          <a:ln>
            <a:noFill/>
          </a:ln>
        </p:spPr>
      </p:pic>
      <p:sp>
        <p:nvSpPr>
          <p:cNvPr id="94" name="Google Shape;94;p14"/>
          <p:cNvSpPr txBox="1"/>
          <p:nvPr/>
        </p:nvSpPr>
        <p:spPr>
          <a:xfrm>
            <a:off x="287400" y="653525"/>
            <a:ext cx="4104000" cy="54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¿Qué haremos hoy Cerebro?</a:t>
            </a:r>
            <a:endParaRPr sz="2400" b="0" i="0" u="none" strike="noStrike" cap="none">
              <a:solidFill>
                <a:srgbClr val="FFFFFF"/>
              </a:solidFill>
              <a:latin typeface="Lato"/>
              <a:ea typeface="Lato"/>
              <a:cs typeface="Lato"/>
              <a:sym typeface="Lato"/>
            </a:endParaRPr>
          </a:p>
        </p:txBody>
      </p:sp>
      <p:sp>
        <p:nvSpPr>
          <p:cNvPr id="95" name="Google Shape;95;p14"/>
          <p:cNvSpPr txBox="1"/>
          <p:nvPr/>
        </p:nvSpPr>
        <p:spPr>
          <a:xfrm>
            <a:off x="287400" y="4438800"/>
            <a:ext cx="8367600" cy="54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Lo de todas las semanas Pinky...</a:t>
            </a:r>
            <a:r>
              <a:rPr lang="es-419" sz="2400">
                <a:solidFill>
                  <a:srgbClr val="FFFFFF"/>
                </a:solidFill>
                <a:latin typeface="Lato"/>
                <a:ea typeface="Lato"/>
                <a:cs typeface="Lato"/>
                <a:sym typeface="Lato"/>
              </a:rPr>
              <a:t>comprender sobre No SQL</a:t>
            </a:r>
            <a:endParaRPr sz="2400" b="0" i="0" u="none" strike="noStrike" cap="none">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4724104" y="889950"/>
            <a:ext cx="4010475" cy="4049649"/>
          </a:xfrm>
          <a:prstGeom prst="rect">
            <a:avLst/>
          </a:prstGeom>
          <a:noFill/>
          <a:ln>
            <a:noFill/>
          </a:ln>
        </p:spPr>
      </p:pic>
      <p:sp>
        <p:nvSpPr>
          <p:cNvPr id="101" name="Google Shape;101;p15"/>
          <p:cNvSpPr txBox="1"/>
          <p:nvPr/>
        </p:nvSpPr>
        <p:spPr>
          <a:xfrm>
            <a:off x="1343551" y="2213251"/>
            <a:ext cx="3580990" cy="89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dirty="0"/>
              <a:t>Veamos el siguiente </a:t>
            </a:r>
            <a:r>
              <a:rPr lang="es-419" dirty="0" smtClean="0"/>
              <a:t>video:</a:t>
            </a:r>
          </a:p>
          <a:p>
            <a:pPr lvl="0">
              <a:buSzPts val="1400"/>
            </a:pPr>
            <a:r>
              <a:rPr lang="es-419" dirty="0">
                <a:hlinkClick r:id="rId4"/>
              </a:rPr>
              <a:t>https://</a:t>
            </a:r>
            <a:r>
              <a:rPr lang="es-419" dirty="0" smtClean="0">
                <a:hlinkClick r:id="rId4"/>
              </a:rPr>
              <a:t>www.youtube.com/watch?v=CuAYLX6reXE</a:t>
            </a:r>
            <a:endParaRPr lang="es-419" dirty="0" smtClean="0"/>
          </a:p>
          <a:p>
            <a:pPr lvl="0">
              <a:buSzPts val="1400"/>
            </a:pPr>
            <a:endParaRPr lang="es-419" dirty="0" smtClean="0"/>
          </a:p>
          <a:p>
            <a:pPr marL="0" marR="0" lvl="0" indent="0" algn="l" rtl="0">
              <a:lnSpc>
                <a:spcPct val="100000"/>
              </a:lnSpc>
              <a:spcBef>
                <a:spcPts val="0"/>
              </a:spcBef>
              <a:spcAft>
                <a:spcPts val="0"/>
              </a:spcAft>
              <a:buClr>
                <a:srgbClr val="000000"/>
              </a:buClr>
              <a:buSzPts val="1400"/>
              <a:buFont typeface="Arial"/>
              <a:buNone/>
            </a:pPr>
            <a:r>
              <a:rPr lang="es-419" dirty="0" smtClean="0"/>
              <a:t> </a:t>
            </a:r>
            <a:r>
              <a:rPr lang="es-419" dirty="0"/>
              <a:t>y reflexionemos sobre las siguientes preguntas</a:t>
            </a:r>
            <a:r>
              <a:rPr lang="es-419" dirty="0" smtClean="0"/>
              <a:t>:</a:t>
            </a:r>
          </a:p>
          <a:p>
            <a:pPr marL="0" marR="0" lvl="0" indent="0" algn="l" rtl="0">
              <a:lnSpc>
                <a:spcPct val="100000"/>
              </a:lnSpc>
              <a:spcBef>
                <a:spcPts val="0"/>
              </a:spcBef>
              <a:spcAft>
                <a:spcPts val="0"/>
              </a:spcAft>
              <a:buClr>
                <a:srgbClr val="000000"/>
              </a:buClr>
              <a:buSzPts val="1400"/>
              <a:buFont typeface="Arial"/>
              <a:buNone/>
            </a:pPr>
            <a:endParaRPr lang="es-419" dirty="0"/>
          </a:p>
          <a:p>
            <a:pPr lvl="0">
              <a:buSzPts val="1400"/>
            </a:pPr>
            <a:r>
              <a:rPr lang="es-419" dirty="0" smtClean="0">
                <a:latin typeface="Lato"/>
                <a:ea typeface="Lato"/>
                <a:cs typeface="Lato"/>
                <a:sym typeface="Lato"/>
              </a:rPr>
              <a:t>¿</a:t>
            </a:r>
            <a:r>
              <a:rPr lang="es-419" dirty="0">
                <a:latin typeface="Lato"/>
                <a:ea typeface="Lato"/>
                <a:cs typeface="Lato"/>
                <a:sym typeface="Lato"/>
              </a:rPr>
              <a:t>De el video mostrado , que diferencias encuentras entre SQL y </a:t>
            </a:r>
            <a:r>
              <a:rPr lang="es-419" dirty="0" err="1">
                <a:latin typeface="Lato"/>
                <a:ea typeface="Lato"/>
                <a:cs typeface="Lato"/>
                <a:sym typeface="Lato"/>
              </a:rPr>
              <a:t>NoSQL</a:t>
            </a:r>
            <a:r>
              <a:rPr lang="es-419" dirty="0">
                <a:latin typeface="Lato"/>
                <a:ea typeface="Lato"/>
                <a:cs typeface="Lato"/>
                <a:sym typeface="Lato"/>
              </a:rPr>
              <a:t>?</a:t>
            </a:r>
            <a:br>
              <a:rPr lang="es-419" dirty="0">
                <a:latin typeface="Lato"/>
                <a:ea typeface="Lato"/>
                <a:cs typeface="Lato"/>
                <a:sym typeface="Lato"/>
              </a:rPr>
            </a:br>
            <a:r>
              <a:rPr lang="es-419" dirty="0" smtClean="0">
                <a:latin typeface="Lato"/>
                <a:ea typeface="Lato"/>
                <a:cs typeface="Lato"/>
                <a:sym typeface="Lato"/>
              </a:rPr>
              <a:t>Menciona </a:t>
            </a:r>
            <a:r>
              <a:rPr lang="es-419" dirty="0">
                <a:latin typeface="Lato"/>
                <a:ea typeface="Lato"/>
                <a:cs typeface="Lato"/>
                <a:sym typeface="Lato"/>
              </a:rPr>
              <a:t>dos características de una base de datos No SQL</a:t>
            </a:r>
            <a:endParaRPr lang="es-419" dirty="0" smtClean="0"/>
          </a:p>
          <a:p>
            <a:pPr marL="0" marR="0" lvl="0" indent="0" algn="l" rtl="0">
              <a:lnSpc>
                <a:spcPct val="100000"/>
              </a:lnSpc>
              <a:spcBef>
                <a:spcPts val="0"/>
              </a:spcBef>
              <a:spcAft>
                <a:spcPts val="0"/>
              </a:spcAft>
              <a:buClr>
                <a:srgbClr val="000000"/>
              </a:buClr>
              <a:buSzPts val="1400"/>
              <a:buFont typeface="Arial"/>
              <a:buNone/>
            </a:pPr>
            <a:endParaRPr lang="es-419"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2" name="Google Shape;102;p15"/>
          <p:cNvSpPr txBox="1">
            <a:spLocks noGrp="1"/>
          </p:cNvSpPr>
          <p:nvPr>
            <p:ph type="title"/>
          </p:nvPr>
        </p:nvSpPr>
        <p:spPr>
          <a:xfrm>
            <a:off x="729450" y="1318650"/>
            <a:ext cx="7688700" cy="69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sz="2900"/>
              <a:t>Conoceremos qué es SQL</a:t>
            </a:r>
            <a:endParaRPr sz="2900"/>
          </a:p>
        </p:txBody>
      </p:sp>
      <p:cxnSp>
        <p:nvCxnSpPr>
          <p:cNvPr id="103" name="Google Shape;103;p15"/>
          <p:cNvCxnSpPr>
            <a:endCxn id="101" idx="1"/>
          </p:cNvCxnSpPr>
          <p:nvPr/>
        </p:nvCxnSpPr>
        <p:spPr>
          <a:xfrm rot="16200000" flipH="1">
            <a:off x="694500" y="2013000"/>
            <a:ext cx="684000" cy="614102"/>
          </a:xfrm>
          <a:prstGeom prst="bentConnector2">
            <a:avLst/>
          </a:prstGeom>
          <a:noFill/>
          <a:ln w="9525" cap="flat" cmpd="sng">
            <a:solidFill>
              <a:schemeClr val="dk2"/>
            </a:solidFill>
            <a:prstDash val="solid"/>
            <a:round/>
            <a:headEnd type="none" w="sm" len="sm"/>
            <a:tailEnd type="none" w="sm" len="sm"/>
          </a:ln>
        </p:spPr>
      </p:cxnSp>
      <p:sp>
        <p:nvSpPr>
          <p:cNvPr id="105" name="Google Shape;105;p15"/>
          <p:cNvSpPr txBox="1">
            <a:spLocks noGrp="1"/>
          </p:cNvSpPr>
          <p:nvPr>
            <p:ph type="title"/>
          </p:nvPr>
        </p:nvSpPr>
        <p:spPr>
          <a:xfrm>
            <a:off x="87725" y="5602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Pre - work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12" name="Google Shape;112;p16" descr="Una pequeña muestra de lo que hay en el curso profesional de bases de datos. Suscríbete aquí: http://platzi.com/db&#10;&#10;No todo en la vida es SQL. Hay bases de datos relacionales pero no siempre se necesita de tanto trabajo de fondo para ciertas tareas, así que hay bases de datos que no son relacionales.. ¡y funcionan muy bien!&#10;&#10;En este video, Freddy Vega nos explica las diferencias entre bases de datos SQL, MySQL y Redis, MongoDB.&#10;&#10;----------------------------------------------------------------------&#10;Todo esto y más, en http://platzi.com&#10;&#10;¡Suscríbete a nosotros!&#10;Twitter: http://bit.ly/mejortw&#10;Facebook: http://bit.ly/mejorfb&#10;Aquí, en YouTube: http://bit.ly/mejoryt" title="¿Que es SQL y NoSQL?">
            <a:hlinkClick r:id="rId3"/>
          </p:cNvPr>
          <p:cNvPicPr preferRelativeResize="0"/>
          <p:nvPr/>
        </p:nvPicPr>
        <p:blipFill>
          <a:blip r:embed="rId4">
            <a:alphaModFix/>
          </a:blip>
          <a:stretch>
            <a:fillRect/>
          </a:stretch>
        </p:blipFill>
        <p:spPr>
          <a:xfrm>
            <a:off x="1850835" y="1536463"/>
            <a:ext cx="5288096" cy="2979112"/>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B3C10D4544804084B0909144B01164" ma:contentTypeVersion="2" ma:contentTypeDescription="Crear nuevo documento." ma:contentTypeScope="" ma:versionID="76ac416da1247b1c8c50ce9a3cc265ad">
  <xsd:schema xmlns:xsd="http://www.w3.org/2001/XMLSchema" xmlns:xs="http://www.w3.org/2001/XMLSchema" xmlns:p="http://schemas.microsoft.com/office/2006/metadata/properties" xmlns:ns2="d2e8cc72-fa7a-4cee-a448-7b4e27cf7802" targetNamespace="http://schemas.microsoft.com/office/2006/metadata/properties" ma:root="true" ma:fieldsID="d8c3736d5e20af4f30e7c0a62a55fb54" ns2:_="">
    <xsd:import namespace="d2e8cc72-fa7a-4cee-a448-7b4e27cf780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8cc72-fa7a-4cee-a448-7b4e27cf78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8967F-E19F-4D63-B258-1D206D1FAE1B}"/>
</file>

<file path=customXml/itemProps2.xml><?xml version="1.0" encoding="utf-8"?>
<ds:datastoreItem xmlns:ds="http://schemas.openxmlformats.org/officeDocument/2006/customXml" ds:itemID="{E3CF9676-9B93-4806-8B01-54924CA2E974}"/>
</file>

<file path=customXml/itemProps3.xml><?xml version="1.0" encoding="utf-8"?>
<ds:datastoreItem xmlns:ds="http://schemas.openxmlformats.org/officeDocument/2006/customXml" ds:itemID="{4D09A2F9-F32F-45A7-BC85-0C977DDE277F}"/>
</file>

<file path=docProps/app.xml><?xml version="1.0" encoding="utf-8"?>
<Properties xmlns="http://schemas.openxmlformats.org/officeDocument/2006/extended-properties" xmlns:vt="http://schemas.openxmlformats.org/officeDocument/2006/docPropsVTypes">
  <TotalTime>0</TotalTime>
  <Words>78</Words>
  <Application>Microsoft Office PowerPoint</Application>
  <PresentationFormat>Presentación en pantalla (16:9)</PresentationFormat>
  <Paragraphs>13</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Raleway</vt:lpstr>
      <vt:lpstr>Lato</vt:lpstr>
      <vt:lpstr>Arial</vt:lpstr>
      <vt:lpstr>Streamline</vt:lpstr>
      <vt:lpstr>BACK END </vt:lpstr>
      <vt:lpstr>Presentación de PowerPoint</vt:lpstr>
      <vt:lpstr>Conoceremos qué es SQL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 </dc:title>
  <cp:lastModifiedBy>Ysabel Regalado</cp:lastModifiedBy>
  <cp:revision>1</cp:revision>
  <dcterms:modified xsi:type="dcterms:W3CDTF">2019-04-24T03:22:52Z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0x0101007BB3C10D4544804084B0909144B01164</vt:lpwstr>
  </property>
</Properties>
</file>