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408be4a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56408be4a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1" name="Google Shape;41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ify.com/mongodb-performance-tun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s-419" sz="4800"/>
              <a:t>BACK END</a:t>
            </a:r>
            <a:br>
              <a:rPr lang="es-419" sz="4800"/>
            </a:br>
            <a:endParaRPr sz="480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600"/>
              <a:t>LOGRO: Manipula documentos y colecciones con MongoDB.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98475" y="4287875"/>
            <a:ext cx="21270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s-419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Semana 7 sesión 3</a:t>
            </a:r>
            <a:r>
              <a:rPr lang="es-419" sz="1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50" y="1174950"/>
            <a:ext cx="6845325" cy="29191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287400" y="653525"/>
            <a:ext cx="41040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419" sz="2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¿Qué haremos hoy Cerebro?</a:t>
            </a:r>
            <a:endParaRPr sz="2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87400" y="4438800"/>
            <a:ext cx="83676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419" sz="2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 de todas las semanas Pinky...tratar de dominar a </a:t>
            </a:r>
            <a:r>
              <a:rPr lang="es-419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MongoDB</a:t>
            </a:r>
            <a:endParaRPr sz="2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104" y="889950"/>
            <a:ext cx="4010475" cy="404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512349" y="2109448"/>
            <a:ext cx="30684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dirty="0"/>
              <a:t>Ajustar rendimiento en una base de datos </a:t>
            </a:r>
            <a:r>
              <a:rPr lang="es-419" dirty="0" err="1"/>
              <a:t>mongoDB</a:t>
            </a:r>
            <a:r>
              <a:rPr lang="es-419" dirty="0"/>
              <a:t>.</a:t>
            </a:r>
            <a:r>
              <a:rPr lang="es-419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 sz="2700"/>
              <a:t>Introducción a MongoDB:</a:t>
            </a:r>
            <a:endParaRPr sz="2700"/>
          </a:p>
        </p:txBody>
      </p:sp>
      <p:cxnSp>
        <p:nvCxnSpPr>
          <p:cNvPr id="103" name="Google Shape;103;p15"/>
          <p:cNvCxnSpPr>
            <a:endCxn id="101" idx="1"/>
          </p:cNvCxnSpPr>
          <p:nvPr/>
        </p:nvCxnSpPr>
        <p:spPr>
          <a:xfrm rot="-5400000" flipH="1">
            <a:off x="863299" y="1844998"/>
            <a:ext cx="684000" cy="614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5"/>
          <p:cNvSpPr txBox="1"/>
          <p:nvPr/>
        </p:nvSpPr>
        <p:spPr>
          <a:xfrm>
            <a:off x="210700" y="3789575"/>
            <a:ext cx="52317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7725" y="560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/>
              <a:t>Pre - work :</a:t>
            </a:r>
            <a:endParaRPr/>
          </a:p>
        </p:txBody>
      </p:sp>
      <p:sp>
        <p:nvSpPr>
          <p:cNvPr id="8" name="Google Shape;111;p16"/>
          <p:cNvSpPr txBox="1"/>
          <p:nvPr/>
        </p:nvSpPr>
        <p:spPr>
          <a:xfrm>
            <a:off x="898249" y="2775534"/>
            <a:ext cx="3932772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Lato"/>
                <a:ea typeface="Lato"/>
                <a:cs typeface="Lato"/>
                <a:sym typeface="Lato"/>
              </a:rPr>
              <a:t>Lee el siguiente artículo para donde se detalla cómo mejorar la performance en una base de datos Mongo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12;p16"/>
          <p:cNvSpPr txBox="1"/>
          <p:nvPr/>
        </p:nvSpPr>
        <p:spPr>
          <a:xfrm>
            <a:off x="898249" y="3838520"/>
            <a:ext cx="52263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u="sng" dirty="0">
                <a:solidFill>
                  <a:schemeClr val="hlink"/>
                </a:solidFill>
                <a:hlinkClick r:id="rId4"/>
              </a:rPr>
              <a:t>https://stackify.com/mongodb-performance-tuning/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104" y="889950"/>
            <a:ext cx="4010475" cy="404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1630601" y="2106663"/>
            <a:ext cx="3068400" cy="20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100" dirty="0"/>
              <a:t>¿Mencione que métricas fueron usadas en la lectura?.</a:t>
            </a:r>
            <a:r>
              <a:rPr lang="es-419" sz="11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br>
              <a:rPr lang="es-419" sz="1100" b="0" i="0" u="none" strike="noStrike" cap="none" dirty="0">
                <a:solidFill>
                  <a:srgbClr val="000000"/>
                </a:solidFill>
                <a:sym typeface="Arial"/>
              </a:rPr>
            </a:br>
            <a:r>
              <a:rPr lang="es-419" sz="1100" b="0" i="0" u="none" strike="noStrike" cap="none" dirty="0">
                <a:solidFill>
                  <a:srgbClr val="000000"/>
                </a:solidFill>
                <a:sym typeface="Arial"/>
              </a:rPr>
              <a:t/>
            </a:r>
            <a:br>
              <a:rPr lang="es-419" sz="1100" b="0" i="0" u="none" strike="noStrike" cap="none" dirty="0">
                <a:solidFill>
                  <a:srgbClr val="000000"/>
                </a:solidFill>
                <a:sym typeface="Arial"/>
              </a:rPr>
            </a:br>
            <a:r>
              <a:rPr lang="es-419" sz="1100" dirty="0"/>
              <a:t>¿Qué comando se usa para medir el uso de memoria?</a:t>
            </a:r>
            <a:br>
              <a:rPr lang="es-419" sz="1100" dirty="0"/>
            </a:br>
            <a:r>
              <a:rPr lang="es-419" sz="1100" dirty="0"/>
              <a:t/>
            </a:r>
            <a:br>
              <a:rPr lang="es-419" sz="1100" dirty="0"/>
            </a:br>
            <a:r>
              <a:rPr lang="es-419" sz="1100" dirty="0"/>
              <a:t>¿ Porque es importante medir la conexión a la base de datos?</a:t>
            </a:r>
            <a:endParaRPr sz="11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 sz="2700"/>
              <a:t>Introducción MongoDB:</a:t>
            </a:r>
            <a:endParaRPr sz="2700"/>
          </a:p>
        </p:txBody>
      </p:sp>
      <p:cxnSp>
        <p:nvCxnSpPr>
          <p:cNvPr id="120" name="Google Shape;120;p17"/>
          <p:cNvCxnSpPr/>
          <p:nvPr/>
        </p:nvCxnSpPr>
        <p:spPr>
          <a:xfrm rot="-5400000" flipH="1">
            <a:off x="841396" y="2041262"/>
            <a:ext cx="684000" cy="614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17"/>
          <p:cNvSpPr txBox="1"/>
          <p:nvPr/>
        </p:nvSpPr>
        <p:spPr>
          <a:xfrm>
            <a:off x="210700" y="3789575"/>
            <a:ext cx="52317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87725" y="560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/>
              <a:t>Pre - work 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B3C10D4544804084B0909144B01164" ma:contentTypeVersion="2" ma:contentTypeDescription="Crear nuevo documento." ma:contentTypeScope="" ma:versionID="76ac416da1247b1c8c50ce9a3cc265ad">
  <xsd:schema xmlns:xsd="http://www.w3.org/2001/XMLSchema" xmlns:xs="http://www.w3.org/2001/XMLSchema" xmlns:p="http://schemas.microsoft.com/office/2006/metadata/properties" xmlns:ns2="d2e8cc72-fa7a-4cee-a448-7b4e27cf7802" targetNamespace="http://schemas.microsoft.com/office/2006/metadata/properties" ma:root="true" ma:fieldsID="d8c3736d5e20af4f30e7c0a62a55fb54" ns2:_="">
    <xsd:import namespace="d2e8cc72-fa7a-4cee-a448-7b4e27cf78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8cc72-fa7a-4cee-a448-7b4e27cf78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AFE856-6DA6-4F4C-9885-FDD85FABE48C}"/>
</file>

<file path=customXml/itemProps2.xml><?xml version="1.0" encoding="utf-8"?>
<ds:datastoreItem xmlns:ds="http://schemas.openxmlformats.org/officeDocument/2006/customXml" ds:itemID="{CD1F0737-0AF4-4053-91A3-DCD07428CE30}"/>
</file>

<file path=customXml/itemProps3.xml><?xml version="1.0" encoding="utf-8"?>
<ds:datastoreItem xmlns:ds="http://schemas.openxmlformats.org/officeDocument/2006/customXml" ds:itemID="{962B655B-A337-4D64-BF2D-09E1C1DE5355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91</Words>
  <Application>Microsoft Office PowerPoint</Application>
  <PresentationFormat>Presentación en pantalla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Lato</vt:lpstr>
      <vt:lpstr>Raleway</vt:lpstr>
      <vt:lpstr>Arial</vt:lpstr>
      <vt:lpstr>Streamline</vt:lpstr>
      <vt:lpstr>BACK END </vt:lpstr>
      <vt:lpstr>Presentación de PowerPoint</vt:lpstr>
      <vt:lpstr>Introducción a MongoDB:</vt:lpstr>
      <vt:lpstr>Introducción MongoDB: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END </dc:title>
  <cp:lastModifiedBy>Ysabel Regalado</cp:lastModifiedBy>
  <cp:revision>1</cp:revision>
  <dcterms:modified xsi:type="dcterms:W3CDTF">2019-04-24T03:55:35Z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0x0101007BB3C10D4544804084B0909144B01164</vt:lpwstr>
  </property>
</Properties>
</file>