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DD27-95F9-4EBE-AB08-835C076B804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ED57-5343-415B-9F97-47C8A9933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28" y="4207614"/>
            <a:ext cx="541714" cy="317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74" y="4207614"/>
            <a:ext cx="731429" cy="3771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201370" y="2078182"/>
            <a:ext cx="1933628" cy="1134721"/>
            <a:chOff x="5113943" y="1385455"/>
            <a:chExt cx="1933628" cy="1134721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614" y="1747100"/>
              <a:ext cx="1490286" cy="41142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113943" y="1385455"/>
              <a:ext cx="1933628" cy="11347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501224" y="3799113"/>
            <a:ext cx="1086123" cy="11347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4052" y="3799112"/>
            <a:ext cx="1933628" cy="11347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9" idx="3"/>
            <a:endCxn id="11" idx="0"/>
          </p:cNvCxnSpPr>
          <p:nvPr/>
        </p:nvCxnSpPr>
        <p:spPr>
          <a:xfrm>
            <a:off x="8134998" y="2645543"/>
            <a:ext cx="909288" cy="115357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142" y="2644864"/>
            <a:ext cx="658285" cy="377144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1" idx="1"/>
            <a:endCxn id="12" idx="3"/>
          </p:cNvCxnSpPr>
          <p:nvPr/>
        </p:nvCxnSpPr>
        <p:spPr>
          <a:xfrm rot="10800000">
            <a:off x="6957680" y="4366474"/>
            <a:ext cx="154354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51" y="3799112"/>
            <a:ext cx="1311999" cy="37714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23125" y="2077503"/>
            <a:ext cx="1248876" cy="11347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2" idx="1"/>
            <a:endCxn id="23" idx="2"/>
          </p:cNvCxnSpPr>
          <p:nvPr/>
        </p:nvCxnSpPr>
        <p:spPr>
          <a:xfrm rot="10800000">
            <a:off x="3947564" y="3212225"/>
            <a:ext cx="1076489" cy="115424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9" idx="1"/>
          </p:cNvCxnSpPr>
          <p:nvPr/>
        </p:nvCxnSpPr>
        <p:spPr>
          <a:xfrm>
            <a:off x="4572001" y="2644864"/>
            <a:ext cx="1629369" cy="67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16" y="4525329"/>
            <a:ext cx="674285" cy="3771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2" y="2108865"/>
            <a:ext cx="836570" cy="37714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20" y="2448483"/>
            <a:ext cx="683428" cy="37714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468056" y="1675485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(your model)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617352" y="4986858"/>
            <a:ext cx="84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(delay)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10878" y="4995805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(your controller)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24917" y="1675485"/>
            <a:ext cx="13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(saturation)</a:t>
            </a:r>
            <a:endParaRPr lang="en-US" b="1" dirty="0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21" y="5729884"/>
            <a:ext cx="2953139" cy="9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77.7278"/>
  <p:tag name="OUTPUTDPI" val="1200"/>
  <p:tag name="LATEXADDIN" val="\documentclass{article}&#10;\usepackage{amsmath}&#10;\pagestyle{empty}&#10;\begin{document}&#10;$z^{-1}$&#10;&#10;&#10;&#10;\end{document}"/>
  <p:tag name="IGUANATEXSIZE" val="30"/>
  <p:tag name="IGUANATEXCURSOR" val="86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39.97"/>
  <p:tag name="OUTPUTDPI" val="1200"/>
  <p:tag name="LATEXADDIN" val="\documentclass{article}&#10;\usepackage{amsmath}&#10;\pagestyle{empty}&#10;\begin{document}&#10;$C(z)$&#10;&#10;&#10;&#10;\end{document}"/>
  <p:tag name="IGUANATEXSIZE" val="30"/>
  <p:tag name="IGUANATEXCURSOR" val="85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5.973"/>
  <p:tag name="OUTPUTDPI" val="1200"/>
  <p:tag name="LATEXADDIN" val="\documentclass{article}&#10;\usepackage{amsmath}&#10;\pagestyle{empty}&#10;\begin{document}&#10;$y(k)$&#10;&#10;&#10;&#10;\end{document}"/>
  <p:tag name="IGUANATEXSIZE" val="30"/>
  <p:tag name="IGUANATEXCURSOR" val="85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430.4462"/>
  <p:tag name="OUTPUTDPI" val="1200"/>
  <p:tag name="LATEXADDIN" val="\documentclass{article}&#10;\usepackage{amsmath}&#10;\pagestyle{empty}&#10;\begin{document}&#10;$y(k-1)$&#10;&#10;&#10;&#10;\end{document}"/>
  <p:tag name="IGUANATEXSIZE" val="30"/>
  <p:tag name="IGUANATEXCURSOR" val="86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1.2224"/>
  <p:tag name="OUTPUTDPI" val="1200"/>
  <p:tag name="LATEXADDIN" val="\documentclass{article}&#10;\usepackage{amsmath}&#10;\pagestyle{empty}&#10;\begin{document}&#10;$u(k)$&#10;&#10;&#10;&#10;\end{document}"/>
  <p:tag name="IGUANATEXSIZE" val="30"/>
  <p:tag name="IGUANATEXCURSOR" val="84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$u_s(k)$&#10;&#10;&#10;&#10;\end{document}"/>
  <p:tag name="IGUANATEXSIZE" val="30"/>
  <p:tag name="IGUANATEXCURSOR" val="84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4.222"/>
  <p:tag name="OUTPUTDPI" val="1200"/>
  <p:tag name="LATEXADDIN" val="\documentclass{article}&#10;\usepackage{amsmath}&#10;\pagestyle{empty}&#10;\begin{document}&#10;$f(u)$&#10;&#10;&#10;&#10;\end{document}"/>
  <p:tag name="IGUANATEXSIZE" val="30"/>
  <p:tag name="IGUANATEXCURSOR" val="84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0.4612"/>
  <p:tag name="ORIGINALWIDTH" val="968.8789"/>
  <p:tag name="OUTPUTDPI" val="1200"/>
  <p:tag name="LATEXADDIN" val="\documentclass{article}&#10;\usepackage{amsmath}&#10;\pagestyle{empty}&#10;\begin{document}&#10;\begin{displaymath}&#10;\begin{split}&#10;f(u) &amp;= u \,\,\,if\, u&gt;0\\&#10;f(u) &amp;= 0 \,\,\,if\, u\le 0&#10;\end{split}&#10;\end{displaymath}&#10;\end{document}"/>
  <p:tag name="IGUANATEXSIZE" val="30"/>
  <p:tag name="IGUANATEXCURSOR" val="161"/>
  <p:tag name="TRANSPARENCY" val="True"/>
  <p:tag name="FILENAME" val=""/>
  <p:tag name="INPUTTYPE" val="0"/>
  <p:tag name="LATEXENGINEID" val="0"/>
  <p:tag name="TEMPFOLDER" val="C:\Users\sabato\Documents\Custom Office Templates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488.9389"/>
  <p:tag name="OUTPUTDPI" val="1200"/>
  <p:tag name="LATEXADDIN" val="\documentclass{article}&#10;\usepackage{amsmath}&#10;\pagestyle{empty}&#10;\begin{document}&#10;$H(z)z^{-D}$&#10;&#10;&#10;&#10;\end{document}"/>
  <p:tag name="IGUANATEXSIZE" val="30"/>
  <p:tag name="IGUANATEXCURSOR" val="92"/>
  <p:tag name="TRANSPARENCY" val="True"/>
  <p:tag name="FILENAME" val=""/>
  <p:tag name="INPUTTYPE" val="0"/>
  <p:tag name="LATEXENGINEID" val="0"/>
  <p:tag name="TEMPFOLDER" val="C:\Users\sabato\Documents\Custom Office Templates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Sabato Santaniello</dc:creator>
  <cp:lastModifiedBy>Sabato Santaniello</cp:lastModifiedBy>
  <cp:revision>2</cp:revision>
  <dcterms:created xsi:type="dcterms:W3CDTF">2016-03-16T01:06:35Z</dcterms:created>
  <dcterms:modified xsi:type="dcterms:W3CDTF">2016-03-16T01:08:16Z</dcterms:modified>
</cp:coreProperties>
</file>