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55" autoAdjust="0"/>
  </p:normalViewPr>
  <p:slideViewPr>
    <p:cSldViewPr>
      <p:cViewPr varScale="1">
        <p:scale>
          <a:sx n="126" d="100"/>
          <a:sy n="126" d="100"/>
        </p:scale>
        <p:origin x="-15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7DD0-824B-4FF9-B4B5-43FCEE16C807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620E7-8360-4DCA-B0CC-666F35AAA4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642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720" y="199416"/>
            <a:ext cx="20288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0158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D4E0027-EEB4-4707-A239-4205FC1E2C2E}" type="slidenum">
              <a:rPr lang="en-US" sz="14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11F5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9" descr="pennlogo_sm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23885" y="6264202"/>
            <a:ext cx="371475" cy="438150"/>
          </a:xfrm>
          <a:prstGeom prst="rect">
            <a:avLst/>
          </a:prstGeom>
          <a:noFill/>
        </p:spPr>
      </p:pic>
      <p:pic>
        <p:nvPicPr>
          <p:cNvPr id="11" name="Picture 11" descr="logotype_28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38838" y="6627813"/>
            <a:ext cx="2619375" cy="190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3400" y="64886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Open J2EE Session Cluster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1_9JSL0cyX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J2EE Session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Drivers</a:t>
            </a:r>
          </a:p>
          <a:p>
            <a:r>
              <a:rPr lang="en-US" dirty="0" smtClean="0"/>
              <a:t>Existing products</a:t>
            </a:r>
            <a:endParaRPr lang="en-US" dirty="0" smtClean="0"/>
          </a:p>
          <a:p>
            <a:r>
              <a:rPr lang="en-US" dirty="0" smtClean="0"/>
              <a:t>Description</a:t>
            </a:r>
            <a:endParaRPr lang="en-US" dirty="0" smtClean="0"/>
          </a:p>
          <a:p>
            <a:r>
              <a:rPr lang="en-US" dirty="0" smtClean="0"/>
              <a:t>Technology choices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Plan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architecture at Penn has dedicated servers for applications</a:t>
            </a:r>
          </a:p>
          <a:p>
            <a:r>
              <a:rPr lang="en-US" dirty="0" smtClean="0"/>
              <a:t>Generally an app gets 3-10 app servers</a:t>
            </a:r>
          </a:p>
          <a:p>
            <a:r>
              <a:rPr lang="en-US" dirty="0" smtClean="0"/>
              <a:t>Traffic is not constant</a:t>
            </a:r>
          </a:p>
          <a:p>
            <a:r>
              <a:rPr lang="en-US" dirty="0" smtClean="0"/>
              <a:t>During the night or during certain times of year, servers are idle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auto-scales</a:t>
            </a:r>
          </a:p>
          <a:p>
            <a:r>
              <a:rPr lang="en-US" dirty="0" smtClean="0"/>
              <a:t>The Elastic Load Balancer uses monitoring (cloud watch) to scale up or down for certain thresholds</a:t>
            </a:r>
          </a:p>
          <a:p>
            <a:r>
              <a:rPr lang="en-US" dirty="0" smtClean="0"/>
              <a:t>The ELB uses sticky session for our applications</a:t>
            </a:r>
          </a:p>
          <a:p>
            <a:r>
              <a:rPr lang="en-US" dirty="0" smtClean="0"/>
              <a:t>Scaling up is not problem (existing sessions stay put)</a:t>
            </a:r>
          </a:p>
          <a:p>
            <a:r>
              <a:rPr lang="en-US" dirty="0" smtClean="0"/>
              <a:t>Scaling down might be an issue (if there are sessions on the machine which will be terminated)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J2EE session replication</a:t>
            </a:r>
          </a:p>
          <a:p>
            <a:pPr lvl="1"/>
            <a:r>
              <a:rPr lang="en-US" dirty="0" smtClean="0"/>
              <a:t>Tomcat has this</a:t>
            </a:r>
          </a:p>
          <a:p>
            <a:pPr lvl="1"/>
            <a:r>
              <a:rPr lang="en-US" dirty="0" smtClean="0"/>
              <a:t>Multicast (inconvenient for multi-availability zones)</a:t>
            </a:r>
          </a:p>
          <a:p>
            <a:pPr lvl="1"/>
            <a:r>
              <a:rPr lang="en-US" dirty="0" smtClean="0"/>
              <a:t>Not sure it scales well (other institutions I have talked to haven’t had good experience with it and don’t use it)</a:t>
            </a:r>
          </a:p>
          <a:p>
            <a:r>
              <a:rPr lang="en-US" dirty="0" smtClean="0"/>
              <a:t>Other software add-ons didn’t look appealing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mchyzer\Documents\GitHub\openJ2eeSessionCluster\openJ2eeSessionCluster\docs\ojs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02936"/>
            <a:ext cx="6248400" cy="5302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Java filter, with few dependencies</a:t>
            </a:r>
          </a:p>
          <a:p>
            <a:r>
              <a:rPr lang="en-US" dirty="0" smtClean="0"/>
              <a:t>Interfaces can customize various parts of the flow</a:t>
            </a:r>
          </a:p>
          <a:p>
            <a:r>
              <a:rPr lang="en-US" dirty="0" smtClean="0"/>
              <a:t>Storage interface to S3 (Amazon Web Service Simple Storage Service)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Elasticache</a:t>
            </a:r>
            <a:r>
              <a:rPr lang="en-US" dirty="0" smtClean="0"/>
              <a:t> might be better, but that is only available from EC2 (?)</a:t>
            </a:r>
          </a:p>
          <a:p>
            <a:r>
              <a:rPr lang="en-US" dirty="0" smtClean="0"/>
              <a:t>AWS Dynamo DB was a candidate though items can only be 64kB</a:t>
            </a:r>
          </a:p>
          <a:p>
            <a:r>
              <a:rPr lang="en-US" dirty="0" smtClean="0"/>
              <a:t>Could be in application database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movie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 logout (delete session)</a:t>
            </a:r>
          </a:p>
          <a:p>
            <a:r>
              <a:rPr lang="en-US" dirty="0" smtClean="0"/>
              <a:t>Ability to limit sessions for app or user?</a:t>
            </a:r>
          </a:p>
          <a:p>
            <a:r>
              <a:rPr lang="en-US" dirty="0" smtClean="0"/>
              <a:t>Roll into AWS app in early 2014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nnMichel">
  <a:themeElements>
    <a:clrScheme name="Custom 2">
      <a:dk1>
        <a:sysClr val="windowText" lastClr="000000"/>
      </a:dk1>
      <a:lt1>
        <a:sysClr val="window" lastClr="FFFFFF"/>
      </a:lt1>
      <a:dk2>
        <a:srgbClr val="143171"/>
      </a:dk2>
      <a:lt2>
        <a:srgbClr val="EEECE1"/>
      </a:lt2>
      <a:accent1>
        <a:srgbClr val="819CD2"/>
      </a:accent1>
      <a:accent2>
        <a:srgbClr val="F2C100"/>
      </a:accent2>
      <a:accent3>
        <a:srgbClr val="950018"/>
      </a:accent3>
      <a:accent4>
        <a:srgbClr val="E20808"/>
      </a:accent4>
      <a:accent5>
        <a:srgbClr val="02257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PennMichel</Template>
  <TotalTime>3404</TotalTime>
  <Words>242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PennMichel</vt:lpstr>
      <vt:lpstr>Open J2EE Session Cluster</vt:lpstr>
      <vt:lpstr>Agenda</vt:lpstr>
      <vt:lpstr>Drivers</vt:lpstr>
      <vt:lpstr>Drivers (continued)</vt:lpstr>
      <vt:lpstr>Existing products</vt:lpstr>
      <vt:lpstr>Description</vt:lpstr>
      <vt:lpstr>Technology choices</vt:lpstr>
      <vt:lpstr>Demo</vt:lpstr>
      <vt:lpstr>Plans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PennCloud</dc:title>
  <dc:subject>Cloud</dc:subject>
  <dc:creator>Michel van der List</dc:creator>
  <cp:keywords>Cloud</cp:keywords>
  <cp:lastModifiedBy>mchyzer</cp:lastModifiedBy>
  <cp:revision>177</cp:revision>
  <dcterms:created xsi:type="dcterms:W3CDTF">2012-04-23T16:07:39Z</dcterms:created>
  <dcterms:modified xsi:type="dcterms:W3CDTF">2013-12-13T16:38:34Z</dcterms:modified>
</cp:coreProperties>
</file>