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0"/>
    <p:restoredTop sz="94673"/>
  </p:normalViewPr>
  <p:slideViewPr>
    <p:cSldViewPr snapToGrid="0">
      <p:cViewPr>
        <p:scale>
          <a:sx n="155" d="100"/>
          <a:sy n="155" d="100"/>
        </p:scale>
        <p:origin x="-1752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63B-B9F7-323A-B778-646FF6E5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EAEE8-46DB-013F-D5B6-EDD5025E1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7B8D-21E5-71B8-2502-A1DFC88B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DA88-FAF2-0F38-CEC3-1C8AAC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A33C-9B09-38DF-8534-5737A677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C926-7791-A169-28E2-C0BE7974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1E56-736C-D1D9-8AFA-C38CBADC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5AAE-E608-0FB0-0A23-87018F5A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BB84-0FEC-6510-BFB5-95E2EA26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A02E-F356-3985-75FC-866C4F50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FADB5-5A5C-F4E8-410E-A4E35BC06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05064-A99B-543D-17EE-F3F9968C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653B-789F-3524-4734-F11867C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8841-1BFC-3C7E-3352-0B0A3184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5FA4-CD11-E8A0-3EF9-7325DDC2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C774-B365-4390-3E8F-E17FEAD2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33A2-379A-24E7-73AB-796C0196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0163-53B5-8125-B73F-47CBBB3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F7ED-F358-BA39-D3A1-7BF7323E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3C5-6B6A-39BF-7E46-1BD57BD5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BFC-78F9-D581-62F4-E5885D2F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FDCE-ED01-5429-6AE5-4B29CC2F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84B3-9CA1-C5E0-7ABC-14677B88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4556-69C7-393F-1FF7-B92B8BB9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0C9D-2A9E-8AF2-3BB8-4A2C521F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E318-5720-379F-0EBC-81857979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7B0-7C71-1810-563F-8B0EBDC2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1CF1E-36EF-DE09-F0E1-ADDF57E6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1D14-E6CF-89B3-B559-2B60446E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B43B-E44B-58B8-FBA0-58657261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9EA2-17B7-2BE2-A97E-8EDF685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31E2-B326-582F-5DB5-D187277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61D8F-DB1A-792A-5AAA-DCA196DB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421C9-FD62-B798-340E-AB773B57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D33A-B401-D5F9-2B7E-CAFF7DCF8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5B55A-489B-BA58-FCFE-023DA984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DF781-3F95-E33D-8332-668D501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C55FF-A3A7-9DB9-0176-59B554B0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F1FB9-B46E-E8EE-6F7A-2BFFC753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0759-D384-91AD-FE58-3E52F457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13E3F-9C37-06A0-DDF6-EBD00C75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7DE23-B69D-701F-5AA4-EFA8CAA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F31F-FC75-2A97-2E05-4FB6DD5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66B02-AB07-FC28-8B50-2AC3B765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5B057-37FC-317F-94C4-F717D490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F546D-7F9F-685E-8974-E1A09FD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B81-B86A-FCF2-73C2-1A261C99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54E9-E7CF-7723-7CAD-2E383D74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4C641-D622-D98A-B99C-09B944BA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2ACD-980A-91FD-63F6-D7A58FBA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2A9CD-C846-AE6C-C17E-0070C6B2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7C343-735D-BC26-5263-53F7590C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71F-A080-98B4-A620-8921AE5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E9883-C807-9D81-B8A4-062B38BEE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E7B38-590B-7AEE-0284-BE709B02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9EF2-53E8-160F-701C-BBD1E502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1097A-406A-6B25-95C1-58EAFF0E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7ADB-678C-D764-ECB6-84BBE24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49B1B-9681-0D85-A743-56E3F374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34DE-DE48-684E-8E64-E60664C9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411E-DB0D-640D-8519-DE4BBE705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B5179-43D2-024F-BA27-C7136EADFD4D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0270-9F2B-533F-4CFE-F0A2B2E00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25DE-B4AF-FED5-A148-06411533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1D7D7-0AD0-5A48-9AF3-154660F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0737E648-2E9A-F024-EE1A-EA64E346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24" y="1328007"/>
            <a:ext cx="2074906" cy="3365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76AD3-3D84-6C60-C8B8-FB3A09D1D7FB}"/>
              </a:ext>
            </a:extLst>
          </p:cNvPr>
          <p:cNvSpPr txBox="1"/>
          <p:nvPr/>
        </p:nvSpPr>
        <p:spPr>
          <a:xfrm>
            <a:off x="4534930" y="1820562"/>
            <a:ext cx="351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Metadata like sample treatments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164C3-5734-4465-18F1-B53403E8BE1C}"/>
              </a:ext>
            </a:extLst>
          </p:cNvPr>
          <p:cNvSpPr txBox="1"/>
          <p:nvPr/>
        </p:nvSpPr>
        <p:spPr>
          <a:xfrm>
            <a:off x="4534930" y="2071816"/>
            <a:ext cx="351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like raw FASTQ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DB55-246F-5D30-1A6E-09C468C95D8B}"/>
              </a:ext>
            </a:extLst>
          </p:cNvPr>
          <p:cNvSpPr txBox="1"/>
          <p:nvPr/>
        </p:nvSpPr>
        <p:spPr>
          <a:xfrm>
            <a:off x="4534930" y="2337146"/>
            <a:ext cx="40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 data like reference genomes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A6630-F58F-247B-E99A-A0F032886893}"/>
              </a:ext>
            </a:extLst>
          </p:cNvPr>
          <p:cNvSpPr txBox="1"/>
          <p:nvPr/>
        </p:nvSpPr>
        <p:spPr>
          <a:xfrm>
            <a:off x="4534928" y="3452006"/>
            <a:ext cx="42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“Master scripts” or formal workflows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9BA6A-87A5-7702-753A-A903D982B29E}"/>
              </a:ext>
            </a:extLst>
          </p:cNvPr>
          <p:cNvSpPr txBox="1"/>
          <p:nvPr/>
        </p:nvSpPr>
        <p:spPr>
          <a:xfrm>
            <a:off x="4534928" y="3735878"/>
            <a:ext cx="41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Playground, likely unnecessary files,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95DB2-8C2C-3C00-DCA3-277FF779EDAC}"/>
              </a:ext>
            </a:extLst>
          </p:cNvPr>
          <p:cNvSpPr txBox="1"/>
          <p:nvPr/>
        </p:nvSpPr>
        <p:spPr>
          <a:xfrm>
            <a:off x="4534928" y="4030256"/>
            <a:ext cx="42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Scripts that you wrote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6CD5C-DE49-9CF4-7FC1-6529F6753F47}"/>
              </a:ext>
            </a:extLst>
          </p:cNvPr>
          <p:cNvSpPr txBox="1"/>
          <p:nvPr/>
        </p:nvSpPr>
        <p:spPr>
          <a:xfrm>
            <a:off x="4534927" y="4313893"/>
            <a:ext cx="42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software</a:t>
            </a:r>
          </a:p>
        </p:txBody>
      </p:sp>
    </p:spTree>
    <p:extLst>
      <p:ext uri="{BB962C8B-B14F-4D97-AF65-F5344CB8AC3E}">
        <p14:creationId xmlns:p14="http://schemas.microsoft.com/office/powerpoint/2010/main" val="64712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Poelstra, Jelmer</dc:creator>
  <cp:lastModifiedBy>Poelstra, Jelmer</cp:lastModifiedBy>
  <cp:revision>1</cp:revision>
  <dcterms:created xsi:type="dcterms:W3CDTF">2024-03-04T19:40:30Z</dcterms:created>
  <dcterms:modified xsi:type="dcterms:W3CDTF">2024-03-04T19:46:06Z</dcterms:modified>
</cp:coreProperties>
</file>