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2" r:id="rId6"/>
    <p:sldId id="266" r:id="rId7"/>
    <p:sldId id="261" r:id="rId8"/>
    <p:sldId id="260" r:id="rId9"/>
    <p:sldId id="258" r:id="rId10"/>
    <p:sldId id="259" r:id="rId11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744" y="10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4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4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4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46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3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23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6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05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BB79-62E7-4B00-8317-2AB59EAB39E6}" type="datetimeFigureOut">
              <a:rPr lang="de-DE" smtClean="0"/>
              <a:t>03.03.2012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2100-3995-4EEA-8C42-901B9B3D0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0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image" Target="../media/image13.png"/><Relationship Id="rId7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14.gif"/><Relationship Id="rId10" Type="http://schemas.openxmlformats.org/officeDocument/2006/relationships/image" Target="../media/image6.gif"/><Relationship Id="rId4" Type="http://schemas.openxmlformats.org/officeDocument/2006/relationships/image" Target="../media/image8.png"/><Relationship Id="rId9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10" Type="http://schemas.openxmlformats.org/officeDocument/2006/relationships/image" Target="../media/image18.png"/><Relationship Id="rId4" Type="http://schemas.openxmlformats.org/officeDocument/2006/relationships/image" Target="../media/image3.gif"/><Relationship Id="rId9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0" y="500022"/>
            <a:ext cx="9144000" cy="5214978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0" y="500022"/>
            <a:ext cx="9144000" cy="8242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717309" y="2302186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65278" y="1956019"/>
            <a:ext cx="314633" cy="32879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2285261" y="2542212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2717309" y="2782239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2285261" y="3022266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2717309" y="3261549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2285261" y="3501576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2717309" y="3741602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2285261" y="3981629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2717309" y="4221656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2285261" y="4461682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2717309" y="4701709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>
            <a:off x="2278043" y="4941715"/>
            <a:ext cx="4471714" cy="4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006331" y="1736157"/>
            <a:ext cx="559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Pause</a:t>
            </a:r>
            <a:endParaRPr lang="de-DE" sz="8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3844642" y="5268596"/>
            <a:ext cx="1526320" cy="260953"/>
            <a:chOff x="4790761" y="972126"/>
            <a:chExt cx="1909321" cy="391720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417" y="1050283"/>
              <a:ext cx="235403" cy="235402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180" y="1012620"/>
              <a:ext cx="235403" cy="310729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8" y="1034105"/>
              <a:ext cx="213458" cy="22828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105" y="1049409"/>
              <a:ext cx="212977" cy="212976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20" y="1068583"/>
              <a:ext cx="266824" cy="237174"/>
            </a:xfrm>
            <a:prstGeom prst="rect">
              <a:avLst/>
            </a:prstGeom>
          </p:spPr>
        </p:pic>
        <p:sp>
          <p:nvSpPr>
            <p:cNvPr id="30" name="Abgerundetes Rechteck 29"/>
            <p:cNvSpPr/>
            <p:nvPr/>
          </p:nvSpPr>
          <p:spPr>
            <a:xfrm>
              <a:off x="4790761" y="972126"/>
              <a:ext cx="351997" cy="391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6" name="Picture 2" descr="C:\Users\bm\Documents\200 Java Entwicklung\workspace\TimeTestGWT\war\images\schatztruhe_06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00" y="4798924"/>
            <a:ext cx="982411" cy="5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3683701" y="1467791"/>
            <a:ext cx="141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04:12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MAIwDASIAAhEBAxEB/8QAGwABAAMBAQEBAAAAAAAAAAAAAAQGBwUBAwL/xABGEAABAwMDAgIECQgHCQAAAAABAgMEAAURBhIhMUETUQcUImEIIzI0UnFygbEVFkJ0kZKhsiUzNVPR8PEXJmJjc4KT0uH/xAAUAQEAAAAAAAAAAAAAAAAAAAAA/8QAFBEBAAAAAAAAAAAAAAAAAAAAAP/aAAwDAQACEQMRAD8A3GlKUClKHjk0CvM1Vdb6w/NhuMGoK5TkjlCira2ACM8884OQMffXxNzlr1LZbnAXJlWa6xy0ttKSpLCwCoLIA48jnpg0FlZucOS3KXEfRI9VWW3ksqCihYGSk+/BHHvrjr1Yw9otepoMdxxkMl1LDhCVYBwQcZAP7a+lnssm26iu8xC2/UJ5Q6GgTuS6BhRxjGD9dLbpWFC07JsSnHn4T5c3JWoJKUrPKQU4wB270HJ1hrl3TzVrcZt7clM5hTp3PlGzG3jhJz8r+FdUajV+VLJAEUFVyjKfWoOf1QCQemOep8qzb06SI9kOnWENuFpDDzSEg5ISC31J68VptntUR9qz3ZSFGWxBQ22rccBKkjPHSglMXuO/fpVnbaeL8VlDrjmB4ftdBnOc9+lSodwiTVPpiSWnlR3S08G1gltY6pV5H3Vz4FibgXe7XVl1xyTcdmQ5ja3sBAAx25rgIh3DSOh5pQ2qXd5Dq1rMVBVlxxWN3TOACCfqoLuDmvaoN11erR0e02yZvuMwMBU1ZcwpIx1GepJzgHsOtXmO+H2W3NqmytAXsXgKTnsR50H1pSlApSlApSlAqtv3uJNvUzTNzjORi80Qwta8CUgj2tpHQjy615dnE6mtziNOXoMzIb+dzSuN6Tjasd0k/d9YqTbIjt2hQZWpLZHbuUZwqQkKCwhQOAoHtnAOOcceWaCvjSVwl6Wm2C5LbcRFczapO729o+SFDHH0fqJ8ga4voovq4cx7T0/LZWtRZSs8ocGd6P4E/WD51qoHnVdXo21OajVfXW1qknaoN7sICx+ngdSeOpxxnGaCxDpXtBSgwn4THznT32JH4t1s2n/7Btv6o1/IKxn4THzjT32JH4t1tVn/ALJhfq7f8ooJlQb1c49ntki4S1BLTKMnn5R6AD3k4H31Orn3u0Q73BVCuDZcZUQeFFJBHQgigyvQ1tf1Zqt+83MFbLDnjOAj2VLPyED3J4P3Dzq6Q4j1uul01RqmQ20UAsxkIcJQ0wDx5ZUo9v8AGu7p6yxbBbEQIYUUJJUpa8blqPUnHf8AwqRcrdDucYxp8ZuQzuCtjgyMg5FBF03dnL1a257kF2GHVK8Nt0jKkZ4V94/yetdWqtcod/ueoGmEO/k2yxFId8VlfxkpQ5Cf+FOeoPl3zx27ddoFycktwZbchUZfhu7DnarGevf7vIjtQTqUpQKq+v8AUUrTlsafgxw6848AVLQS2hI5O4jpnoOe/uqznpVVvDWqY9xefg+o3O2PkAwHkbFNpwAcKzg9yc+fSg4Wm7vpm+X6Nc/jLVeBnxGkubG5WRjBIwFfUcE+/FaOBwKzzU3oyiTUrkWRSYj5GVR1f1SuOg+j/Ee6ux6OoF7g2lxF+eeKw4UssurCy2kcZ3AnIPUc9MUFspSlApSlBhPwmPnOnvsSPxbrarP/AGTC/V2/5RWK/CY+c6e+xI/FutqtB/omF+rt/wAooJlKwO8+kG/3P0qx4OmZS/U2pKIqI4Pxb+0/GKUPL5XPkAa3sdKD2lK8PSg5GqxAXZJLV1nrgxlgBTzbpQrrnAI658uc1n8TXcO3TIVs0vaNluDwDp2EuvpPBKUjnPfJyTjGBX6n6H1DftSSjdJihCbc+KkuKB3IPICEDoR0PTkd6satPP6ZiMt6QtkV+a8oodmTF8tjGdx6EjPYfsoLkk5SD5iva5tij3GLAQ1eJqJsvepSnUNhAwTkJx5Dpn3V0qCLdJESNBdXPkIjxyNi3VrCAM8de3WuBpvT4tsxL1t1BMlW7aR6o66l1Az0wrqAKl6vullt1vbTqJoORH3Nm1TBdTkAqyQBx061H0U1ppxiTO0q2hLTywh5SAoZUkZAwr7X8aCy4Fe4pSgUpSgUpSgwn4THznT32JH4t1c/SPqj82fR0yphe2dNjojR8HBSSgblfcM/fiqb8Jf5zp/7Ej8W6p+r7pI9IGsLZabWrxI7SW4cXA4zgeIs+7IJz5JFBc/g86WO6VqaU2NuCxCPf/mKx+wD/urcR0qDYbXHslniWyGnDEVpLafM46k+8nJ++p9ApSlAxUW6R35VvkR4kpUR9xspbkISFFtR6KweDUqvD0oKtY7dbbJdN0m/vzbnKHhgSpQJV3wlH3e+rVWetzfR/Yb0qMxGaFzbfxwwta0OE9ienXtWgjkcUFK9JGqpumG4CoXqwMhSwrx056Y6cjzqjp9Kl5RnYLWnJycNEZP71atqIXox2RYWYDrxX8Z66ohKU46jA5OcV7YWLomIv8vpt6pJcO31NBCAjAwDu5znNBk7npZviW1KCrZwCeWz5fbrbWlbm0KPdINfnwGv7tH7or6UClKUClKUGFfCY+c6e+xI/Fuv38HfSxHrWppbfBzHiZ7/AE1fgP3q0PXegLZrdyGu5yZjBhhYR6upIzuxnO5J+iKsNltcWy2qLbYCNkaM2ENjvgdz7z1oJ1KUoFKUoKH6StXz9Lyrc3BVECZKHVL8dJJykoxjkfSOap3+1i9/Stn/AIz/AO1bWptC/loSr6xmvyWWv7tH7ooMXY9KV4L6E/0WnxFgEhsgnJx9LrW1IOUg+YqrTGtXt3JZiM2N2AXRsSvelxLeec8YJxmrUnpQQL7EnTbcti2XA2+SpSSJAaDm0Z5G046jIrnaegptEt6PKv79xmyAFluS6MpCe6UdhzXdfbDzK2lZ2rSUnBwcGqK25o/R1wTHhR3Zd4ztIbSuRI5xnKjnHBHvPlQX6lc28Xu32WJ6zcpSWUEeyk8qUfIJ6k1H0tqSJqWG5JhpWgtOlC23CNw+ieOxHP8ApQdqlKUClKUClKUClKUClK8NB7XykPNRmVvvuIbabSVLWsgBIHUkntVaZ15ZF3qRa3ZBZU054aH1/wBW4odcK7YORzjOKl6rvFttsBCbvEdlQJWUPFDHioSnHVY8j0oIdrsE6POYlwNVSpEAuFbjD+14OJOeErz7Iz5CrViq1pO0aeYWu6abVliQCkpbdUWwc84SehqzUAjNU/Xtwl6cgKuNmgRjIkuJbkSi3lSeMJJA+V5DJ444NXCvCARyAaDHrPoe9ajlC4aikvMId5y8cvODySk/JH1/srT7HYrbYo3g2yMhoKx4i8ZW4R0KldTXCXaRbp7+pdV3bxfVVKMVCMoaYQeBhPVSiP257137DdW7za2Z7TDzLbudiX04URng/Uev30HRpSvzvTuKcjcBkjuBQfqlKUClKUClK8zQe14RkUSpK0hSSCD3FDQUjVHo7tty3ybaUW+V1OE/FLPvT2+sfsNVO1StXaRuce0uxlSGH3Q22w6StpefoL/R+rtzkVfbvcbTd7jJ0pdEvMreaCkFR2B7v7Cu5Hl+ODUzTNruNrYdi3G4Cew2seqLWn4xKMfpHue3+cAOpDiR4bAZiMNMNblK8NpISkFRJJwPMkmvvSlApSlBButogXdDCLlGRISw6HWwscBQ7+/qeK4jv5cuOqkNNeLbrPbyFKXxmYojoOvsjv8A44xaa+M2OJcR6MpbjaXUFBW2raoAjGQexoOVF1PbJTF0kNOq9Xtq1IfeKfYJA52nv5f6is50eu46p147eA65Habwt7YcfF87Gvf+Hyj3rq6+s862aZgWWxQXXLa2QZC2khS1qBGNwHPJ5JxjOO1dDT/+6btl07HjIkXCfufnq348IBPKunQY2jpnHvoL2Ole1CZusN65v2xp3dLjoSt1ASfZSrpz0qU26h1O5taVjOMpOeaCm+kHWM3S8iC3DisPCS26pRd3cbSnGMfaNWy2yFS7dFkuABTzKHCE9ASAeKzD02/PbN/0X/xbrSbEf6Dt/wCqtfyign1wtaW6XdNPS41vfcZklO5GxRTvxyUEjsRxXYMhoeJ7aT4YysA5KfrFcG66mQjSzl+srSZ7KCDjcUewFbVnpnjk491BVfRFf8NL0/J9ktArigjHs/pIx7uuPLPlVnlTjqi13CNp+4Owp8R8tklOxSVpPQg59k46/wD0VRtU2WY1qG36g0oyt9E8pkM+CnIS5jJz2CVA55x3rRodjjpvX5dKVx5r8cNvtIX7CjwcnzIxjNBEtsb85LRDd1LZ/AmRnQrw3McLSflJwfknHT8RzVkAxSlApSlApSlApSlAxUMW2ILmq5COj1xTQZL3OSgHOP21MpQcGzWJ20zL1PU8mVKuD/ipOzZtSE4Sg8nODnnjrVdj2i5WT0WTYhZfN0cbdWtMYFThWtRyRs5Jwc8VoFeEUGRek+DMVG0223GlPrahOBwpaUshXxfysA89evvq0tNzmtR6Ucbalqim2qbe2pX4baglON/YHyzz1q6YpigrNos8qBrO+zQ1iDcGmVBe4cuJBB469D1+qpGntOi0QrhBdeTIiSpLrrbWzaG0LPyOvNd+lBGt8KPbobUOG0Go7KQltCc4SKk0pQKUpQKUpQf/2Q==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60804" y="2311063"/>
            <a:ext cx="600001" cy="507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7" name="Picture 6" descr="http://fussballamsonntag.files.wordpress.com/2010/01/uh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4" y="3081032"/>
            <a:ext cx="315709" cy="2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702234" y="3699901"/>
            <a:ext cx="121450" cy="120013"/>
            <a:chOff x="2580966" y="3937620"/>
            <a:chExt cx="127217" cy="166333"/>
          </a:xfrm>
        </p:grpSpPr>
        <p:sp>
          <p:nvSpPr>
            <p:cNvPr id="49" name="Flussdiagramm: Verbindungsstelle 48"/>
            <p:cNvSpPr/>
            <p:nvPr/>
          </p:nvSpPr>
          <p:spPr>
            <a:xfrm>
              <a:off x="2586733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lussdiagramm: Verbindungsstelle 49"/>
            <p:cNvSpPr/>
            <p:nvPr/>
          </p:nvSpPr>
          <p:spPr>
            <a:xfrm>
              <a:off x="2652599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Verbindungsstelle 50"/>
            <p:cNvSpPr/>
            <p:nvPr/>
          </p:nvSpPr>
          <p:spPr>
            <a:xfrm>
              <a:off x="2586733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Verbindungsstelle 51"/>
            <p:cNvSpPr/>
            <p:nvPr/>
          </p:nvSpPr>
          <p:spPr>
            <a:xfrm>
              <a:off x="2652599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lussdiagramm: Verbindungsstelle 52"/>
            <p:cNvSpPr/>
            <p:nvPr/>
          </p:nvSpPr>
          <p:spPr>
            <a:xfrm>
              <a:off x="2580966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lussdiagramm: Verbindungsstelle 53"/>
            <p:cNvSpPr/>
            <p:nvPr/>
          </p:nvSpPr>
          <p:spPr>
            <a:xfrm>
              <a:off x="2646832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161256" y="558184"/>
            <a:ext cx="13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KidsTime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603259" y="651222"/>
            <a:ext cx="215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Endspurt</a:t>
            </a:r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75122" y="2673824"/>
            <a:ext cx="5909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Endspurt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21306" y="3335710"/>
            <a:ext cx="4679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Bilderuhr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38503" y="3848964"/>
            <a:ext cx="633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  <p:pic>
        <p:nvPicPr>
          <p:cNvPr id="1036" name="Picture 12" descr="http://c.dryicons.com/images/icon_sets/blue_extended_icons_set/png/128x128/pla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73600" y="1448025"/>
            <a:ext cx="219821" cy="2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http://c.dryicons.com/images/icon_sets/blue_extended_icons_set/png/128x128/pla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00000">
            <a:off x="4579098" y="1676554"/>
            <a:ext cx="222083" cy="2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.dryicons.com/images/icon_sets/blue_extended_icons_set/png/128x128/paus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01" y="1508329"/>
            <a:ext cx="279502" cy="2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2" y="2353738"/>
            <a:ext cx="368928" cy="328790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1691680" y="1599385"/>
            <a:ext cx="45719" cy="374532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a.dryicons.com/images/icon_sets/blue_extended_icons_set/png/128x128/comment_exclaminati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648" y="663138"/>
            <a:ext cx="345500" cy="34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0" y="457235"/>
            <a:ext cx="9144000" cy="4112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29" name="Gruppieren 1028"/>
          <p:cNvGrpSpPr/>
          <p:nvPr/>
        </p:nvGrpSpPr>
        <p:grpSpPr>
          <a:xfrm>
            <a:off x="4719006" y="657254"/>
            <a:ext cx="523915" cy="449006"/>
            <a:chOff x="7524328" y="1723667"/>
            <a:chExt cx="576064" cy="685109"/>
          </a:xfrm>
        </p:grpSpPr>
        <p:sp>
          <p:nvSpPr>
            <p:cNvPr id="3" name="Abgerundetes Rechteck 2"/>
            <p:cNvSpPr/>
            <p:nvPr/>
          </p:nvSpPr>
          <p:spPr>
            <a:xfrm>
              <a:off x="7524328" y="1723667"/>
              <a:ext cx="576064" cy="5540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Gleich 26"/>
            <p:cNvSpPr/>
            <p:nvPr/>
          </p:nvSpPr>
          <p:spPr>
            <a:xfrm rot="16200000">
              <a:off x="7632340" y="1741920"/>
              <a:ext cx="360040" cy="36747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576476" y="2080044"/>
              <a:ext cx="471767" cy="3287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sz="800" dirty="0" smtClean="0"/>
                <a:t>Pause</a:t>
              </a:r>
              <a:endParaRPr lang="de-DE" sz="800" dirty="0"/>
            </a:p>
          </p:txBody>
        </p:sp>
      </p:grpSp>
      <p:pic>
        <p:nvPicPr>
          <p:cNvPr id="10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" y="631397"/>
            <a:ext cx="1608460" cy="42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Abgerundetes Rechteck 1032"/>
          <p:cNvSpPr/>
          <p:nvPr/>
        </p:nvSpPr>
        <p:spPr>
          <a:xfrm>
            <a:off x="2720445" y="591849"/>
            <a:ext cx="1630778" cy="4662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2" name="Gruppieren 1031"/>
          <p:cNvGrpSpPr/>
          <p:nvPr/>
        </p:nvGrpSpPr>
        <p:grpSpPr>
          <a:xfrm>
            <a:off x="2875061" y="677921"/>
            <a:ext cx="1379889" cy="400110"/>
            <a:chOff x="7092280" y="976256"/>
            <a:chExt cx="1584176" cy="729744"/>
          </a:xfrm>
        </p:grpSpPr>
        <p:sp>
          <p:nvSpPr>
            <p:cNvPr id="17" name="Textfeld 16"/>
            <p:cNvSpPr txBox="1"/>
            <p:nvPr/>
          </p:nvSpPr>
          <p:spPr>
            <a:xfrm>
              <a:off x="7092280" y="976256"/>
              <a:ext cx="1512168" cy="72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>
                  <a:latin typeface="Bookman Old Style" pitchFamily="18" charset="0"/>
                </a:rPr>
                <a:t>04:12</a:t>
              </a:r>
              <a:endParaRPr lang="de-DE" sz="2000" b="1" dirty="0">
                <a:latin typeface="Bookman Old Style" pitchFamily="18" charset="0"/>
              </a:endParaRPr>
            </a:p>
          </p:txBody>
        </p:sp>
        <p:sp>
          <p:nvSpPr>
            <p:cNvPr id="29" name="Gleichschenkliges Dreieck 28"/>
            <p:cNvSpPr/>
            <p:nvPr/>
          </p:nvSpPr>
          <p:spPr>
            <a:xfrm>
              <a:off x="8460432" y="1050500"/>
              <a:ext cx="216024" cy="1484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Gleichschenkliges Dreieck 30"/>
            <p:cNvSpPr/>
            <p:nvPr/>
          </p:nvSpPr>
          <p:spPr>
            <a:xfrm flipV="1">
              <a:off x="8460432" y="1317444"/>
              <a:ext cx="212329" cy="1572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lussdiagramm: Verbindungsstelle 3"/>
          <p:cNvSpPr/>
          <p:nvPr/>
        </p:nvSpPr>
        <p:spPr>
          <a:xfrm>
            <a:off x="2586733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6" name="Flussdiagramm: Verbindungsstelle 975"/>
          <p:cNvSpPr/>
          <p:nvPr/>
        </p:nvSpPr>
        <p:spPr>
          <a:xfrm>
            <a:off x="2652599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8" name="Flussdiagramm: Verbindungsstelle 977"/>
          <p:cNvSpPr/>
          <p:nvPr/>
        </p:nvSpPr>
        <p:spPr>
          <a:xfrm>
            <a:off x="2719905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9" name="Flussdiagramm: Verbindungsstelle 978"/>
          <p:cNvSpPr/>
          <p:nvPr/>
        </p:nvSpPr>
        <p:spPr>
          <a:xfrm>
            <a:off x="2786088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0" name="Flussdiagramm: Verbindungsstelle 979"/>
          <p:cNvSpPr/>
          <p:nvPr/>
        </p:nvSpPr>
        <p:spPr>
          <a:xfrm>
            <a:off x="2848000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1" name="Flussdiagramm: Verbindungsstelle 980"/>
          <p:cNvSpPr/>
          <p:nvPr/>
        </p:nvSpPr>
        <p:spPr>
          <a:xfrm>
            <a:off x="2915816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2" name="Flussdiagramm: Verbindungsstelle 981"/>
          <p:cNvSpPr/>
          <p:nvPr/>
        </p:nvSpPr>
        <p:spPr>
          <a:xfrm>
            <a:off x="2981682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3" name="Flussdiagramm: Verbindungsstelle 982"/>
          <p:cNvSpPr/>
          <p:nvPr/>
        </p:nvSpPr>
        <p:spPr>
          <a:xfrm>
            <a:off x="3048988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4" name="Flussdiagramm: Verbindungsstelle 983"/>
          <p:cNvSpPr/>
          <p:nvPr/>
        </p:nvSpPr>
        <p:spPr>
          <a:xfrm>
            <a:off x="3115171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5" name="Flussdiagramm: Verbindungsstelle 984"/>
          <p:cNvSpPr/>
          <p:nvPr/>
        </p:nvSpPr>
        <p:spPr>
          <a:xfrm>
            <a:off x="3177083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6" name="Flussdiagramm: Verbindungsstelle 985"/>
          <p:cNvSpPr/>
          <p:nvPr/>
        </p:nvSpPr>
        <p:spPr>
          <a:xfrm>
            <a:off x="3247282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7" name="Flussdiagramm: Verbindungsstelle 986"/>
          <p:cNvSpPr/>
          <p:nvPr/>
        </p:nvSpPr>
        <p:spPr>
          <a:xfrm>
            <a:off x="3313148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8" name="Flussdiagramm: Verbindungsstelle 987"/>
          <p:cNvSpPr/>
          <p:nvPr/>
        </p:nvSpPr>
        <p:spPr>
          <a:xfrm>
            <a:off x="3380454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9" name="Flussdiagramm: Verbindungsstelle 988"/>
          <p:cNvSpPr/>
          <p:nvPr/>
        </p:nvSpPr>
        <p:spPr>
          <a:xfrm>
            <a:off x="3446637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0" name="Flussdiagramm: Verbindungsstelle 989"/>
          <p:cNvSpPr/>
          <p:nvPr/>
        </p:nvSpPr>
        <p:spPr>
          <a:xfrm>
            <a:off x="3508549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1" name="Flussdiagramm: Verbindungsstelle 990"/>
          <p:cNvSpPr/>
          <p:nvPr/>
        </p:nvSpPr>
        <p:spPr>
          <a:xfrm>
            <a:off x="3590653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2" name="Flussdiagramm: Verbindungsstelle 991"/>
          <p:cNvSpPr/>
          <p:nvPr/>
        </p:nvSpPr>
        <p:spPr>
          <a:xfrm>
            <a:off x="3656519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3" name="Flussdiagramm: Verbindungsstelle 992"/>
          <p:cNvSpPr/>
          <p:nvPr/>
        </p:nvSpPr>
        <p:spPr>
          <a:xfrm>
            <a:off x="3723825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4" name="Flussdiagramm: Verbindungsstelle 993"/>
          <p:cNvSpPr/>
          <p:nvPr/>
        </p:nvSpPr>
        <p:spPr>
          <a:xfrm>
            <a:off x="3790008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5" name="Flussdiagramm: Verbindungsstelle 994"/>
          <p:cNvSpPr/>
          <p:nvPr/>
        </p:nvSpPr>
        <p:spPr>
          <a:xfrm>
            <a:off x="3851920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6" name="Flussdiagramm: Verbindungsstelle 995"/>
          <p:cNvSpPr/>
          <p:nvPr/>
        </p:nvSpPr>
        <p:spPr>
          <a:xfrm>
            <a:off x="3922989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7" name="Flussdiagramm: Verbindungsstelle 996"/>
          <p:cNvSpPr/>
          <p:nvPr/>
        </p:nvSpPr>
        <p:spPr>
          <a:xfrm>
            <a:off x="3988855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8" name="Flussdiagramm: Verbindungsstelle 997"/>
          <p:cNvSpPr/>
          <p:nvPr/>
        </p:nvSpPr>
        <p:spPr>
          <a:xfrm>
            <a:off x="4056161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9" name="Flussdiagramm: Verbindungsstelle 998"/>
          <p:cNvSpPr/>
          <p:nvPr/>
        </p:nvSpPr>
        <p:spPr>
          <a:xfrm>
            <a:off x="4122344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0" name="Flussdiagramm: Verbindungsstelle 999"/>
          <p:cNvSpPr/>
          <p:nvPr/>
        </p:nvSpPr>
        <p:spPr>
          <a:xfrm>
            <a:off x="4184256" y="393762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1" name="Flussdiagramm: Verbindungsstelle 1000"/>
          <p:cNvSpPr/>
          <p:nvPr/>
        </p:nvSpPr>
        <p:spPr>
          <a:xfrm>
            <a:off x="4266360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2" name="Flussdiagramm: Verbindungsstelle 1001"/>
          <p:cNvSpPr/>
          <p:nvPr/>
        </p:nvSpPr>
        <p:spPr>
          <a:xfrm>
            <a:off x="4332226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" name="Flussdiagramm: Verbindungsstelle 1002"/>
          <p:cNvSpPr/>
          <p:nvPr/>
        </p:nvSpPr>
        <p:spPr>
          <a:xfrm>
            <a:off x="4399532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4" name="Flussdiagramm: Verbindungsstelle 1003"/>
          <p:cNvSpPr/>
          <p:nvPr/>
        </p:nvSpPr>
        <p:spPr>
          <a:xfrm>
            <a:off x="4465715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5" name="Flussdiagramm: Verbindungsstelle 1004"/>
          <p:cNvSpPr/>
          <p:nvPr/>
        </p:nvSpPr>
        <p:spPr>
          <a:xfrm>
            <a:off x="4527627" y="393762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6" name="Flussdiagramm: Verbindungsstelle 1005"/>
          <p:cNvSpPr/>
          <p:nvPr/>
        </p:nvSpPr>
        <p:spPr>
          <a:xfrm>
            <a:off x="2586733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7" name="Flussdiagramm: Verbindungsstelle 1006"/>
          <p:cNvSpPr/>
          <p:nvPr/>
        </p:nvSpPr>
        <p:spPr>
          <a:xfrm>
            <a:off x="2652599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8" name="Flussdiagramm: Verbindungsstelle 1007"/>
          <p:cNvSpPr/>
          <p:nvPr/>
        </p:nvSpPr>
        <p:spPr>
          <a:xfrm>
            <a:off x="2719905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9" name="Flussdiagramm: Verbindungsstelle 1008"/>
          <p:cNvSpPr/>
          <p:nvPr/>
        </p:nvSpPr>
        <p:spPr>
          <a:xfrm>
            <a:off x="2786088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0" name="Flussdiagramm: Verbindungsstelle 1009"/>
          <p:cNvSpPr/>
          <p:nvPr/>
        </p:nvSpPr>
        <p:spPr>
          <a:xfrm>
            <a:off x="2848000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1" name="Flussdiagramm: Verbindungsstelle 1010"/>
          <p:cNvSpPr/>
          <p:nvPr/>
        </p:nvSpPr>
        <p:spPr>
          <a:xfrm>
            <a:off x="2915816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2" name="Flussdiagramm: Verbindungsstelle 1011"/>
          <p:cNvSpPr/>
          <p:nvPr/>
        </p:nvSpPr>
        <p:spPr>
          <a:xfrm>
            <a:off x="2981682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3" name="Flussdiagramm: Verbindungsstelle 1012"/>
          <p:cNvSpPr/>
          <p:nvPr/>
        </p:nvSpPr>
        <p:spPr>
          <a:xfrm>
            <a:off x="3048988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4" name="Flussdiagramm: Verbindungsstelle 1013"/>
          <p:cNvSpPr/>
          <p:nvPr/>
        </p:nvSpPr>
        <p:spPr>
          <a:xfrm>
            <a:off x="3115171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5" name="Flussdiagramm: Verbindungsstelle 1014"/>
          <p:cNvSpPr/>
          <p:nvPr/>
        </p:nvSpPr>
        <p:spPr>
          <a:xfrm>
            <a:off x="3177083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6" name="Flussdiagramm: Verbindungsstelle 1015"/>
          <p:cNvSpPr/>
          <p:nvPr/>
        </p:nvSpPr>
        <p:spPr>
          <a:xfrm>
            <a:off x="3247282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7" name="Flussdiagramm: Verbindungsstelle 1016"/>
          <p:cNvSpPr/>
          <p:nvPr/>
        </p:nvSpPr>
        <p:spPr>
          <a:xfrm>
            <a:off x="3313148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8" name="Flussdiagramm: Verbindungsstelle 1017"/>
          <p:cNvSpPr/>
          <p:nvPr/>
        </p:nvSpPr>
        <p:spPr>
          <a:xfrm>
            <a:off x="3380454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9" name="Flussdiagramm: Verbindungsstelle 1018"/>
          <p:cNvSpPr/>
          <p:nvPr/>
        </p:nvSpPr>
        <p:spPr>
          <a:xfrm>
            <a:off x="3446637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0" name="Flussdiagramm: Verbindungsstelle 1019"/>
          <p:cNvSpPr/>
          <p:nvPr/>
        </p:nvSpPr>
        <p:spPr>
          <a:xfrm>
            <a:off x="3508549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1" name="Flussdiagramm: Verbindungsstelle 1020"/>
          <p:cNvSpPr/>
          <p:nvPr/>
        </p:nvSpPr>
        <p:spPr>
          <a:xfrm>
            <a:off x="3590653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2" name="Flussdiagramm: Verbindungsstelle 1021"/>
          <p:cNvSpPr/>
          <p:nvPr/>
        </p:nvSpPr>
        <p:spPr>
          <a:xfrm>
            <a:off x="3656519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3" name="Flussdiagramm: Verbindungsstelle 1022"/>
          <p:cNvSpPr/>
          <p:nvPr/>
        </p:nvSpPr>
        <p:spPr>
          <a:xfrm>
            <a:off x="3723825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Flussdiagramm: Verbindungsstelle 1024"/>
          <p:cNvSpPr/>
          <p:nvPr/>
        </p:nvSpPr>
        <p:spPr>
          <a:xfrm>
            <a:off x="3790008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Flussdiagramm: Verbindungsstelle 1026"/>
          <p:cNvSpPr/>
          <p:nvPr/>
        </p:nvSpPr>
        <p:spPr>
          <a:xfrm>
            <a:off x="3851920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8" name="Flussdiagramm: Verbindungsstelle 1027"/>
          <p:cNvSpPr/>
          <p:nvPr/>
        </p:nvSpPr>
        <p:spPr>
          <a:xfrm>
            <a:off x="3922989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0" name="Flussdiagramm: Verbindungsstelle 1029"/>
          <p:cNvSpPr/>
          <p:nvPr/>
        </p:nvSpPr>
        <p:spPr>
          <a:xfrm>
            <a:off x="3988855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1" name="Flussdiagramm: Verbindungsstelle 1030"/>
          <p:cNvSpPr/>
          <p:nvPr/>
        </p:nvSpPr>
        <p:spPr>
          <a:xfrm>
            <a:off x="4056161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4" name="Flussdiagramm: Verbindungsstelle 1033"/>
          <p:cNvSpPr/>
          <p:nvPr/>
        </p:nvSpPr>
        <p:spPr>
          <a:xfrm>
            <a:off x="4122344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5" name="Flussdiagramm: Verbindungsstelle 1034"/>
          <p:cNvSpPr/>
          <p:nvPr/>
        </p:nvSpPr>
        <p:spPr>
          <a:xfrm>
            <a:off x="4184256" y="405763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6" name="Flussdiagramm: Verbindungsstelle 1035"/>
          <p:cNvSpPr/>
          <p:nvPr/>
        </p:nvSpPr>
        <p:spPr>
          <a:xfrm>
            <a:off x="4266360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7" name="Flussdiagramm: Verbindungsstelle 1036"/>
          <p:cNvSpPr/>
          <p:nvPr/>
        </p:nvSpPr>
        <p:spPr>
          <a:xfrm>
            <a:off x="4332226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8" name="Flussdiagramm: Verbindungsstelle 1037"/>
          <p:cNvSpPr/>
          <p:nvPr/>
        </p:nvSpPr>
        <p:spPr>
          <a:xfrm>
            <a:off x="4399532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9" name="Flussdiagramm: Verbindungsstelle 1038"/>
          <p:cNvSpPr/>
          <p:nvPr/>
        </p:nvSpPr>
        <p:spPr>
          <a:xfrm>
            <a:off x="4465715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0" name="Flussdiagramm: Verbindungsstelle 1039"/>
          <p:cNvSpPr/>
          <p:nvPr/>
        </p:nvSpPr>
        <p:spPr>
          <a:xfrm>
            <a:off x="4527627" y="405763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7" name="Flussdiagramm: Verbindungsstelle 1076"/>
          <p:cNvSpPr/>
          <p:nvPr/>
        </p:nvSpPr>
        <p:spPr>
          <a:xfrm>
            <a:off x="4266360" y="39967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8" name="Flussdiagramm: Verbindungsstelle 1077"/>
          <p:cNvSpPr/>
          <p:nvPr/>
        </p:nvSpPr>
        <p:spPr>
          <a:xfrm>
            <a:off x="4332226" y="39967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9" name="Flussdiagramm: Verbindungsstelle 1078"/>
          <p:cNvSpPr/>
          <p:nvPr/>
        </p:nvSpPr>
        <p:spPr>
          <a:xfrm>
            <a:off x="4399532" y="39967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0" name="Flussdiagramm: Verbindungsstelle 1079"/>
          <p:cNvSpPr/>
          <p:nvPr/>
        </p:nvSpPr>
        <p:spPr>
          <a:xfrm>
            <a:off x="4465715" y="39967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1" name="Flussdiagramm: Verbindungsstelle 1080"/>
          <p:cNvSpPr/>
          <p:nvPr/>
        </p:nvSpPr>
        <p:spPr>
          <a:xfrm>
            <a:off x="4527627" y="39967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2" name="Flussdiagramm: Verbindungsstelle 1081"/>
          <p:cNvSpPr/>
          <p:nvPr/>
        </p:nvSpPr>
        <p:spPr>
          <a:xfrm>
            <a:off x="2580966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3" name="Flussdiagramm: Verbindungsstelle 1082"/>
          <p:cNvSpPr/>
          <p:nvPr/>
        </p:nvSpPr>
        <p:spPr>
          <a:xfrm>
            <a:off x="2646832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4" name="Flussdiagramm: Verbindungsstelle 1083"/>
          <p:cNvSpPr/>
          <p:nvPr/>
        </p:nvSpPr>
        <p:spPr>
          <a:xfrm>
            <a:off x="2714138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5" name="Flussdiagramm: Verbindungsstelle 1084"/>
          <p:cNvSpPr/>
          <p:nvPr/>
        </p:nvSpPr>
        <p:spPr>
          <a:xfrm>
            <a:off x="2780321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6" name="Flussdiagramm: Verbindungsstelle 1085"/>
          <p:cNvSpPr/>
          <p:nvPr/>
        </p:nvSpPr>
        <p:spPr>
          <a:xfrm>
            <a:off x="2842233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7" name="Flussdiagramm: Verbindungsstelle 1086"/>
          <p:cNvSpPr/>
          <p:nvPr/>
        </p:nvSpPr>
        <p:spPr>
          <a:xfrm>
            <a:off x="2912432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8" name="Flussdiagramm: Verbindungsstelle 1087"/>
          <p:cNvSpPr/>
          <p:nvPr/>
        </p:nvSpPr>
        <p:spPr>
          <a:xfrm>
            <a:off x="2978298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9" name="Flussdiagramm: Verbindungsstelle 1088"/>
          <p:cNvSpPr/>
          <p:nvPr/>
        </p:nvSpPr>
        <p:spPr>
          <a:xfrm>
            <a:off x="3045604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0" name="Flussdiagramm: Verbindungsstelle 1089"/>
          <p:cNvSpPr/>
          <p:nvPr/>
        </p:nvSpPr>
        <p:spPr>
          <a:xfrm>
            <a:off x="3111787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1" name="Flussdiagramm: Verbindungsstelle 1090"/>
          <p:cNvSpPr/>
          <p:nvPr/>
        </p:nvSpPr>
        <p:spPr>
          <a:xfrm>
            <a:off x="3173699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2" name="Flussdiagramm: Verbindungsstelle 1091"/>
          <p:cNvSpPr/>
          <p:nvPr/>
        </p:nvSpPr>
        <p:spPr>
          <a:xfrm>
            <a:off x="3255803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3" name="Flussdiagramm: Verbindungsstelle 1092"/>
          <p:cNvSpPr/>
          <p:nvPr/>
        </p:nvSpPr>
        <p:spPr>
          <a:xfrm>
            <a:off x="3321669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4" name="Flussdiagramm: Verbindungsstelle 1093"/>
          <p:cNvSpPr/>
          <p:nvPr/>
        </p:nvSpPr>
        <p:spPr>
          <a:xfrm>
            <a:off x="3388975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5" name="Flussdiagramm: Verbindungsstelle 1094"/>
          <p:cNvSpPr/>
          <p:nvPr/>
        </p:nvSpPr>
        <p:spPr>
          <a:xfrm>
            <a:off x="3455158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6" name="Flussdiagramm: Verbindungsstelle 1095"/>
          <p:cNvSpPr/>
          <p:nvPr/>
        </p:nvSpPr>
        <p:spPr>
          <a:xfrm>
            <a:off x="3517070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7" name="Flussdiagramm: Verbindungsstelle 1096"/>
          <p:cNvSpPr/>
          <p:nvPr/>
        </p:nvSpPr>
        <p:spPr>
          <a:xfrm>
            <a:off x="3588139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8" name="Flussdiagramm: Verbindungsstelle 1097"/>
          <p:cNvSpPr/>
          <p:nvPr/>
        </p:nvSpPr>
        <p:spPr>
          <a:xfrm>
            <a:off x="3654005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9" name="Flussdiagramm: Verbindungsstelle 1098"/>
          <p:cNvSpPr/>
          <p:nvPr/>
        </p:nvSpPr>
        <p:spPr>
          <a:xfrm>
            <a:off x="3721311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0" name="Flussdiagramm: Verbindungsstelle 1099"/>
          <p:cNvSpPr/>
          <p:nvPr/>
        </p:nvSpPr>
        <p:spPr>
          <a:xfrm>
            <a:off x="3787494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1" name="Flussdiagramm: Verbindungsstelle 1100"/>
          <p:cNvSpPr/>
          <p:nvPr/>
        </p:nvSpPr>
        <p:spPr>
          <a:xfrm>
            <a:off x="3849406" y="399538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2" name="Flussdiagramm: Verbindungsstelle 1101"/>
          <p:cNvSpPr/>
          <p:nvPr/>
        </p:nvSpPr>
        <p:spPr>
          <a:xfrm>
            <a:off x="3931510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3" name="Flussdiagramm: Verbindungsstelle 1102"/>
          <p:cNvSpPr/>
          <p:nvPr/>
        </p:nvSpPr>
        <p:spPr>
          <a:xfrm>
            <a:off x="3997376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4" name="Flussdiagramm: Verbindungsstelle 1103"/>
          <p:cNvSpPr/>
          <p:nvPr/>
        </p:nvSpPr>
        <p:spPr>
          <a:xfrm>
            <a:off x="4064682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5" name="Flussdiagramm: Verbindungsstelle 1104"/>
          <p:cNvSpPr/>
          <p:nvPr/>
        </p:nvSpPr>
        <p:spPr>
          <a:xfrm>
            <a:off x="4130865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6" name="Flussdiagramm: Verbindungsstelle 1105"/>
          <p:cNvSpPr/>
          <p:nvPr/>
        </p:nvSpPr>
        <p:spPr>
          <a:xfrm>
            <a:off x="4192777" y="399538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7" name="Flussdiagramm: Verbindungsstelle 1136"/>
          <p:cNvSpPr/>
          <p:nvPr/>
        </p:nvSpPr>
        <p:spPr>
          <a:xfrm>
            <a:off x="4262429" y="21965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8" name="Flussdiagramm: Verbindungsstelle 1137"/>
          <p:cNvSpPr/>
          <p:nvPr/>
        </p:nvSpPr>
        <p:spPr>
          <a:xfrm>
            <a:off x="4328295" y="21965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9" name="Flussdiagramm: Verbindungsstelle 1138"/>
          <p:cNvSpPr/>
          <p:nvPr/>
        </p:nvSpPr>
        <p:spPr>
          <a:xfrm>
            <a:off x="4395601" y="21965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0" name="Flussdiagramm: Verbindungsstelle 1139"/>
          <p:cNvSpPr/>
          <p:nvPr/>
        </p:nvSpPr>
        <p:spPr>
          <a:xfrm>
            <a:off x="4461784" y="21965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1" name="Flussdiagramm: Verbindungsstelle 1140"/>
          <p:cNvSpPr/>
          <p:nvPr/>
        </p:nvSpPr>
        <p:spPr>
          <a:xfrm>
            <a:off x="4523696" y="219650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2" name="Flussdiagramm: Verbindungsstelle 1141"/>
          <p:cNvSpPr/>
          <p:nvPr/>
        </p:nvSpPr>
        <p:spPr>
          <a:xfrm>
            <a:off x="2577035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3" name="Flussdiagramm: Verbindungsstelle 1142"/>
          <p:cNvSpPr/>
          <p:nvPr/>
        </p:nvSpPr>
        <p:spPr>
          <a:xfrm>
            <a:off x="2642901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4" name="Flussdiagramm: Verbindungsstelle 1143"/>
          <p:cNvSpPr/>
          <p:nvPr/>
        </p:nvSpPr>
        <p:spPr>
          <a:xfrm>
            <a:off x="2710207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5" name="Flussdiagramm: Verbindungsstelle 1144"/>
          <p:cNvSpPr/>
          <p:nvPr/>
        </p:nvSpPr>
        <p:spPr>
          <a:xfrm>
            <a:off x="2776390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6" name="Flussdiagramm: Verbindungsstelle 1145"/>
          <p:cNvSpPr/>
          <p:nvPr/>
        </p:nvSpPr>
        <p:spPr>
          <a:xfrm>
            <a:off x="2838302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7" name="Flussdiagramm: Verbindungsstelle 1146"/>
          <p:cNvSpPr/>
          <p:nvPr/>
        </p:nvSpPr>
        <p:spPr>
          <a:xfrm>
            <a:off x="2908501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8" name="Flussdiagramm: Verbindungsstelle 1147"/>
          <p:cNvSpPr/>
          <p:nvPr/>
        </p:nvSpPr>
        <p:spPr>
          <a:xfrm>
            <a:off x="2974367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9" name="Flussdiagramm: Verbindungsstelle 1148"/>
          <p:cNvSpPr/>
          <p:nvPr/>
        </p:nvSpPr>
        <p:spPr>
          <a:xfrm>
            <a:off x="3041673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0" name="Flussdiagramm: Verbindungsstelle 1149"/>
          <p:cNvSpPr/>
          <p:nvPr/>
        </p:nvSpPr>
        <p:spPr>
          <a:xfrm>
            <a:off x="3107856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1" name="Flussdiagramm: Verbindungsstelle 1150"/>
          <p:cNvSpPr/>
          <p:nvPr/>
        </p:nvSpPr>
        <p:spPr>
          <a:xfrm>
            <a:off x="3169768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2" name="Flussdiagramm: Verbindungsstelle 1151"/>
          <p:cNvSpPr/>
          <p:nvPr/>
        </p:nvSpPr>
        <p:spPr>
          <a:xfrm>
            <a:off x="3251872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3" name="Flussdiagramm: Verbindungsstelle 1152"/>
          <p:cNvSpPr/>
          <p:nvPr/>
        </p:nvSpPr>
        <p:spPr>
          <a:xfrm>
            <a:off x="3317738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4" name="Flussdiagramm: Verbindungsstelle 1153"/>
          <p:cNvSpPr/>
          <p:nvPr/>
        </p:nvSpPr>
        <p:spPr>
          <a:xfrm>
            <a:off x="3385044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5" name="Flussdiagramm: Verbindungsstelle 1154"/>
          <p:cNvSpPr/>
          <p:nvPr/>
        </p:nvSpPr>
        <p:spPr>
          <a:xfrm>
            <a:off x="3451227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6" name="Flussdiagramm: Verbindungsstelle 1155"/>
          <p:cNvSpPr/>
          <p:nvPr/>
        </p:nvSpPr>
        <p:spPr>
          <a:xfrm>
            <a:off x="3513139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7" name="Flussdiagramm: Verbindungsstelle 1156"/>
          <p:cNvSpPr/>
          <p:nvPr/>
        </p:nvSpPr>
        <p:spPr>
          <a:xfrm>
            <a:off x="3584208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8" name="Flussdiagramm: Verbindungsstelle 1157"/>
          <p:cNvSpPr/>
          <p:nvPr/>
        </p:nvSpPr>
        <p:spPr>
          <a:xfrm>
            <a:off x="3650074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9" name="Flussdiagramm: Verbindungsstelle 1158"/>
          <p:cNvSpPr/>
          <p:nvPr/>
        </p:nvSpPr>
        <p:spPr>
          <a:xfrm>
            <a:off x="3717380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0" name="Flussdiagramm: Verbindungsstelle 1159"/>
          <p:cNvSpPr/>
          <p:nvPr/>
        </p:nvSpPr>
        <p:spPr>
          <a:xfrm>
            <a:off x="3783563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1" name="Flussdiagramm: Verbindungsstelle 1160"/>
          <p:cNvSpPr/>
          <p:nvPr/>
        </p:nvSpPr>
        <p:spPr>
          <a:xfrm>
            <a:off x="3845475" y="219518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2" name="Flussdiagramm: Verbindungsstelle 1161"/>
          <p:cNvSpPr/>
          <p:nvPr/>
        </p:nvSpPr>
        <p:spPr>
          <a:xfrm>
            <a:off x="3927579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3" name="Flussdiagramm: Verbindungsstelle 1162"/>
          <p:cNvSpPr/>
          <p:nvPr/>
        </p:nvSpPr>
        <p:spPr>
          <a:xfrm>
            <a:off x="3993445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4" name="Flussdiagramm: Verbindungsstelle 1163"/>
          <p:cNvSpPr/>
          <p:nvPr/>
        </p:nvSpPr>
        <p:spPr>
          <a:xfrm>
            <a:off x="4060751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5" name="Flussdiagramm: Verbindungsstelle 1164"/>
          <p:cNvSpPr/>
          <p:nvPr/>
        </p:nvSpPr>
        <p:spPr>
          <a:xfrm>
            <a:off x="4126934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6" name="Flussdiagramm: Verbindungsstelle 1165"/>
          <p:cNvSpPr/>
          <p:nvPr/>
        </p:nvSpPr>
        <p:spPr>
          <a:xfrm>
            <a:off x="4188846" y="219518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7" name="Flussdiagramm: Verbindungsstelle 1166"/>
          <p:cNvSpPr/>
          <p:nvPr/>
        </p:nvSpPr>
        <p:spPr>
          <a:xfrm>
            <a:off x="2582802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8" name="Flussdiagramm: Verbindungsstelle 1167"/>
          <p:cNvSpPr/>
          <p:nvPr/>
        </p:nvSpPr>
        <p:spPr>
          <a:xfrm>
            <a:off x="2648668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9" name="Flussdiagramm: Verbindungsstelle 1168"/>
          <p:cNvSpPr/>
          <p:nvPr/>
        </p:nvSpPr>
        <p:spPr>
          <a:xfrm>
            <a:off x="2715974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0" name="Flussdiagramm: Verbindungsstelle 1169"/>
          <p:cNvSpPr/>
          <p:nvPr/>
        </p:nvSpPr>
        <p:spPr>
          <a:xfrm>
            <a:off x="2782157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1" name="Flussdiagramm: Verbindungsstelle 1170"/>
          <p:cNvSpPr/>
          <p:nvPr/>
        </p:nvSpPr>
        <p:spPr>
          <a:xfrm>
            <a:off x="2844069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2" name="Flussdiagramm: Verbindungsstelle 1171"/>
          <p:cNvSpPr/>
          <p:nvPr/>
        </p:nvSpPr>
        <p:spPr>
          <a:xfrm>
            <a:off x="2911885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3" name="Flussdiagramm: Verbindungsstelle 1172"/>
          <p:cNvSpPr/>
          <p:nvPr/>
        </p:nvSpPr>
        <p:spPr>
          <a:xfrm>
            <a:off x="2977751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4" name="Flussdiagramm: Verbindungsstelle 1173"/>
          <p:cNvSpPr/>
          <p:nvPr/>
        </p:nvSpPr>
        <p:spPr>
          <a:xfrm>
            <a:off x="3045057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5" name="Flussdiagramm: Verbindungsstelle 1174"/>
          <p:cNvSpPr/>
          <p:nvPr/>
        </p:nvSpPr>
        <p:spPr>
          <a:xfrm>
            <a:off x="3111240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6" name="Flussdiagramm: Verbindungsstelle 1175"/>
          <p:cNvSpPr/>
          <p:nvPr/>
        </p:nvSpPr>
        <p:spPr>
          <a:xfrm>
            <a:off x="3173152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7" name="Flussdiagramm: Verbindungsstelle 1176"/>
          <p:cNvSpPr/>
          <p:nvPr/>
        </p:nvSpPr>
        <p:spPr>
          <a:xfrm>
            <a:off x="3243351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8" name="Flussdiagramm: Verbindungsstelle 1177"/>
          <p:cNvSpPr/>
          <p:nvPr/>
        </p:nvSpPr>
        <p:spPr>
          <a:xfrm>
            <a:off x="3309217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9" name="Flussdiagramm: Verbindungsstelle 1178"/>
          <p:cNvSpPr/>
          <p:nvPr/>
        </p:nvSpPr>
        <p:spPr>
          <a:xfrm>
            <a:off x="3376523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0" name="Flussdiagramm: Verbindungsstelle 1179"/>
          <p:cNvSpPr/>
          <p:nvPr/>
        </p:nvSpPr>
        <p:spPr>
          <a:xfrm>
            <a:off x="3442706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1" name="Flussdiagramm: Verbindungsstelle 1180"/>
          <p:cNvSpPr/>
          <p:nvPr/>
        </p:nvSpPr>
        <p:spPr>
          <a:xfrm>
            <a:off x="3504618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2" name="Flussdiagramm: Verbindungsstelle 1181"/>
          <p:cNvSpPr/>
          <p:nvPr/>
        </p:nvSpPr>
        <p:spPr>
          <a:xfrm>
            <a:off x="3586722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3" name="Flussdiagramm: Verbindungsstelle 1182"/>
          <p:cNvSpPr/>
          <p:nvPr/>
        </p:nvSpPr>
        <p:spPr>
          <a:xfrm>
            <a:off x="3652588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4" name="Flussdiagramm: Verbindungsstelle 1183"/>
          <p:cNvSpPr/>
          <p:nvPr/>
        </p:nvSpPr>
        <p:spPr>
          <a:xfrm>
            <a:off x="3719894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5" name="Flussdiagramm: Verbindungsstelle 1184"/>
          <p:cNvSpPr/>
          <p:nvPr/>
        </p:nvSpPr>
        <p:spPr>
          <a:xfrm>
            <a:off x="3786077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6" name="Flussdiagramm: Verbindungsstelle 1185"/>
          <p:cNvSpPr/>
          <p:nvPr/>
        </p:nvSpPr>
        <p:spPr>
          <a:xfrm>
            <a:off x="3847989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7" name="Flussdiagramm: Verbindungsstelle 1186"/>
          <p:cNvSpPr/>
          <p:nvPr/>
        </p:nvSpPr>
        <p:spPr>
          <a:xfrm>
            <a:off x="3919058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8" name="Flussdiagramm: Verbindungsstelle 1187"/>
          <p:cNvSpPr/>
          <p:nvPr/>
        </p:nvSpPr>
        <p:spPr>
          <a:xfrm>
            <a:off x="3984924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9" name="Flussdiagramm: Verbindungsstelle 1188"/>
          <p:cNvSpPr/>
          <p:nvPr/>
        </p:nvSpPr>
        <p:spPr>
          <a:xfrm>
            <a:off x="4052230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0" name="Flussdiagramm: Verbindungsstelle 1189"/>
          <p:cNvSpPr/>
          <p:nvPr/>
        </p:nvSpPr>
        <p:spPr>
          <a:xfrm>
            <a:off x="4118413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1" name="Flussdiagramm: Verbindungsstelle 1190"/>
          <p:cNvSpPr/>
          <p:nvPr/>
        </p:nvSpPr>
        <p:spPr>
          <a:xfrm>
            <a:off x="4180325" y="22533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2" name="Flussdiagramm: Verbindungsstelle 1191"/>
          <p:cNvSpPr/>
          <p:nvPr/>
        </p:nvSpPr>
        <p:spPr>
          <a:xfrm>
            <a:off x="4262429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3" name="Flussdiagramm: Verbindungsstelle 1192"/>
          <p:cNvSpPr/>
          <p:nvPr/>
        </p:nvSpPr>
        <p:spPr>
          <a:xfrm>
            <a:off x="4328295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4" name="Flussdiagramm: Verbindungsstelle 1193"/>
          <p:cNvSpPr/>
          <p:nvPr/>
        </p:nvSpPr>
        <p:spPr>
          <a:xfrm>
            <a:off x="4395601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5" name="Flussdiagramm: Verbindungsstelle 1194"/>
          <p:cNvSpPr/>
          <p:nvPr/>
        </p:nvSpPr>
        <p:spPr>
          <a:xfrm>
            <a:off x="4461784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6" name="Flussdiagramm: Verbindungsstelle 1195"/>
          <p:cNvSpPr/>
          <p:nvPr/>
        </p:nvSpPr>
        <p:spPr>
          <a:xfrm>
            <a:off x="4523696" y="225330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7" name="Flussdiagramm: Verbindungsstelle 1196"/>
          <p:cNvSpPr/>
          <p:nvPr/>
        </p:nvSpPr>
        <p:spPr>
          <a:xfrm>
            <a:off x="4262429" y="231238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8" name="Flussdiagramm: Verbindungsstelle 1197"/>
          <p:cNvSpPr/>
          <p:nvPr/>
        </p:nvSpPr>
        <p:spPr>
          <a:xfrm>
            <a:off x="4328295" y="231238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9" name="Flussdiagramm: Verbindungsstelle 1198"/>
          <p:cNvSpPr/>
          <p:nvPr/>
        </p:nvSpPr>
        <p:spPr>
          <a:xfrm>
            <a:off x="4395601" y="231238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0" name="Flussdiagramm: Verbindungsstelle 1199"/>
          <p:cNvSpPr/>
          <p:nvPr/>
        </p:nvSpPr>
        <p:spPr>
          <a:xfrm>
            <a:off x="4461784" y="231238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1" name="Flussdiagramm: Verbindungsstelle 1200"/>
          <p:cNvSpPr/>
          <p:nvPr/>
        </p:nvSpPr>
        <p:spPr>
          <a:xfrm>
            <a:off x="4523696" y="231238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2" name="Flussdiagramm: Verbindungsstelle 1201"/>
          <p:cNvSpPr/>
          <p:nvPr/>
        </p:nvSpPr>
        <p:spPr>
          <a:xfrm>
            <a:off x="2577035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3" name="Flussdiagramm: Verbindungsstelle 1202"/>
          <p:cNvSpPr/>
          <p:nvPr/>
        </p:nvSpPr>
        <p:spPr>
          <a:xfrm>
            <a:off x="2642901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4" name="Flussdiagramm: Verbindungsstelle 1203"/>
          <p:cNvSpPr/>
          <p:nvPr/>
        </p:nvSpPr>
        <p:spPr>
          <a:xfrm>
            <a:off x="2710207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5" name="Flussdiagramm: Verbindungsstelle 1204"/>
          <p:cNvSpPr/>
          <p:nvPr/>
        </p:nvSpPr>
        <p:spPr>
          <a:xfrm>
            <a:off x="2776390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6" name="Flussdiagramm: Verbindungsstelle 1205"/>
          <p:cNvSpPr/>
          <p:nvPr/>
        </p:nvSpPr>
        <p:spPr>
          <a:xfrm>
            <a:off x="2838302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7" name="Flussdiagramm: Verbindungsstelle 1206"/>
          <p:cNvSpPr/>
          <p:nvPr/>
        </p:nvSpPr>
        <p:spPr>
          <a:xfrm>
            <a:off x="2908501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8" name="Flussdiagramm: Verbindungsstelle 1207"/>
          <p:cNvSpPr/>
          <p:nvPr/>
        </p:nvSpPr>
        <p:spPr>
          <a:xfrm>
            <a:off x="2974367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9" name="Flussdiagramm: Verbindungsstelle 1208"/>
          <p:cNvSpPr/>
          <p:nvPr/>
        </p:nvSpPr>
        <p:spPr>
          <a:xfrm>
            <a:off x="3041673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0" name="Flussdiagramm: Verbindungsstelle 1209"/>
          <p:cNvSpPr/>
          <p:nvPr/>
        </p:nvSpPr>
        <p:spPr>
          <a:xfrm>
            <a:off x="3107856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1" name="Flussdiagramm: Verbindungsstelle 1210"/>
          <p:cNvSpPr/>
          <p:nvPr/>
        </p:nvSpPr>
        <p:spPr>
          <a:xfrm>
            <a:off x="3169768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2" name="Flussdiagramm: Verbindungsstelle 1211"/>
          <p:cNvSpPr/>
          <p:nvPr/>
        </p:nvSpPr>
        <p:spPr>
          <a:xfrm>
            <a:off x="3251872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3" name="Flussdiagramm: Verbindungsstelle 1212"/>
          <p:cNvSpPr/>
          <p:nvPr/>
        </p:nvSpPr>
        <p:spPr>
          <a:xfrm>
            <a:off x="3317738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4" name="Flussdiagramm: Verbindungsstelle 1213"/>
          <p:cNvSpPr/>
          <p:nvPr/>
        </p:nvSpPr>
        <p:spPr>
          <a:xfrm>
            <a:off x="3385044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5" name="Flussdiagramm: Verbindungsstelle 1214"/>
          <p:cNvSpPr/>
          <p:nvPr/>
        </p:nvSpPr>
        <p:spPr>
          <a:xfrm>
            <a:off x="3451227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6" name="Flussdiagramm: Verbindungsstelle 1215"/>
          <p:cNvSpPr/>
          <p:nvPr/>
        </p:nvSpPr>
        <p:spPr>
          <a:xfrm>
            <a:off x="3513139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7" name="Flussdiagramm: Verbindungsstelle 1216"/>
          <p:cNvSpPr/>
          <p:nvPr/>
        </p:nvSpPr>
        <p:spPr>
          <a:xfrm>
            <a:off x="3584208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8" name="Flussdiagramm: Verbindungsstelle 1217"/>
          <p:cNvSpPr/>
          <p:nvPr/>
        </p:nvSpPr>
        <p:spPr>
          <a:xfrm>
            <a:off x="3650074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9" name="Flussdiagramm: Verbindungsstelle 1218"/>
          <p:cNvSpPr/>
          <p:nvPr/>
        </p:nvSpPr>
        <p:spPr>
          <a:xfrm>
            <a:off x="3717380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0" name="Flussdiagramm: Verbindungsstelle 1219"/>
          <p:cNvSpPr/>
          <p:nvPr/>
        </p:nvSpPr>
        <p:spPr>
          <a:xfrm>
            <a:off x="3783563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1" name="Flussdiagramm: Verbindungsstelle 1220"/>
          <p:cNvSpPr/>
          <p:nvPr/>
        </p:nvSpPr>
        <p:spPr>
          <a:xfrm>
            <a:off x="3845475" y="231106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2" name="Flussdiagramm: Verbindungsstelle 1221"/>
          <p:cNvSpPr/>
          <p:nvPr/>
        </p:nvSpPr>
        <p:spPr>
          <a:xfrm>
            <a:off x="3927579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3" name="Flussdiagramm: Verbindungsstelle 1222"/>
          <p:cNvSpPr/>
          <p:nvPr/>
        </p:nvSpPr>
        <p:spPr>
          <a:xfrm>
            <a:off x="3993445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4" name="Flussdiagramm: Verbindungsstelle 1223"/>
          <p:cNvSpPr/>
          <p:nvPr/>
        </p:nvSpPr>
        <p:spPr>
          <a:xfrm>
            <a:off x="4060751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5" name="Flussdiagramm: Verbindungsstelle 1224"/>
          <p:cNvSpPr/>
          <p:nvPr/>
        </p:nvSpPr>
        <p:spPr>
          <a:xfrm>
            <a:off x="4126934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6" name="Flussdiagramm: Verbindungsstelle 1225"/>
          <p:cNvSpPr/>
          <p:nvPr/>
        </p:nvSpPr>
        <p:spPr>
          <a:xfrm>
            <a:off x="4188846" y="231106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7" name="Flussdiagramm: Verbindungsstelle 1226"/>
          <p:cNvSpPr/>
          <p:nvPr/>
        </p:nvSpPr>
        <p:spPr>
          <a:xfrm>
            <a:off x="2582802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8" name="Flussdiagramm: Verbindungsstelle 1227"/>
          <p:cNvSpPr/>
          <p:nvPr/>
        </p:nvSpPr>
        <p:spPr>
          <a:xfrm>
            <a:off x="2648668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9" name="Flussdiagramm: Verbindungsstelle 1228"/>
          <p:cNvSpPr/>
          <p:nvPr/>
        </p:nvSpPr>
        <p:spPr>
          <a:xfrm>
            <a:off x="2715974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0" name="Flussdiagramm: Verbindungsstelle 1229"/>
          <p:cNvSpPr/>
          <p:nvPr/>
        </p:nvSpPr>
        <p:spPr>
          <a:xfrm>
            <a:off x="2782157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1" name="Flussdiagramm: Verbindungsstelle 1230"/>
          <p:cNvSpPr/>
          <p:nvPr/>
        </p:nvSpPr>
        <p:spPr>
          <a:xfrm>
            <a:off x="2844069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2" name="Flussdiagramm: Verbindungsstelle 1231"/>
          <p:cNvSpPr/>
          <p:nvPr/>
        </p:nvSpPr>
        <p:spPr>
          <a:xfrm>
            <a:off x="2911885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3" name="Flussdiagramm: Verbindungsstelle 1232"/>
          <p:cNvSpPr/>
          <p:nvPr/>
        </p:nvSpPr>
        <p:spPr>
          <a:xfrm>
            <a:off x="2977751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4" name="Flussdiagramm: Verbindungsstelle 1233"/>
          <p:cNvSpPr/>
          <p:nvPr/>
        </p:nvSpPr>
        <p:spPr>
          <a:xfrm>
            <a:off x="3045057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5" name="Flussdiagramm: Verbindungsstelle 1234"/>
          <p:cNvSpPr/>
          <p:nvPr/>
        </p:nvSpPr>
        <p:spPr>
          <a:xfrm>
            <a:off x="3111240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6" name="Flussdiagramm: Verbindungsstelle 1235"/>
          <p:cNvSpPr/>
          <p:nvPr/>
        </p:nvSpPr>
        <p:spPr>
          <a:xfrm>
            <a:off x="3173152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7" name="Flussdiagramm: Verbindungsstelle 1236"/>
          <p:cNvSpPr/>
          <p:nvPr/>
        </p:nvSpPr>
        <p:spPr>
          <a:xfrm>
            <a:off x="3243351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8" name="Flussdiagramm: Verbindungsstelle 1237"/>
          <p:cNvSpPr/>
          <p:nvPr/>
        </p:nvSpPr>
        <p:spPr>
          <a:xfrm>
            <a:off x="3309217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9" name="Flussdiagramm: Verbindungsstelle 1238"/>
          <p:cNvSpPr/>
          <p:nvPr/>
        </p:nvSpPr>
        <p:spPr>
          <a:xfrm>
            <a:off x="3376523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0" name="Flussdiagramm: Verbindungsstelle 1239"/>
          <p:cNvSpPr/>
          <p:nvPr/>
        </p:nvSpPr>
        <p:spPr>
          <a:xfrm>
            <a:off x="3442706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1" name="Flussdiagramm: Verbindungsstelle 1240"/>
          <p:cNvSpPr/>
          <p:nvPr/>
        </p:nvSpPr>
        <p:spPr>
          <a:xfrm>
            <a:off x="3504618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2" name="Flussdiagramm: Verbindungsstelle 1241"/>
          <p:cNvSpPr/>
          <p:nvPr/>
        </p:nvSpPr>
        <p:spPr>
          <a:xfrm>
            <a:off x="3586722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3" name="Flussdiagramm: Verbindungsstelle 1242"/>
          <p:cNvSpPr/>
          <p:nvPr/>
        </p:nvSpPr>
        <p:spPr>
          <a:xfrm>
            <a:off x="3652588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4" name="Flussdiagramm: Verbindungsstelle 1243"/>
          <p:cNvSpPr/>
          <p:nvPr/>
        </p:nvSpPr>
        <p:spPr>
          <a:xfrm>
            <a:off x="3719894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5" name="Flussdiagramm: Verbindungsstelle 1244"/>
          <p:cNvSpPr/>
          <p:nvPr/>
        </p:nvSpPr>
        <p:spPr>
          <a:xfrm>
            <a:off x="3786077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6" name="Flussdiagramm: Verbindungsstelle 1245"/>
          <p:cNvSpPr/>
          <p:nvPr/>
        </p:nvSpPr>
        <p:spPr>
          <a:xfrm>
            <a:off x="3847989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7" name="Flussdiagramm: Verbindungsstelle 1246"/>
          <p:cNvSpPr/>
          <p:nvPr/>
        </p:nvSpPr>
        <p:spPr>
          <a:xfrm>
            <a:off x="3919058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8" name="Flussdiagramm: Verbindungsstelle 1247"/>
          <p:cNvSpPr/>
          <p:nvPr/>
        </p:nvSpPr>
        <p:spPr>
          <a:xfrm>
            <a:off x="3984924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9" name="Flussdiagramm: Verbindungsstelle 1248"/>
          <p:cNvSpPr/>
          <p:nvPr/>
        </p:nvSpPr>
        <p:spPr>
          <a:xfrm>
            <a:off x="4052230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0" name="Flussdiagramm: Verbindungsstelle 1249"/>
          <p:cNvSpPr/>
          <p:nvPr/>
        </p:nvSpPr>
        <p:spPr>
          <a:xfrm>
            <a:off x="4118413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1" name="Flussdiagramm: Verbindungsstelle 1250"/>
          <p:cNvSpPr/>
          <p:nvPr/>
        </p:nvSpPr>
        <p:spPr>
          <a:xfrm>
            <a:off x="4180325" y="236918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2" name="Flussdiagramm: Verbindungsstelle 1251"/>
          <p:cNvSpPr/>
          <p:nvPr/>
        </p:nvSpPr>
        <p:spPr>
          <a:xfrm>
            <a:off x="4262429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3" name="Flussdiagramm: Verbindungsstelle 1252"/>
          <p:cNvSpPr/>
          <p:nvPr/>
        </p:nvSpPr>
        <p:spPr>
          <a:xfrm>
            <a:off x="4328295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4" name="Flussdiagramm: Verbindungsstelle 1253"/>
          <p:cNvSpPr/>
          <p:nvPr/>
        </p:nvSpPr>
        <p:spPr>
          <a:xfrm>
            <a:off x="4395601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5" name="Flussdiagramm: Verbindungsstelle 1254"/>
          <p:cNvSpPr/>
          <p:nvPr/>
        </p:nvSpPr>
        <p:spPr>
          <a:xfrm>
            <a:off x="4461784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6" name="Flussdiagramm: Verbindungsstelle 1255"/>
          <p:cNvSpPr/>
          <p:nvPr/>
        </p:nvSpPr>
        <p:spPr>
          <a:xfrm>
            <a:off x="4523696" y="236918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7" name="Flussdiagramm: Verbindungsstelle 1256"/>
          <p:cNvSpPr/>
          <p:nvPr/>
        </p:nvSpPr>
        <p:spPr>
          <a:xfrm>
            <a:off x="4262429" y="242826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8" name="Flussdiagramm: Verbindungsstelle 1257"/>
          <p:cNvSpPr/>
          <p:nvPr/>
        </p:nvSpPr>
        <p:spPr>
          <a:xfrm>
            <a:off x="4328295" y="242826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9" name="Flussdiagramm: Verbindungsstelle 1258"/>
          <p:cNvSpPr/>
          <p:nvPr/>
        </p:nvSpPr>
        <p:spPr>
          <a:xfrm>
            <a:off x="4395601" y="242826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0" name="Flussdiagramm: Verbindungsstelle 1259"/>
          <p:cNvSpPr/>
          <p:nvPr/>
        </p:nvSpPr>
        <p:spPr>
          <a:xfrm>
            <a:off x="4461784" y="242826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1" name="Flussdiagramm: Verbindungsstelle 1260"/>
          <p:cNvSpPr/>
          <p:nvPr/>
        </p:nvSpPr>
        <p:spPr>
          <a:xfrm>
            <a:off x="4523696" y="242826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2" name="Flussdiagramm: Verbindungsstelle 1261"/>
          <p:cNvSpPr/>
          <p:nvPr/>
        </p:nvSpPr>
        <p:spPr>
          <a:xfrm>
            <a:off x="2577035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3" name="Flussdiagramm: Verbindungsstelle 1262"/>
          <p:cNvSpPr/>
          <p:nvPr/>
        </p:nvSpPr>
        <p:spPr>
          <a:xfrm>
            <a:off x="2642901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4" name="Flussdiagramm: Verbindungsstelle 1263"/>
          <p:cNvSpPr/>
          <p:nvPr/>
        </p:nvSpPr>
        <p:spPr>
          <a:xfrm>
            <a:off x="2710207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5" name="Flussdiagramm: Verbindungsstelle 1264"/>
          <p:cNvSpPr/>
          <p:nvPr/>
        </p:nvSpPr>
        <p:spPr>
          <a:xfrm>
            <a:off x="2776390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6" name="Flussdiagramm: Verbindungsstelle 1265"/>
          <p:cNvSpPr/>
          <p:nvPr/>
        </p:nvSpPr>
        <p:spPr>
          <a:xfrm>
            <a:off x="2838302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7" name="Flussdiagramm: Verbindungsstelle 1266"/>
          <p:cNvSpPr/>
          <p:nvPr/>
        </p:nvSpPr>
        <p:spPr>
          <a:xfrm>
            <a:off x="2908501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8" name="Flussdiagramm: Verbindungsstelle 1267"/>
          <p:cNvSpPr/>
          <p:nvPr/>
        </p:nvSpPr>
        <p:spPr>
          <a:xfrm>
            <a:off x="2974367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9" name="Flussdiagramm: Verbindungsstelle 1268"/>
          <p:cNvSpPr/>
          <p:nvPr/>
        </p:nvSpPr>
        <p:spPr>
          <a:xfrm>
            <a:off x="3041673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0" name="Flussdiagramm: Verbindungsstelle 1269"/>
          <p:cNvSpPr/>
          <p:nvPr/>
        </p:nvSpPr>
        <p:spPr>
          <a:xfrm>
            <a:off x="3107856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1" name="Flussdiagramm: Verbindungsstelle 1270"/>
          <p:cNvSpPr/>
          <p:nvPr/>
        </p:nvSpPr>
        <p:spPr>
          <a:xfrm>
            <a:off x="3169768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2" name="Flussdiagramm: Verbindungsstelle 1271"/>
          <p:cNvSpPr/>
          <p:nvPr/>
        </p:nvSpPr>
        <p:spPr>
          <a:xfrm>
            <a:off x="3251872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3" name="Flussdiagramm: Verbindungsstelle 1272"/>
          <p:cNvSpPr/>
          <p:nvPr/>
        </p:nvSpPr>
        <p:spPr>
          <a:xfrm>
            <a:off x="3317738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4" name="Flussdiagramm: Verbindungsstelle 1273"/>
          <p:cNvSpPr/>
          <p:nvPr/>
        </p:nvSpPr>
        <p:spPr>
          <a:xfrm>
            <a:off x="3385044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5" name="Flussdiagramm: Verbindungsstelle 1274"/>
          <p:cNvSpPr/>
          <p:nvPr/>
        </p:nvSpPr>
        <p:spPr>
          <a:xfrm>
            <a:off x="3451227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6" name="Flussdiagramm: Verbindungsstelle 1275"/>
          <p:cNvSpPr/>
          <p:nvPr/>
        </p:nvSpPr>
        <p:spPr>
          <a:xfrm>
            <a:off x="3513139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7" name="Flussdiagramm: Verbindungsstelle 1276"/>
          <p:cNvSpPr/>
          <p:nvPr/>
        </p:nvSpPr>
        <p:spPr>
          <a:xfrm>
            <a:off x="3584208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8" name="Flussdiagramm: Verbindungsstelle 1277"/>
          <p:cNvSpPr/>
          <p:nvPr/>
        </p:nvSpPr>
        <p:spPr>
          <a:xfrm>
            <a:off x="3650074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9" name="Flussdiagramm: Verbindungsstelle 1278"/>
          <p:cNvSpPr/>
          <p:nvPr/>
        </p:nvSpPr>
        <p:spPr>
          <a:xfrm>
            <a:off x="3717380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0" name="Flussdiagramm: Verbindungsstelle 1279"/>
          <p:cNvSpPr/>
          <p:nvPr/>
        </p:nvSpPr>
        <p:spPr>
          <a:xfrm>
            <a:off x="3783563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1" name="Flussdiagramm: Verbindungsstelle 1280"/>
          <p:cNvSpPr/>
          <p:nvPr/>
        </p:nvSpPr>
        <p:spPr>
          <a:xfrm>
            <a:off x="3845475" y="24269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2" name="Flussdiagramm: Verbindungsstelle 1281"/>
          <p:cNvSpPr/>
          <p:nvPr/>
        </p:nvSpPr>
        <p:spPr>
          <a:xfrm>
            <a:off x="3927579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3" name="Flussdiagramm: Verbindungsstelle 1282"/>
          <p:cNvSpPr/>
          <p:nvPr/>
        </p:nvSpPr>
        <p:spPr>
          <a:xfrm>
            <a:off x="3993445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4" name="Flussdiagramm: Verbindungsstelle 1283"/>
          <p:cNvSpPr/>
          <p:nvPr/>
        </p:nvSpPr>
        <p:spPr>
          <a:xfrm>
            <a:off x="4060751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5" name="Flussdiagramm: Verbindungsstelle 1284"/>
          <p:cNvSpPr/>
          <p:nvPr/>
        </p:nvSpPr>
        <p:spPr>
          <a:xfrm>
            <a:off x="4126934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6" name="Flussdiagramm: Verbindungsstelle 1285"/>
          <p:cNvSpPr/>
          <p:nvPr/>
        </p:nvSpPr>
        <p:spPr>
          <a:xfrm>
            <a:off x="4188846" y="24269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7" name="Flussdiagramm: Verbindungsstelle 1286"/>
          <p:cNvSpPr/>
          <p:nvPr/>
        </p:nvSpPr>
        <p:spPr>
          <a:xfrm>
            <a:off x="2582802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8" name="Flussdiagramm: Verbindungsstelle 1287"/>
          <p:cNvSpPr/>
          <p:nvPr/>
        </p:nvSpPr>
        <p:spPr>
          <a:xfrm>
            <a:off x="2648668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9" name="Flussdiagramm: Verbindungsstelle 1288"/>
          <p:cNvSpPr/>
          <p:nvPr/>
        </p:nvSpPr>
        <p:spPr>
          <a:xfrm>
            <a:off x="2715974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0" name="Flussdiagramm: Verbindungsstelle 1289"/>
          <p:cNvSpPr/>
          <p:nvPr/>
        </p:nvSpPr>
        <p:spPr>
          <a:xfrm>
            <a:off x="2782157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1" name="Flussdiagramm: Verbindungsstelle 1290"/>
          <p:cNvSpPr/>
          <p:nvPr/>
        </p:nvSpPr>
        <p:spPr>
          <a:xfrm>
            <a:off x="2844069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2" name="Flussdiagramm: Verbindungsstelle 1291"/>
          <p:cNvSpPr/>
          <p:nvPr/>
        </p:nvSpPr>
        <p:spPr>
          <a:xfrm>
            <a:off x="2911885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3" name="Flussdiagramm: Verbindungsstelle 1292"/>
          <p:cNvSpPr/>
          <p:nvPr/>
        </p:nvSpPr>
        <p:spPr>
          <a:xfrm>
            <a:off x="2977751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4" name="Flussdiagramm: Verbindungsstelle 1293"/>
          <p:cNvSpPr/>
          <p:nvPr/>
        </p:nvSpPr>
        <p:spPr>
          <a:xfrm>
            <a:off x="3045057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5" name="Flussdiagramm: Verbindungsstelle 1294"/>
          <p:cNvSpPr/>
          <p:nvPr/>
        </p:nvSpPr>
        <p:spPr>
          <a:xfrm>
            <a:off x="3111240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6" name="Flussdiagramm: Verbindungsstelle 1295"/>
          <p:cNvSpPr/>
          <p:nvPr/>
        </p:nvSpPr>
        <p:spPr>
          <a:xfrm>
            <a:off x="3173152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7" name="Flussdiagramm: Verbindungsstelle 1296"/>
          <p:cNvSpPr/>
          <p:nvPr/>
        </p:nvSpPr>
        <p:spPr>
          <a:xfrm>
            <a:off x="3243351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8" name="Flussdiagramm: Verbindungsstelle 1297"/>
          <p:cNvSpPr/>
          <p:nvPr/>
        </p:nvSpPr>
        <p:spPr>
          <a:xfrm>
            <a:off x="3309217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9" name="Flussdiagramm: Verbindungsstelle 1298"/>
          <p:cNvSpPr/>
          <p:nvPr/>
        </p:nvSpPr>
        <p:spPr>
          <a:xfrm>
            <a:off x="3376523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0" name="Flussdiagramm: Verbindungsstelle 1299"/>
          <p:cNvSpPr/>
          <p:nvPr/>
        </p:nvSpPr>
        <p:spPr>
          <a:xfrm>
            <a:off x="3442706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1" name="Flussdiagramm: Verbindungsstelle 1300"/>
          <p:cNvSpPr/>
          <p:nvPr/>
        </p:nvSpPr>
        <p:spPr>
          <a:xfrm>
            <a:off x="3504618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2" name="Flussdiagramm: Verbindungsstelle 1301"/>
          <p:cNvSpPr/>
          <p:nvPr/>
        </p:nvSpPr>
        <p:spPr>
          <a:xfrm>
            <a:off x="3586722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3" name="Flussdiagramm: Verbindungsstelle 1302"/>
          <p:cNvSpPr/>
          <p:nvPr/>
        </p:nvSpPr>
        <p:spPr>
          <a:xfrm>
            <a:off x="3652588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4" name="Flussdiagramm: Verbindungsstelle 1303"/>
          <p:cNvSpPr/>
          <p:nvPr/>
        </p:nvSpPr>
        <p:spPr>
          <a:xfrm>
            <a:off x="3719894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5" name="Flussdiagramm: Verbindungsstelle 1304"/>
          <p:cNvSpPr/>
          <p:nvPr/>
        </p:nvSpPr>
        <p:spPr>
          <a:xfrm>
            <a:off x="3786077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6" name="Flussdiagramm: Verbindungsstelle 1305"/>
          <p:cNvSpPr/>
          <p:nvPr/>
        </p:nvSpPr>
        <p:spPr>
          <a:xfrm>
            <a:off x="3847989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7" name="Flussdiagramm: Verbindungsstelle 1306"/>
          <p:cNvSpPr/>
          <p:nvPr/>
        </p:nvSpPr>
        <p:spPr>
          <a:xfrm>
            <a:off x="3919058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8" name="Flussdiagramm: Verbindungsstelle 1307"/>
          <p:cNvSpPr/>
          <p:nvPr/>
        </p:nvSpPr>
        <p:spPr>
          <a:xfrm>
            <a:off x="3984924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9" name="Flussdiagramm: Verbindungsstelle 1308"/>
          <p:cNvSpPr/>
          <p:nvPr/>
        </p:nvSpPr>
        <p:spPr>
          <a:xfrm>
            <a:off x="4052230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0" name="Flussdiagramm: Verbindungsstelle 1309"/>
          <p:cNvSpPr/>
          <p:nvPr/>
        </p:nvSpPr>
        <p:spPr>
          <a:xfrm>
            <a:off x="4118413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1" name="Flussdiagramm: Verbindungsstelle 1310"/>
          <p:cNvSpPr/>
          <p:nvPr/>
        </p:nvSpPr>
        <p:spPr>
          <a:xfrm>
            <a:off x="4180325" y="248857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2" name="Flussdiagramm: Verbindungsstelle 1311"/>
          <p:cNvSpPr/>
          <p:nvPr/>
        </p:nvSpPr>
        <p:spPr>
          <a:xfrm>
            <a:off x="4262429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3" name="Flussdiagramm: Verbindungsstelle 1312"/>
          <p:cNvSpPr/>
          <p:nvPr/>
        </p:nvSpPr>
        <p:spPr>
          <a:xfrm>
            <a:off x="4328295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4" name="Flussdiagramm: Verbindungsstelle 1313"/>
          <p:cNvSpPr/>
          <p:nvPr/>
        </p:nvSpPr>
        <p:spPr>
          <a:xfrm>
            <a:off x="4395601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5" name="Flussdiagramm: Verbindungsstelle 1314"/>
          <p:cNvSpPr/>
          <p:nvPr/>
        </p:nvSpPr>
        <p:spPr>
          <a:xfrm>
            <a:off x="4461784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6" name="Flussdiagramm: Verbindungsstelle 1315"/>
          <p:cNvSpPr/>
          <p:nvPr/>
        </p:nvSpPr>
        <p:spPr>
          <a:xfrm>
            <a:off x="4523696" y="248857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7" name="Flussdiagramm: Verbindungsstelle 1316"/>
          <p:cNvSpPr/>
          <p:nvPr/>
        </p:nvSpPr>
        <p:spPr>
          <a:xfrm>
            <a:off x="4262429" y="25476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8" name="Flussdiagramm: Verbindungsstelle 1317"/>
          <p:cNvSpPr/>
          <p:nvPr/>
        </p:nvSpPr>
        <p:spPr>
          <a:xfrm>
            <a:off x="4328295" y="25476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9" name="Flussdiagramm: Verbindungsstelle 1318"/>
          <p:cNvSpPr/>
          <p:nvPr/>
        </p:nvSpPr>
        <p:spPr>
          <a:xfrm>
            <a:off x="4395601" y="25476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0" name="Flussdiagramm: Verbindungsstelle 1319"/>
          <p:cNvSpPr/>
          <p:nvPr/>
        </p:nvSpPr>
        <p:spPr>
          <a:xfrm>
            <a:off x="4461784" y="25476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1" name="Flussdiagramm: Verbindungsstelle 1320"/>
          <p:cNvSpPr/>
          <p:nvPr/>
        </p:nvSpPr>
        <p:spPr>
          <a:xfrm>
            <a:off x="4523696" y="25476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2" name="Flussdiagramm: Verbindungsstelle 1321"/>
          <p:cNvSpPr/>
          <p:nvPr/>
        </p:nvSpPr>
        <p:spPr>
          <a:xfrm>
            <a:off x="2577035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3" name="Flussdiagramm: Verbindungsstelle 1322"/>
          <p:cNvSpPr/>
          <p:nvPr/>
        </p:nvSpPr>
        <p:spPr>
          <a:xfrm>
            <a:off x="2642901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4" name="Flussdiagramm: Verbindungsstelle 1323"/>
          <p:cNvSpPr/>
          <p:nvPr/>
        </p:nvSpPr>
        <p:spPr>
          <a:xfrm>
            <a:off x="2710207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5" name="Flussdiagramm: Verbindungsstelle 1324"/>
          <p:cNvSpPr/>
          <p:nvPr/>
        </p:nvSpPr>
        <p:spPr>
          <a:xfrm>
            <a:off x="2776390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6" name="Flussdiagramm: Verbindungsstelle 1325"/>
          <p:cNvSpPr/>
          <p:nvPr/>
        </p:nvSpPr>
        <p:spPr>
          <a:xfrm>
            <a:off x="2838302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7" name="Flussdiagramm: Verbindungsstelle 1326"/>
          <p:cNvSpPr/>
          <p:nvPr/>
        </p:nvSpPr>
        <p:spPr>
          <a:xfrm>
            <a:off x="2908501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8" name="Flussdiagramm: Verbindungsstelle 1327"/>
          <p:cNvSpPr/>
          <p:nvPr/>
        </p:nvSpPr>
        <p:spPr>
          <a:xfrm>
            <a:off x="2974367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9" name="Flussdiagramm: Verbindungsstelle 1328"/>
          <p:cNvSpPr/>
          <p:nvPr/>
        </p:nvSpPr>
        <p:spPr>
          <a:xfrm>
            <a:off x="3041673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0" name="Flussdiagramm: Verbindungsstelle 1329"/>
          <p:cNvSpPr/>
          <p:nvPr/>
        </p:nvSpPr>
        <p:spPr>
          <a:xfrm>
            <a:off x="3107856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1" name="Flussdiagramm: Verbindungsstelle 1330"/>
          <p:cNvSpPr/>
          <p:nvPr/>
        </p:nvSpPr>
        <p:spPr>
          <a:xfrm>
            <a:off x="3169768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2" name="Flussdiagramm: Verbindungsstelle 1331"/>
          <p:cNvSpPr/>
          <p:nvPr/>
        </p:nvSpPr>
        <p:spPr>
          <a:xfrm>
            <a:off x="3251872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3" name="Flussdiagramm: Verbindungsstelle 1332"/>
          <p:cNvSpPr/>
          <p:nvPr/>
        </p:nvSpPr>
        <p:spPr>
          <a:xfrm>
            <a:off x="3317738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4" name="Flussdiagramm: Verbindungsstelle 1333"/>
          <p:cNvSpPr/>
          <p:nvPr/>
        </p:nvSpPr>
        <p:spPr>
          <a:xfrm>
            <a:off x="3385044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5" name="Flussdiagramm: Verbindungsstelle 1334"/>
          <p:cNvSpPr/>
          <p:nvPr/>
        </p:nvSpPr>
        <p:spPr>
          <a:xfrm>
            <a:off x="3451227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6" name="Flussdiagramm: Verbindungsstelle 1335"/>
          <p:cNvSpPr/>
          <p:nvPr/>
        </p:nvSpPr>
        <p:spPr>
          <a:xfrm>
            <a:off x="3513139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7" name="Flussdiagramm: Verbindungsstelle 1336"/>
          <p:cNvSpPr/>
          <p:nvPr/>
        </p:nvSpPr>
        <p:spPr>
          <a:xfrm>
            <a:off x="3584208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8" name="Flussdiagramm: Verbindungsstelle 1337"/>
          <p:cNvSpPr/>
          <p:nvPr/>
        </p:nvSpPr>
        <p:spPr>
          <a:xfrm>
            <a:off x="3650074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9" name="Flussdiagramm: Verbindungsstelle 1338"/>
          <p:cNvSpPr/>
          <p:nvPr/>
        </p:nvSpPr>
        <p:spPr>
          <a:xfrm>
            <a:off x="3717380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0" name="Flussdiagramm: Verbindungsstelle 1339"/>
          <p:cNvSpPr/>
          <p:nvPr/>
        </p:nvSpPr>
        <p:spPr>
          <a:xfrm>
            <a:off x="3783563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1" name="Flussdiagramm: Verbindungsstelle 1340"/>
          <p:cNvSpPr/>
          <p:nvPr/>
        </p:nvSpPr>
        <p:spPr>
          <a:xfrm>
            <a:off x="3845475" y="254633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2" name="Flussdiagramm: Verbindungsstelle 1341"/>
          <p:cNvSpPr/>
          <p:nvPr/>
        </p:nvSpPr>
        <p:spPr>
          <a:xfrm>
            <a:off x="3927579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3" name="Flussdiagramm: Verbindungsstelle 1342"/>
          <p:cNvSpPr/>
          <p:nvPr/>
        </p:nvSpPr>
        <p:spPr>
          <a:xfrm>
            <a:off x="3993445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4" name="Flussdiagramm: Verbindungsstelle 1343"/>
          <p:cNvSpPr/>
          <p:nvPr/>
        </p:nvSpPr>
        <p:spPr>
          <a:xfrm>
            <a:off x="4060751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5" name="Flussdiagramm: Verbindungsstelle 1344"/>
          <p:cNvSpPr/>
          <p:nvPr/>
        </p:nvSpPr>
        <p:spPr>
          <a:xfrm>
            <a:off x="4126934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6" name="Flussdiagramm: Verbindungsstelle 1345"/>
          <p:cNvSpPr/>
          <p:nvPr/>
        </p:nvSpPr>
        <p:spPr>
          <a:xfrm>
            <a:off x="4188846" y="254633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7" name="Flussdiagramm: Verbindungsstelle 1676"/>
          <p:cNvSpPr/>
          <p:nvPr/>
        </p:nvSpPr>
        <p:spPr>
          <a:xfrm>
            <a:off x="2586733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8" name="Flussdiagramm: Verbindungsstelle 1677"/>
          <p:cNvSpPr/>
          <p:nvPr/>
        </p:nvSpPr>
        <p:spPr>
          <a:xfrm>
            <a:off x="2652599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9" name="Flussdiagramm: Verbindungsstelle 1678"/>
          <p:cNvSpPr/>
          <p:nvPr/>
        </p:nvSpPr>
        <p:spPr>
          <a:xfrm>
            <a:off x="2719905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0" name="Flussdiagramm: Verbindungsstelle 1679"/>
          <p:cNvSpPr/>
          <p:nvPr/>
        </p:nvSpPr>
        <p:spPr>
          <a:xfrm>
            <a:off x="2786088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1" name="Flussdiagramm: Verbindungsstelle 1680"/>
          <p:cNvSpPr/>
          <p:nvPr/>
        </p:nvSpPr>
        <p:spPr>
          <a:xfrm>
            <a:off x="2848000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2" name="Flussdiagramm: Verbindungsstelle 1681"/>
          <p:cNvSpPr/>
          <p:nvPr/>
        </p:nvSpPr>
        <p:spPr>
          <a:xfrm>
            <a:off x="2915816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3" name="Flussdiagramm: Verbindungsstelle 1682"/>
          <p:cNvSpPr/>
          <p:nvPr/>
        </p:nvSpPr>
        <p:spPr>
          <a:xfrm>
            <a:off x="2981682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4" name="Flussdiagramm: Verbindungsstelle 1683"/>
          <p:cNvSpPr/>
          <p:nvPr/>
        </p:nvSpPr>
        <p:spPr>
          <a:xfrm>
            <a:off x="3048988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5" name="Flussdiagramm: Verbindungsstelle 1684"/>
          <p:cNvSpPr/>
          <p:nvPr/>
        </p:nvSpPr>
        <p:spPr>
          <a:xfrm>
            <a:off x="3115171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6" name="Flussdiagramm: Verbindungsstelle 1685"/>
          <p:cNvSpPr/>
          <p:nvPr/>
        </p:nvSpPr>
        <p:spPr>
          <a:xfrm>
            <a:off x="3177083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7" name="Flussdiagramm: Verbindungsstelle 1686"/>
          <p:cNvSpPr/>
          <p:nvPr/>
        </p:nvSpPr>
        <p:spPr>
          <a:xfrm>
            <a:off x="3247282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8" name="Flussdiagramm: Verbindungsstelle 1687"/>
          <p:cNvSpPr/>
          <p:nvPr/>
        </p:nvSpPr>
        <p:spPr>
          <a:xfrm>
            <a:off x="3313148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9" name="Flussdiagramm: Verbindungsstelle 1688"/>
          <p:cNvSpPr/>
          <p:nvPr/>
        </p:nvSpPr>
        <p:spPr>
          <a:xfrm>
            <a:off x="3380454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0" name="Flussdiagramm: Verbindungsstelle 1689"/>
          <p:cNvSpPr/>
          <p:nvPr/>
        </p:nvSpPr>
        <p:spPr>
          <a:xfrm>
            <a:off x="3446637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1" name="Flussdiagramm: Verbindungsstelle 1690"/>
          <p:cNvSpPr/>
          <p:nvPr/>
        </p:nvSpPr>
        <p:spPr>
          <a:xfrm>
            <a:off x="3508549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2" name="Flussdiagramm: Verbindungsstelle 1691"/>
          <p:cNvSpPr/>
          <p:nvPr/>
        </p:nvSpPr>
        <p:spPr>
          <a:xfrm>
            <a:off x="3590653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3" name="Flussdiagramm: Verbindungsstelle 1692"/>
          <p:cNvSpPr/>
          <p:nvPr/>
        </p:nvSpPr>
        <p:spPr>
          <a:xfrm>
            <a:off x="3656519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4" name="Flussdiagramm: Verbindungsstelle 1693"/>
          <p:cNvSpPr/>
          <p:nvPr/>
        </p:nvSpPr>
        <p:spPr>
          <a:xfrm>
            <a:off x="3723825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5" name="Flussdiagramm: Verbindungsstelle 1694"/>
          <p:cNvSpPr/>
          <p:nvPr/>
        </p:nvSpPr>
        <p:spPr>
          <a:xfrm>
            <a:off x="3790008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6" name="Flussdiagramm: Verbindungsstelle 1695"/>
          <p:cNvSpPr/>
          <p:nvPr/>
        </p:nvSpPr>
        <p:spPr>
          <a:xfrm>
            <a:off x="3851920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7" name="Flussdiagramm: Verbindungsstelle 1696"/>
          <p:cNvSpPr/>
          <p:nvPr/>
        </p:nvSpPr>
        <p:spPr>
          <a:xfrm>
            <a:off x="3922989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8" name="Flussdiagramm: Verbindungsstelle 1697"/>
          <p:cNvSpPr/>
          <p:nvPr/>
        </p:nvSpPr>
        <p:spPr>
          <a:xfrm>
            <a:off x="3988855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9" name="Flussdiagramm: Verbindungsstelle 1698"/>
          <p:cNvSpPr/>
          <p:nvPr/>
        </p:nvSpPr>
        <p:spPr>
          <a:xfrm>
            <a:off x="4056161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0" name="Flussdiagramm: Verbindungsstelle 1699"/>
          <p:cNvSpPr/>
          <p:nvPr/>
        </p:nvSpPr>
        <p:spPr>
          <a:xfrm>
            <a:off x="4122344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1" name="Flussdiagramm: Verbindungsstelle 1700"/>
          <p:cNvSpPr/>
          <p:nvPr/>
        </p:nvSpPr>
        <p:spPr>
          <a:xfrm>
            <a:off x="4184256" y="26174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2" name="Flussdiagramm: Verbindungsstelle 1701"/>
          <p:cNvSpPr/>
          <p:nvPr/>
        </p:nvSpPr>
        <p:spPr>
          <a:xfrm>
            <a:off x="4266360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3" name="Flussdiagramm: Verbindungsstelle 1702"/>
          <p:cNvSpPr/>
          <p:nvPr/>
        </p:nvSpPr>
        <p:spPr>
          <a:xfrm>
            <a:off x="4332226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4" name="Flussdiagramm: Verbindungsstelle 1703"/>
          <p:cNvSpPr/>
          <p:nvPr/>
        </p:nvSpPr>
        <p:spPr>
          <a:xfrm>
            <a:off x="4399532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5" name="Flussdiagramm: Verbindungsstelle 1704"/>
          <p:cNvSpPr/>
          <p:nvPr/>
        </p:nvSpPr>
        <p:spPr>
          <a:xfrm>
            <a:off x="4465715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6" name="Flussdiagramm: Verbindungsstelle 1705"/>
          <p:cNvSpPr/>
          <p:nvPr/>
        </p:nvSpPr>
        <p:spPr>
          <a:xfrm>
            <a:off x="4527627" y="26174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7" name="Flussdiagramm: Verbindungsstelle 1736"/>
          <p:cNvSpPr/>
          <p:nvPr/>
        </p:nvSpPr>
        <p:spPr>
          <a:xfrm>
            <a:off x="4266360" y="26765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8" name="Flussdiagramm: Verbindungsstelle 1737"/>
          <p:cNvSpPr/>
          <p:nvPr/>
        </p:nvSpPr>
        <p:spPr>
          <a:xfrm>
            <a:off x="4332226" y="26765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9" name="Flussdiagramm: Verbindungsstelle 1738"/>
          <p:cNvSpPr/>
          <p:nvPr/>
        </p:nvSpPr>
        <p:spPr>
          <a:xfrm>
            <a:off x="4399532" y="26765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0" name="Flussdiagramm: Verbindungsstelle 1739"/>
          <p:cNvSpPr/>
          <p:nvPr/>
        </p:nvSpPr>
        <p:spPr>
          <a:xfrm>
            <a:off x="4465715" y="26765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" name="Flussdiagramm: Verbindungsstelle 1740"/>
          <p:cNvSpPr/>
          <p:nvPr/>
        </p:nvSpPr>
        <p:spPr>
          <a:xfrm>
            <a:off x="4527627" y="26765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2" name="Flussdiagramm: Verbindungsstelle 1741"/>
          <p:cNvSpPr/>
          <p:nvPr/>
        </p:nvSpPr>
        <p:spPr>
          <a:xfrm>
            <a:off x="2580966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3" name="Flussdiagramm: Verbindungsstelle 1742"/>
          <p:cNvSpPr/>
          <p:nvPr/>
        </p:nvSpPr>
        <p:spPr>
          <a:xfrm>
            <a:off x="2646832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4" name="Flussdiagramm: Verbindungsstelle 1743"/>
          <p:cNvSpPr/>
          <p:nvPr/>
        </p:nvSpPr>
        <p:spPr>
          <a:xfrm>
            <a:off x="2714138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5" name="Flussdiagramm: Verbindungsstelle 1744"/>
          <p:cNvSpPr/>
          <p:nvPr/>
        </p:nvSpPr>
        <p:spPr>
          <a:xfrm>
            <a:off x="2780321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6" name="Flussdiagramm: Verbindungsstelle 1745"/>
          <p:cNvSpPr/>
          <p:nvPr/>
        </p:nvSpPr>
        <p:spPr>
          <a:xfrm>
            <a:off x="2842233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7" name="Flussdiagramm: Verbindungsstelle 1746"/>
          <p:cNvSpPr/>
          <p:nvPr/>
        </p:nvSpPr>
        <p:spPr>
          <a:xfrm>
            <a:off x="2912432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8" name="Flussdiagramm: Verbindungsstelle 1747"/>
          <p:cNvSpPr/>
          <p:nvPr/>
        </p:nvSpPr>
        <p:spPr>
          <a:xfrm>
            <a:off x="2978298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9" name="Flussdiagramm: Verbindungsstelle 1748"/>
          <p:cNvSpPr/>
          <p:nvPr/>
        </p:nvSpPr>
        <p:spPr>
          <a:xfrm>
            <a:off x="3045604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0" name="Flussdiagramm: Verbindungsstelle 1749"/>
          <p:cNvSpPr/>
          <p:nvPr/>
        </p:nvSpPr>
        <p:spPr>
          <a:xfrm>
            <a:off x="3111787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1" name="Flussdiagramm: Verbindungsstelle 1750"/>
          <p:cNvSpPr/>
          <p:nvPr/>
        </p:nvSpPr>
        <p:spPr>
          <a:xfrm>
            <a:off x="3173699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2" name="Flussdiagramm: Verbindungsstelle 1751"/>
          <p:cNvSpPr/>
          <p:nvPr/>
        </p:nvSpPr>
        <p:spPr>
          <a:xfrm>
            <a:off x="3255803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3" name="Flussdiagramm: Verbindungsstelle 1752"/>
          <p:cNvSpPr/>
          <p:nvPr/>
        </p:nvSpPr>
        <p:spPr>
          <a:xfrm>
            <a:off x="3321669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4" name="Flussdiagramm: Verbindungsstelle 1753"/>
          <p:cNvSpPr/>
          <p:nvPr/>
        </p:nvSpPr>
        <p:spPr>
          <a:xfrm>
            <a:off x="3388975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5" name="Flussdiagramm: Verbindungsstelle 1754"/>
          <p:cNvSpPr/>
          <p:nvPr/>
        </p:nvSpPr>
        <p:spPr>
          <a:xfrm>
            <a:off x="3455158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6" name="Flussdiagramm: Verbindungsstelle 1755"/>
          <p:cNvSpPr/>
          <p:nvPr/>
        </p:nvSpPr>
        <p:spPr>
          <a:xfrm>
            <a:off x="3517070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7" name="Flussdiagramm: Verbindungsstelle 1756"/>
          <p:cNvSpPr/>
          <p:nvPr/>
        </p:nvSpPr>
        <p:spPr>
          <a:xfrm>
            <a:off x="3588139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8" name="Flussdiagramm: Verbindungsstelle 1757"/>
          <p:cNvSpPr/>
          <p:nvPr/>
        </p:nvSpPr>
        <p:spPr>
          <a:xfrm>
            <a:off x="3654005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9" name="Flussdiagramm: Verbindungsstelle 1758"/>
          <p:cNvSpPr/>
          <p:nvPr/>
        </p:nvSpPr>
        <p:spPr>
          <a:xfrm>
            <a:off x="3721311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0" name="Flussdiagramm: Verbindungsstelle 1759"/>
          <p:cNvSpPr/>
          <p:nvPr/>
        </p:nvSpPr>
        <p:spPr>
          <a:xfrm>
            <a:off x="3787494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1" name="Flussdiagramm: Verbindungsstelle 1760"/>
          <p:cNvSpPr/>
          <p:nvPr/>
        </p:nvSpPr>
        <p:spPr>
          <a:xfrm>
            <a:off x="3849406" y="26752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2" name="Flussdiagramm: Verbindungsstelle 1761"/>
          <p:cNvSpPr/>
          <p:nvPr/>
        </p:nvSpPr>
        <p:spPr>
          <a:xfrm>
            <a:off x="3931510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3" name="Flussdiagramm: Verbindungsstelle 1762"/>
          <p:cNvSpPr/>
          <p:nvPr/>
        </p:nvSpPr>
        <p:spPr>
          <a:xfrm>
            <a:off x="3997376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4" name="Flussdiagramm: Verbindungsstelle 1763"/>
          <p:cNvSpPr/>
          <p:nvPr/>
        </p:nvSpPr>
        <p:spPr>
          <a:xfrm>
            <a:off x="4064682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5" name="Flussdiagramm: Verbindungsstelle 1764"/>
          <p:cNvSpPr/>
          <p:nvPr/>
        </p:nvSpPr>
        <p:spPr>
          <a:xfrm>
            <a:off x="4130865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6" name="Flussdiagramm: Verbindungsstelle 1765"/>
          <p:cNvSpPr/>
          <p:nvPr/>
        </p:nvSpPr>
        <p:spPr>
          <a:xfrm>
            <a:off x="4192777" y="26752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7" name="Flussdiagramm: Verbindungsstelle 1766"/>
          <p:cNvSpPr/>
          <p:nvPr/>
        </p:nvSpPr>
        <p:spPr>
          <a:xfrm>
            <a:off x="2582802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8" name="Flussdiagramm: Verbindungsstelle 1767"/>
          <p:cNvSpPr/>
          <p:nvPr/>
        </p:nvSpPr>
        <p:spPr>
          <a:xfrm>
            <a:off x="2648668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9" name="Flussdiagramm: Verbindungsstelle 1768"/>
          <p:cNvSpPr/>
          <p:nvPr/>
        </p:nvSpPr>
        <p:spPr>
          <a:xfrm>
            <a:off x="2715974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0" name="Flussdiagramm: Verbindungsstelle 1769"/>
          <p:cNvSpPr/>
          <p:nvPr/>
        </p:nvSpPr>
        <p:spPr>
          <a:xfrm>
            <a:off x="2782157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1" name="Flussdiagramm: Verbindungsstelle 1770"/>
          <p:cNvSpPr/>
          <p:nvPr/>
        </p:nvSpPr>
        <p:spPr>
          <a:xfrm>
            <a:off x="2844069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2" name="Flussdiagramm: Verbindungsstelle 1771"/>
          <p:cNvSpPr/>
          <p:nvPr/>
        </p:nvSpPr>
        <p:spPr>
          <a:xfrm>
            <a:off x="2911885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3" name="Flussdiagramm: Verbindungsstelle 1772"/>
          <p:cNvSpPr/>
          <p:nvPr/>
        </p:nvSpPr>
        <p:spPr>
          <a:xfrm>
            <a:off x="2977751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4" name="Flussdiagramm: Verbindungsstelle 1773"/>
          <p:cNvSpPr/>
          <p:nvPr/>
        </p:nvSpPr>
        <p:spPr>
          <a:xfrm>
            <a:off x="3045057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5" name="Flussdiagramm: Verbindungsstelle 1774"/>
          <p:cNvSpPr/>
          <p:nvPr/>
        </p:nvSpPr>
        <p:spPr>
          <a:xfrm>
            <a:off x="3111240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6" name="Flussdiagramm: Verbindungsstelle 1775"/>
          <p:cNvSpPr/>
          <p:nvPr/>
        </p:nvSpPr>
        <p:spPr>
          <a:xfrm>
            <a:off x="3173152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7" name="Flussdiagramm: Verbindungsstelle 1776"/>
          <p:cNvSpPr/>
          <p:nvPr/>
        </p:nvSpPr>
        <p:spPr>
          <a:xfrm>
            <a:off x="3243351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8" name="Flussdiagramm: Verbindungsstelle 1777"/>
          <p:cNvSpPr/>
          <p:nvPr/>
        </p:nvSpPr>
        <p:spPr>
          <a:xfrm>
            <a:off x="3309217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9" name="Flussdiagramm: Verbindungsstelle 1778"/>
          <p:cNvSpPr/>
          <p:nvPr/>
        </p:nvSpPr>
        <p:spPr>
          <a:xfrm>
            <a:off x="3376523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0" name="Flussdiagramm: Verbindungsstelle 1779"/>
          <p:cNvSpPr/>
          <p:nvPr/>
        </p:nvSpPr>
        <p:spPr>
          <a:xfrm>
            <a:off x="3442706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1" name="Flussdiagramm: Verbindungsstelle 1780"/>
          <p:cNvSpPr/>
          <p:nvPr/>
        </p:nvSpPr>
        <p:spPr>
          <a:xfrm>
            <a:off x="3504618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2" name="Flussdiagramm: Verbindungsstelle 1781"/>
          <p:cNvSpPr/>
          <p:nvPr/>
        </p:nvSpPr>
        <p:spPr>
          <a:xfrm>
            <a:off x="3586722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3" name="Flussdiagramm: Verbindungsstelle 1782"/>
          <p:cNvSpPr/>
          <p:nvPr/>
        </p:nvSpPr>
        <p:spPr>
          <a:xfrm>
            <a:off x="3652588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4" name="Flussdiagramm: Verbindungsstelle 1783"/>
          <p:cNvSpPr/>
          <p:nvPr/>
        </p:nvSpPr>
        <p:spPr>
          <a:xfrm>
            <a:off x="3719894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5" name="Flussdiagramm: Verbindungsstelle 1784"/>
          <p:cNvSpPr/>
          <p:nvPr/>
        </p:nvSpPr>
        <p:spPr>
          <a:xfrm>
            <a:off x="3786077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6" name="Flussdiagramm: Verbindungsstelle 1785"/>
          <p:cNvSpPr/>
          <p:nvPr/>
        </p:nvSpPr>
        <p:spPr>
          <a:xfrm>
            <a:off x="3847989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7" name="Flussdiagramm: Verbindungsstelle 1786"/>
          <p:cNvSpPr/>
          <p:nvPr/>
        </p:nvSpPr>
        <p:spPr>
          <a:xfrm>
            <a:off x="3919058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8" name="Flussdiagramm: Verbindungsstelle 1787"/>
          <p:cNvSpPr/>
          <p:nvPr/>
        </p:nvSpPr>
        <p:spPr>
          <a:xfrm>
            <a:off x="3984924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9" name="Flussdiagramm: Verbindungsstelle 1788"/>
          <p:cNvSpPr/>
          <p:nvPr/>
        </p:nvSpPr>
        <p:spPr>
          <a:xfrm>
            <a:off x="4052230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0" name="Flussdiagramm: Verbindungsstelle 1789"/>
          <p:cNvSpPr/>
          <p:nvPr/>
        </p:nvSpPr>
        <p:spPr>
          <a:xfrm>
            <a:off x="4118413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1" name="Flussdiagramm: Verbindungsstelle 1790"/>
          <p:cNvSpPr/>
          <p:nvPr/>
        </p:nvSpPr>
        <p:spPr>
          <a:xfrm>
            <a:off x="4180325" y="2732444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2" name="Flussdiagramm: Verbindungsstelle 1791"/>
          <p:cNvSpPr/>
          <p:nvPr/>
        </p:nvSpPr>
        <p:spPr>
          <a:xfrm>
            <a:off x="4262429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3" name="Flussdiagramm: Verbindungsstelle 1792"/>
          <p:cNvSpPr/>
          <p:nvPr/>
        </p:nvSpPr>
        <p:spPr>
          <a:xfrm>
            <a:off x="4328295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4" name="Flussdiagramm: Verbindungsstelle 1793"/>
          <p:cNvSpPr/>
          <p:nvPr/>
        </p:nvSpPr>
        <p:spPr>
          <a:xfrm>
            <a:off x="4395601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5" name="Flussdiagramm: Verbindungsstelle 1794"/>
          <p:cNvSpPr/>
          <p:nvPr/>
        </p:nvSpPr>
        <p:spPr>
          <a:xfrm>
            <a:off x="4461784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6" name="Flussdiagramm: Verbindungsstelle 1795"/>
          <p:cNvSpPr/>
          <p:nvPr/>
        </p:nvSpPr>
        <p:spPr>
          <a:xfrm>
            <a:off x="4523696" y="2732444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7" name="Flussdiagramm: Verbindungsstelle 1796"/>
          <p:cNvSpPr/>
          <p:nvPr/>
        </p:nvSpPr>
        <p:spPr>
          <a:xfrm>
            <a:off x="4262429" y="285657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8" name="Flussdiagramm: Verbindungsstelle 1797"/>
          <p:cNvSpPr/>
          <p:nvPr/>
        </p:nvSpPr>
        <p:spPr>
          <a:xfrm>
            <a:off x="4328295" y="285657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9" name="Flussdiagramm: Verbindungsstelle 1798"/>
          <p:cNvSpPr/>
          <p:nvPr/>
        </p:nvSpPr>
        <p:spPr>
          <a:xfrm>
            <a:off x="4395601" y="285657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0" name="Flussdiagramm: Verbindungsstelle 1799"/>
          <p:cNvSpPr/>
          <p:nvPr/>
        </p:nvSpPr>
        <p:spPr>
          <a:xfrm>
            <a:off x="4461784" y="285657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1" name="Flussdiagramm: Verbindungsstelle 1800"/>
          <p:cNvSpPr/>
          <p:nvPr/>
        </p:nvSpPr>
        <p:spPr>
          <a:xfrm>
            <a:off x="4523696" y="285657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2" name="Flussdiagramm: Verbindungsstelle 1801"/>
          <p:cNvSpPr/>
          <p:nvPr/>
        </p:nvSpPr>
        <p:spPr>
          <a:xfrm>
            <a:off x="2577035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3" name="Flussdiagramm: Verbindungsstelle 1802"/>
          <p:cNvSpPr/>
          <p:nvPr/>
        </p:nvSpPr>
        <p:spPr>
          <a:xfrm>
            <a:off x="2642901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4" name="Flussdiagramm: Verbindungsstelle 1803"/>
          <p:cNvSpPr/>
          <p:nvPr/>
        </p:nvSpPr>
        <p:spPr>
          <a:xfrm>
            <a:off x="2710207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5" name="Flussdiagramm: Verbindungsstelle 1804"/>
          <p:cNvSpPr/>
          <p:nvPr/>
        </p:nvSpPr>
        <p:spPr>
          <a:xfrm>
            <a:off x="2776390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6" name="Flussdiagramm: Verbindungsstelle 1805"/>
          <p:cNvSpPr/>
          <p:nvPr/>
        </p:nvSpPr>
        <p:spPr>
          <a:xfrm>
            <a:off x="2838302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7" name="Flussdiagramm: Verbindungsstelle 1806"/>
          <p:cNvSpPr/>
          <p:nvPr/>
        </p:nvSpPr>
        <p:spPr>
          <a:xfrm>
            <a:off x="2908501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8" name="Flussdiagramm: Verbindungsstelle 1807"/>
          <p:cNvSpPr/>
          <p:nvPr/>
        </p:nvSpPr>
        <p:spPr>
          <a:xfrm>
            <a:off x="2974367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9" name="Flussdiagramm: Verbindungsstelle 1808"/>
          <p:cNvSpPr/>
          <p:nvPr/>
        </p:nvSpPr>
        <p:spPr>
          <a:xfrm>
            <a:off x="3041673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0" name="Flussdiagramm: Verbindungsstelle 1809"/>
          <p:cNvSpPr/>
          <p:nvPr/>
        </p:nvSpPr>
        <p:spPr>
          <a:xfrm>
            <a:off x="3107856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1" name="Flussdiagramm: Verbindungsstelle 1810"/>
          <p:cNvSpPr/>
          <p:nvPr/>
        </p:nvSpPr>
        <p:spPr>
          <a:xfrm>
            <a:off x="3169768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2" name="Flussdiagramm: Verbindungsstelle 1811"/>
          <p:cNvSpPr/>
          <p:nvPr/>
        </p:nvSpPr>
        <p:spPr>
          <a:xfrm>
            <a:off x="3251872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3" name="Flussdiagramm: Verbindungsstelle 1812"/>
          <p:cNvSpPr/>
          <p:nvPr/>
        </p:nvSpPr>
        <p:spPr>
          <a:xfrm>
            <a:off x="3317738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4" name="Flussdiagramm: Verbindungsstelle 1813"/>
          <p:cNvSpPr/>
          <p:nvPr/>
        </p:nvSpPr>
        <p:spPr>
          <a:xfrm>
            <a:off x="3385044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5" name="Flussdiagramm: Verbindungsstelle 1814"/>
          <p:cNvSpPr/>
          <p:nvPr/>
        </p:nvSpPr>
        <p:spPr>
          <a:xfrm>
            <a:off x="3451227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6" name="Flussdiagramm: Verbindungsstelle 1815"/>
          <p:cNvSpPr/>
          <p:nvPr/>
        </p:nvSpPr>
        <p:spPr>
          <a:xfrm>
            <a:off x="3513139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7" name="Flussdiagramm: Verbindungsstelle 1816"/>
          <p:cNvSpPr/>
          <p:nvPr/>
        </p:nvSpPr>
        <p:spPr>
          <a:xfrm>
            <a:off x="3584208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8" name="Flussdiagramm: Verbindungsstelle 1817"/>
          <p:cNvSpPr/>
          <p:nvPr/>
        </p:nvSpPr>
        <p:spPr>
          <a:xfrm>
            <a:off x="3650074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9" name="Flussdiagramm: Verbindungsstelle 1818"/>
          <p:cNvSpPr/>
          <p:nvPr/>
        </p:nvSpPr>
        <p:spPr>
          <a:xfrm>
            <a:off x="3717380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0" name="Flussdiagramm: Verbindungsstelle 1819"/>
          <p:cNvSpPr/>
          <p:nvPr/>
        </p:nvSpPr>
        <p:spPr>
          <a:xfrm>
            <a:off x="3783563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1" name="Flussdiagramm: Verbindungsstelle 1820"/>
          <p:cNvSpPr/>
          <p:nvPr/>
        </p:nvSpPr>
        <p:spPr>
          <a:xfrm>
            <a:off x="3845475" y="285525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2" name="Flussdiagramm: Verbindungsstelle 1821"/>
          <p:cNvSpPr/>
          <p:nvPr/>
        </p:nvSpPr>
        <p:spPr>
          <a:xfrm>
            <a:off x="3927579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3" name="Flussdiagramm: Verbindungsstelle 1822"/>
          <p:cNvSpPr/>
          <p:nvPr/>
        </p:nvSpPr>
        <p:spPr>
          <a:xfrm>
            <a:off x="3993445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4" name="Flussdiagramm: Verbindungsstelle 1823"/>
          <p:cNvSpPr/>
          <p:nvPr/>
        </p:nvSpPr>
        <p:spPr>
          <a:xfrm>
            <a:off x="4060751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5" name="Flussdiagramm: Verbindungsstelle 1824"/>
          <p:cNvSpPr/>
          <p:nvPr/>
        </p:nvSpPr>
        <p:spPr>
          <a:xfrm>
            <a:off x="4126934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6" name="Flussdiagramm: Verbindungsstelle 1825"/>
          <p:cNvSpPr/>
          <p:nvPr/>
        </p:nvSpPr>
        <p:spPr>
          <a:xfrm>
            <a:off x="4188846" y="285525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7" name="Flussdiagramm: Verbindungsstelle 1826"/>
          <p:cNvSpPr/>
          <p:nvPr/>
        </p:nvSpPr>
        <p:spPr>
          <a:xfrm>
            <a:off x="2582802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8" name="Flussdiagramm: Verbindungsstelle 1827"/>
          <p:cNvSpPr/>
          <p:nvPr/>
        </p:nvSpPr>
        <p:spPr>
          <a:xfrm>
            <a:off x="2648668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9" name="Flussdiagramm: Verbindungsstelle 1828"/>
          <p:cNvSpPr/>
          <p:nvPr/>
        </p:nvSpPr>
        <p:spPr>
          <a:xfrm>
            <a:off x="2715974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0" name="Flussdiagramm: Verbindungsstelle 1829"/>
          <p:cNvSpPr/>
          <p:nvPr/>
        </p:nvSpPr>
        <p:spPr>
          <a:xfrm>
            <a:off x="2782157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1" name="Flussdiagramm: Verbindungsstelle 1830"/>
          <p:cNvSpPr/>
          <p:nvPr/>
        </p:nvSpPr>
        <p:spPr>
          <a:xfrm>
            <a:off x="2844069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2" name="Flussdiagramm: Verbindungsstelle 1831"/>
          <p:cNvSpPr/>
          <p:nvPr/>
        </p:nvSpPr>
        <p:spPr>
          <a:xfrm>
            <a:off x="2911885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3" name="Flussdiagramm: Verbindungsstelle 1832"/>
          <p:cNvSpPr/>
          <p:nvPr/>
        </p:nvSpPr>
        <p:spPr>
          <a:xfrm>
            <a:off x="2977751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4" name="Flussdiagramm: Verbindungsstelle 1833"/>
          <p:cNvSpPr/>
          <p:nvPr/>
        </p:nvSpPr>
        <p:spPr>
          <a:xfrm>
            <a:off x="3045057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5" name="Flussdiagramm: Verbindungsstelle 1834"/>
          <p:cNvSpPr/>
          <p:nvPr/>
        </p:nvSpPr>
        <p:spPr>
          <a:xfrm>
            <a:off x="3111240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6" name="Flussdiagramm: Verbindungsstelle 1835"/>
          <p:cNvSpPr/>
          <p:nvPr/>
        </p:nvSpPr>
        <p:spPr>
          <a:xfrm>
            <a:off x="3173152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7" name="Flussdiagramm: Verbindungsstelle 1836"/>
          <p:cNvSpPr/>
          <p:nvPr/>
        </p:nvSpPr>
        <p:spPr>
          <a:xfrm>
            <a:off x="3243351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8" name="Flussdiagramm: Verbindungsstelle 1837"/>
          <p:cNvSpPr/>
          <p:nvPr/>
        </p:nvSpPr>
        <p:spPr>
          <a:xfrm>
            <a:off x="3309217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9" name="Flussdiagramm: Verbindungsstelle 1838"/>
          <p:cNvSpPr/>
          <p:nvPr/>
        </p:nvSpPr>
        <p:spPr>
          <a:xfrm>
            <a:off x="3376523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0" name="Flussdiagramm: Verbindungsstelle 1839"/>
          <p:cNvSpPr/>
          <p:nvPr/>
        </p:nvSpPr>
        <p:spPr>
          <a:xfrm>
            <a:off x="3442706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1" name="Flussdiagramm: Verbindungsstelle 1840"/>
          <p:cNvSpPr/>
          <p:nvPr/>
        </p:nvSpPr>
        <p:spPr>
          <a:xfrm>
            <a:off x="3504618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2" name="Flussdiagramm: Verbindungsstelle 1841"/>
          <p:cNvSpPr/>
          <p:nvPr/>
        </p:nvSpPr>
        <p:spPr>
          <a:xfrm>
            <a:off x="3586722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3" name="Flussdiagramm: Verbindungsstelle 1842"/>
          <p:cNvSpPr/>
          <p:nvPr/>
        </p:nvSpPr>
        <p:spPr>
          <a:xfrm>
            <a:off x="3652588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4" name="Flussdiagramm: Verbindungsstelle 1843"/>
          <p:cNvSpPr/>
          <p:nvPr/>
        </p:nvSpPr>
        <p:spPr>
          <a:xfrm>
            <a:off x="3719894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5" name="Flussdiagramm: Verbindungsstelle 1844"/>
          <p:cNvSpPr/>
          <p:nvPr/>
        </p:nvSpPr>
        <p:spPr>
          <a:xfrm>
            <a:off x="3786077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6" name="Flussdiagramm: Verbindungsstelle 1845"/>
          <p:cNvSpPr/>
          <p:nvPr/>
        </p:nvSpPr>
        <p:spPr>
          <a:xfrm>
            <a:off x="3847989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7" name="Flussdiagramm: Verbindungsstelle 1846"/>
          <p:cNvSpPr/>
          <p:nvPr/>
        </p:nvSpPr>
        <p:spPr>
          <a:xfrm>
            <a:off x="3919058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8" name="Flussdiagramm: Verbindungsstelle 1847"/>
          <p:cNvSpPr/>
          <p:nvPr/>
        </p:nvSpPr>
        <p:spPr>
          <a:xfrm>
            <a:off x="3984924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9" name="Flussdiagramm: Verbindungsstelle 1848"/>
          <p:cNvSpPr/>
          <p:nvPr/>
        </p:nvSpPr>
        <p:spPr>
          <a:xfrm>
            <a:off x="4052230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0" name="Flussdiagramm: Verbindungsstelle 1849"/>
          <p:cNvSpPr/>
          <p:nvPr/>
        </p:nvSpPr>
        <p:spPr>
          <a:xfrm>
            <a:off x="4118413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1" name="Flussdiagramm: Verbindungsstelle 1850"/>
          <p:cNvSpPr/>
          <p:nvPr/>
        </p:nvSpPr>
        <p:spPr>
          <a:xfrm>
            <a:off x="4180325" y="291337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2" name="Flussdiagramm: Verbindungsstelle 1851"/>
          <p:cNvSpPr/>
          <p:nvPr/>
        </p:nvSpPr>
        <p:spPr>
          <a:xfrm>
            <a:off x="4262429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3" name="Flussdiagramm: Verbindungsstelle 1852"/>
          <p:cNvSpPr/>
          <p:nvPr/>
        </p:nvSpPr>
        <p:spPr>
          <a:xfrm>
            <a:off x="4328295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4" name="Flussdiagramm: Verbindungsstelle 1853"/>
          <p:cNvSpPr/>
          <p:nvPr/>
        </p:nvSpPr>
        <p:spPr>
          <a:xfrm>
            <a:off x="4395601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5" name="Flussdiagramm: Verbindungsstelle 1854"/>
          <p:cNvSpPr/>
          <p:nvPr/>
        </p:nvSpPr>
        <p:spPr>
          <a:xfrm>
            <a:off x="4461784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6" name="Flussdiagramm: Verbindungsstelle 1855"/>
          <p:cNvSpPr/>
          <p:nvPr/>
        </p:nvSpPr>
        <p:spPr>
          <a:xfrm>
            <a:off x="4523696" y="291337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7" name="Flussdiagramm: Verbindungsstelle 1856"/>
          <p:cNvSpPr/>
          <p:nvPr/>
        </p:nvSpPr>
        <p:spPr>
          <a:xfrm>
            <a:off x="4262429" y="29724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8" name="Flussdiagramm: Verbindungsstelle 1857"/>
          <p:cNvSpPr/>
          <p:nvPr/>
        </p:nvSpPr>
        <p:spPr>
          <a:xfrm>
            <a:off x="4328295" y="29724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9" name="Flussdiagramm: Verbindungsstelle 1858"/>
          <p:cNvSpPr/>
          <p:nvPr/>
        </p:nvSpPr>
        <p:spPr>
          <a:xfrm>
            <a:off x="4395601" y="29724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0" name="Flussdiagramm: Verbindungsstelle 1859"/>
          <p:cNvSpPr/>
          <p:nvPr/>
        </p:nvSpPr>
        <p:spPr>
          <a:xfrm>
            <a:off x="4461784" y="29724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1" name="Flussdiagramm: Verbindungsstelle 1860"/>
          <p:cNvSpPr/>
          <p:nvPr/>
        </p:nvSpPr>
        <p:spPr>
          <a:xfrm>
            <a:off x="4523696" y="297245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2" name="Flussdiagramm: Verbindungsstelle 1861"/>
          <p:cNvSpPr/>
          <p:nvPr/>
        </p:nvSpPr>
        <p:spPr>
          <a:xfrm>
            <a:off x="2577035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3" name="Flussdiagramm: Verbindungsstelle 1862"/>
          <p:cNvSpPr/>
          <p:nvPr/>
        </p:nvSpPr>
        <p:spPr>
          <a:xfrm>
            <a:off x="2642901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4" name="Flussdiagramm: Verbindungsstelle 1863"/>
          <p:cNvSpPr/>
          <p:nvPr/>
        </p:nvSpPr>
        <p:spPr>
          <a:xfrm>
            <a:off x="2710207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5" name="Flussdiagramm: Verbindungsstelle 1864"/>
          <p:cNvSpPr/>
          <p:nvPr/>
        </p:nvSpPr>
        <p:spPr>
          <a:xfrm>
            <a:off x="2776390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6" name="Flussdiagramm: Verbindungsstelle 1865"/>
          <p:cNvSpPr/>
          <p:nvPr/>
        </p:nvSpPr>
        <p:spPr>
          <a:xfrm>
            <a:off x="2838302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7" name="Flussdiagramm: Verbindungsstelle 1866"/>
          <p:cNvSpPr/>
          <p:nvPr/>
        </p:nvSpPr>
        <p:spPr>
          <a:xfrm>
            <a:off x="2908501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8" name="Flussdiagramm: Verbindungsstelle 1867"/>
          <p:cNvSpPr/>
          <p:nvPr/>
        </p:nvSpPr>
        <p:spPr>
          <a:xfrm>
            <a:off x="2974367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9" name="Flussdiagramm: Verbindungsstelle 1868"/>
          <p:cNvSpPr/>
          <p:nvPr/>
        </p:nvSpPr>
        <p:spPr>
          <a:xfrm>
            <a:off x="3041673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0" name="Flussdiagramm: Verbindungsstelle 1869"/>
          <p:cNvSpPr/>
          <p:nvPr/>
        </p:nvSpPr>
        <p:spPr>
          <a:xfrm>
            <a:off x="3107856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1" name="Flussdiagramm: Verbindungsstelle 1870"/>
          <p:cNvSpPr/>
          <p:nvPr/>
        </p:nvSpPr>
        <p:spPr>
          <a:xfrm>
            <a:off x="3169768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2" name="Flussdiagramm: Verbindungsstelle 1871"/>
          <p:cNvSpPr/>
          <p:nvPr/>
        </p:nvSpPr>
        <p:spPr>
          <a:xfrm>
            <a:off x="3251872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3" name="Flussdiagramm: Verbindungsstelle 1872"/>
          <p:cNvSpPr/>
          <p:nvPr/>
        </p:nvSpPr>
        <p:spPr>
          <a:xfrm>
            <a:off x="3317738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4" name="Flussdiagramm: Verbindungsstelle 1873"/>
          <p:cNvSpPr/>
          <p:nvPr/>
        </p:nvSpPr>
        <p:spPr>
          <a:xfrm>
            <a:off x="3385044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5" name="Flussdiagramm: Verbindungsstelle 1874"/>
          <p:cNvSpPr/>
          <p:nvPr/>
        </p:nvSpPr>
        <p:spPr>
          <a:xfrm>
            <a:off x="3451227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6" name="Flussdiagramm: Verbindungsstelle 1875"/>
          <p:cNvSpPr/>
          <p:nvPr/>
        </p:nvSpPr>
        <p:spPr>
          <a:xfrm>
            <a:off x="3513139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7" name="Flussdiagramm: Verbindungsstelle 1876"/>
          <p:cNvSpPr/>
          <p:nvPr/>
        </p:nvSpPr>
        <p:spPr>
          <a:xfrm>
            <a:off x="3584208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8" name="Flussdiagramm: Verbindungsstelle 1877"/>
          <p:cNvSpPr/>
          <p:nvPr/>
        </p:nvSpPr>
        <p:spPr>
          <a:xfrm>
            <a:off x="3650074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9" name="Flussdiagramm: Verbindungsstelle 1878"/>
          <p:cNvSpPr/>
          <p:nvPr/>
        </p:nvSpPr>
        <p:spPr>
          <a:xfrm>
            <a:off x="3717380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0" name="Flussdiagramm: Verbindungsstelle 1879"/>
          <p:cNvSpPr/>
          <p:nvPr/>
        </p:nvSpPr>
        <p:spPr>
          <a:xfrm>
            <a:off x="3783563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1" name="Flussdiagramm: Verbindungsstelle 1880"/>
          <p:cNvSpPr/>
          <p:nvPr/>
        </p:nvSpPr>
        <p:spPr>
          <a:xfrm>
            <a:off x="3845475" y="297113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2" name="Flussdiagramm: Verbindungsstelle 1881"/>
          <p:cNvSpPr/>
          <p:nvPr/>
        </p:nvSpPr>
        <p:spPr>
          <a:xfrm>
            <a:off x="3927579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3" name="Flussdiagramm: Verbindungsstelle 1882"/>
          <p:cNvSpPr/>
          <p:nvPr/>
        </p:nvSpPr>
        <p:spPr>
          <a:xfrm>
            <a:off x="3993445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4" name="Flussdiagramm: Verbindungsstelle 1883"/>
          <p:cNvSpPr/>
          <p:nvPr/>
        </p:nvSpPr>
        <p:spPr>
          <a:xfrm>
            <a:off x="4060751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5" name="Flussdiagramm: Verbindungsstelle 1884"/>
          <p:cNvSpPr/>
          <p:nvPr/>
        </p:nvSpPr>
        <p:spPr>
          <a:xfrm>
            <a:off x="4126934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6" name="Flussdiagramm: Verbindungsstelle 1885"/>
          <p:cNvSpPr/>
          <p:nvPr/>
        </p:nvSpPr>
        <p:spPr>
          <a:xfrm>
            <a:off x="4188846" y="297113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7" name="Flussdiagramm: Verbindungsstelle 1886"/>
          <p:cNvSpPr/>
          <p:nvPr/>
        </p:nvSpPr>
        <p:spPr>
          <a:xfrm>
            <a:off x="2582802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8" name="Flussdiagramm: Verbindungsstelle 1887"/>
          <p:cNvSpPr/>
          <p:nvPr/>
        </p:nvSpPr>
        <p:spPr>
          <a:xfrm>
            <a:off x="2648668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9" name="Flussdiagramm: Verbindungsstelle 1888"/>
          <p:cNvSpPr/>
          <p:nvPr/>
        </p:nvSpPr>
        <p:spPr>
          <a:xfrm>
            <a:off x="2715974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0" name="Flussdiagramm: Verbindungsstelle 1889"/>
          <p:cNvSpPr/>
          <p:nvPr/>
        </p:nvSpPr>
        <p:spPr>
          <a:xfrm>
            <a:off x="2782157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1" name="Flussdiagramm: Verbindungsstelle 1890"/>
          <p:cNvSpPr/>
          <p:nvPr/>
        </p:nvSpPr>
        <p:spPr>
          <a:xfrm>
            <a:off x="2844069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2" name="Flussdiagramm: Verbindungsstelle 1891"/>
          <p:cNvSpPr/>
          <p:nvPr/>
        </p:nvSpPr>
        <p:spPr>
          <a:xfrm>
            <a:off x="2911885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3" name="Flussdiagramm: Verbindungsstelle 1892"/>
          <p:cNvSpPr/>
          <p:nvPr/>
        </p:nvSpPr>
        <p:spPr>
          <a:xfrm>
            <a:off x="2977751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4" name="Flussdiagramm: Verbindungsstelle 1893"/>
          <p:cNvSpPr/>
          <p:nvPr/>
        </p:nvSpPr>
        <p:spPr>
          <a:xfrm>
            <a:off x="3045057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5" name="Flussdiagramm: Verbindungsstelle 1894"/>
          <p:cNvSpPr/>
          <p:nvPr/>
        </p:nvSpPr>
        <p:spPr>
          <a:xfrm>
            <a:off x="3111240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6" name="Flussdiagramm: Verbindungsstelle 1895"/>
          <p:cNvSpPr/>
          <p:nvPr/>
        </p:nvSpPr>
        <p:spPr>
          <a:xfrm>
            <a:off x="3173152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7" name="Flussdiagramm: Verbindungsstelle 1896"/>
          <p:cNvSpPr/>
          <p:nvPr/>
        </p:nvSpPr>
        <p:spPr>
          <a:xfrm>
            <a:off x="3243351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8" name="Flussdiagramm: Verbindungsstelle 1897"/>
          <p:cNvSpPr/>
          <p:nvPr/>
        </p:nvSpPr>
        <p:spPr>
          <a:xfrm>
            <a:off x="3309217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9" name="Flussdiagramm: Verbindungsstelle 1898"/>
          <p:cNvSpPr/>
          <p:nvPr/>
        </p:nvSpPr>
        <p:spPr>
          <a:xfrm>
            <a:off x="3376523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0" name="Flussdiagramm: Verbindungsstelle 1899"/>
          <p:cNvSpPr/>
          <p:nvPr/>
        </p:nvSpPr>
        <p:spPr>
          <a:xfrm>
            <a:off x="3442706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1" name="Flussdiagramm: Verbindungsstelle 1900"/>
          <p:cNvSpPr/>
          <p:nvPr/>
        </p:nvSpPr>
        <p:spPr>
          <a:xfrm>
            <a:off x="3504618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2" name="Flussdiagramm: Verbindungsstelle 1901"/>
          <p:cNvSpPr/>
          <p:nvPr/>
        </p:nvSpPr>
        <p:spPr>
          <a:xfrm>
            <a:off x="3586722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3" name="Flussdiagramm: Verbindungsstelle 1902"/>
          <p:cNvSpPr/>
          <p:nvPr/>
        </p:nvSpPr>
        <p:spPr>
          <a:xfrm>
            <a:off x="3652588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4" name="Flussdiagramm: Verbindungsstelle 1903"/>
          <p:cNvSpPr/>
          <p:nvPr/>
        </p:nvSpPr>
        <p:spPr>
          <a:xfrm>
            <a:off x="3719894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5" name="Flussdiagramm: Verbindungsstelle 1904"/>
          <p:cNvSpPr/>
          <p:nvPr/>
        </p:nvSpPr>
        <p:spPr>
          <a:xfrm>
            <a:off x="3786077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6" name="Flussdiagramm: Verbindungsstelle 1905"/>
          <p:cNvSpPr/>
          <p:nvPr/>
        </p:nvSpPr>
        <p:spPr>
          <a:xfrm>
            <a:off x="3847989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7" name="Flussdiagramm: Verbindungsstelle 1906"/>
          <p:cNvSpPr/>
          <p:nvPr/>
        </p:nvSpPr>
        <p:spPr>
          <a:xfrm>
            <a:off x="3919058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8" name="Flussdiagramm: Verbindungsstelle 1907"/>
          <p:cNvSpPr/>
          <p:nvPr/>
        </p:nvSpPr>
        <p:spPr>
          <a:xfrm>
            <a:off x="3984924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9" name="Flussdiagramm: Verbindungsstelle 1908"/>
          <p:cNvSpPr/>
          <p:nvPr/>
        </p:nvSpPr>
        <p:spPr>
          <a:xfrm>
            <a:off x="4052230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0" name="Flussdiagramm: Verbindungsstelle 1909"/>
          <p:cNvSpPr/>
          <p:nvPr/>
        </p:nvSpPr>
        <p:spPr>
          <a:xfrm>
            <a:off x="4118413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1" name="Flussdiagramm: Verbindungsstelle 1910"/>
          <p:cNvSpPr/>
          <p:nvPr/>
        </p:nvSpPr>
        <p:spPr>
          <a:xfrm>
            <a:off x="4180325" y="302925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2" name="Flussdiagramm: Verbindungsstelle 1911"/>
          <p:cNvSpPr/>
          <p:nvPr/>
        </p:nvSpPr>
        <p:spPr>
          <a:xfrm>
            <a:off x="4262429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3" name="Flussdiagramm: Verbindungsstelle 1912"/>
          <p:cNvSpPr/>
          <p:nvPr/>
        </p:nvSpPr>
        <p:spPr>
          <a:xfrm>
            <a:off x="4328295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4" name="Flussdiagramm: Verbindungsstelle 1913"/>
          <p:cNvSpPr/>
          <p:nvPr/>
        </p:nvSpPr>
        <p:spPr>
          <a:xfrm>
            <a:off x="4395601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5" name="Flussdiagramm: Verbindungsstelle 1914"/>
          <p:cNvSpPr/>
          <p:nvPr/>
        </p:nvSpPr>
        <p:spPr>
          <a:xfrm>
            <a:off x="4461784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6" name="Flussdiagramm: Verbindungsstelle 1915"/>
          <p:cNvSpPr/>
          <p:nvPr/>
        </p:nvSpPr>
        <p:spPr>
          <a:xfrm>
            <a:off x="4523696" y="302925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7" name="Flussdiagramm: Verbindungsstelle 1916"/>
          <p:cNvSpPr/>
          <p:nvPr/>
        </p:nvSpPr>
        <p:spPr>
          <a:xfrm>
            <a:off x="4262429" y="308833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8" name="Flussdiagramm: Verbindungsstelle 1917"/>
          <p:cNvSpPr/>
          <p:nvPr/>
        </p:nvSpPr>
        <p:spPr>
          <a:xfrm>
            <a:off x="4328295" y="308833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9" name="Flussdiagramm: Verbindungsstelle 1918"/>
          <p:cNvSpPr/>
          <p:nvPr/>
        </p:nvSpPr>
        <p:spPr>
          <a:xfrm>
            <a:off x="4395601" y="308833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0" name="Flussdiagramm: Verbindungsstelle 1919"/>
          <p:cNvSpPr/>
          <p:nvPr/>
        </p:nvSpPr>
        <p:spPr>
          <a:xfrm>
            <a:off x="4461784" y="308833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1" name="Flussdiagramm: Verbindungsstelle 1920"/>
          <p:cNvSpPr/>
          <p:nvPr/>
        </p:nvSpPr>
        <p:spPr>
          <a:xfrm>
            <a:off x="4523696" y="308833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2" name="Flussdiagramm: Verbindungsstelle 1921"/>
          <p:cNvSpPr/>
          <p:nvPr/>
        </p:nvSpPr>
        <p:spPr>
          <a:xfrm>
            <a:off x="2577035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3" name="Flussdiagramm: Verbindungsstelle 1922"/>
          <p:cNvSpPr/>
          <p:nvPr/>
        </p:nvSpPr>
        <p:spPr>
          <a:xfrm>
            <a:off x="2642901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4" name="Flussdiagramm: Verbindungsstelle 1923"/>
          <p:cNvSpPr/>
          <p:nvPr/>
        </p:nvSpPr>
        <p:spPr>
          <a:xfrm>
            <a:off x="2710207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5" name="Flussdiagramm: Verbindungsstelle 1924"/>
          <p:cNvSpPr/>
          <p:nvPr/>
        </p:nvSpPr>
        <p:spPr>
          <a:xfrm>
            <a:off x="2776390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6" name="Flussdiagramm: Verbindungsstelle 1925"/>
          <p:cNvSpPr/>
          <p:nvPr/>
        </p:nvSpPr>
        <p:spPr>
          <a:xfrm>
            <a:off x="2838302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7" name="Flussdiagramm: Verbindungsstelle 1926"/>
          <p:cNvSpPr/>
          <p:nvPr/>
        </p:nvSpPr>
        <p:spPr>
          <a:xfrm>
            <a:off x="2908501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8" name="Flussdiagramm: Verbindungsstelle 1927"/>
          <p:cNvSpPr/>
          <p:nvPr/>
        </p:nvSpPr>
        <p:spPr>
          <a:xfrm>
            <a:off x="2974367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9" name="Flussdiagramm: Verbindungsstelle 1928"/>
          <p:cNvSpPr/>
          <p:nvPr/>
        </p:nvSpPr>
        <p:spPr>
          <a:xfrm>
            <a:off x="3041673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0" name="Flussdiagramm: Verbindungsstelle 1929"/>
          <p:cNvSpPr/>
          <p:nvPr/>
        </p:nvSpPr>
        <p:spPr>
          <a:xfrm>
            <a:off x="3107856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1" name="Flussdiagramm: Verbindungsstelle 1930"/>
          <p:cNvSpPr/>
          <p:nvPr/>
        </p:nvSpPr>
        <p:spPr>
          <a:xfrm>
            <a:off x="3169768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2" name="Flussdiagramm: Verbindungsstelle 1931"/>
          <p:cNvSpPr/>
          <p:nvPr/>
        </p:nvSpPr>
        <p:spPr>
          <a:xfrm>
            <a:off x="3251872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3" name="Flussdiagramm: Verbindungsstelle 1932"/>
          <p:cNvSpPr/>
          <p:nvPr/>
        </p:nvSpPr>
        <p:spPr>
          <a:xfrm>
            <a:off x="3317738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4" name="Flussdiagramm: Verbindungsstelle 1933"/>
          <p:cNvSpPr/>
          <p:nvPr/>
        </p:nvSpPr>
        <p:spPr>
          <a:xfrm>
            <a:off x="3385044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5" name="Flussdiagramm: Verbindungsstelle 1934"/>
          <p:cNvSpPr/>
          <p:nvPr/>
        </p:nvSpPr>
        <p:spPr>
          <a:xfrm>
            <a:off x="3451227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6" name="Flussdiagramm: Verbindungsstelle 1935"/>
          <p:cNvSpPr/>
          <p:nvPr/>
        </p:nvSpPr>
        <p:spPr>
          <a:xfrm>
            <a:off x="3513139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7" name="Flussdiagramm: Verbindungsstelle 1936"/>
          <p:cNvSpPr/>
          <p:nvPr/>
        </p:nvSpPr>
        <p:spPr>
          <a:xfrm>
            <a:off x="3584208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8" name="Flussdiagramm: Verbindungsstelle 1937"/>
          <p:cNvSpPr/>
          <p:nvPr/>
        </p:nvSpPr>
        <p:spPr>
          <a:xfrm>
            <a:off x="3650074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9" name="Flussdiagramm: Verbindungsstelle 1938"/>
          <p:cNvSpPr/>
          <p:nvPr/>
        </p:nvSpPr>
        <p:spPr>
          <a:xfrm>
            <a:off x="3717380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0" name="Flussdiagramm: Verbindungsstelle 1939"/>
          <p:cNvSpPr/>
          <p:nvPr/>
        </p:nvSpPr>
        <p:spPr>
          <a:xfrm>
            <a:off x="3783563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1" name="Flussdiagramm: Verbindungsstelle 1940"/>
          <p:cNvSpPr/>
          <p:nvPr/>
        </p:nvSpPr>
        <p:spPr>
          <a:xfrm>
            <a:off x="3845475" y="30870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2" name="Flussdiagramm: Verbindungsstelle 1941"/>
          <p:cNvSpPr/>
          <p:nvPr/>
        </p:nvSpPr>
        <p:spPr>
          <a:xfrm>
            <a:off x="3927579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3" name="Flussdiagramm: Verbindungsstelle 1942"/>
          <p:cNvSpPr/>
          <p:nvPr/>
        </p:nvSpPr>
        <p:spPr>
          <a:xfrm>
            <a:off x="3993445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4" name="Flussdiagramm: Verbindungsstelle 1943"/>
          <p:cNvSpPr/>
          <p:nvPr/>
        </p:nvSpPr>
        <p:spPr>
          <a:xfrm>
            <a:off x="4060751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5" name="Flussdiagramm: Verbindungsstelle 1944"/>
          <p:cNvSpPr/>
          <p:nvPr/>
        </p:nvSpPr>
        <p:spPr>
          <a:xfrm>
            <a:off x="4126934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6" name="Flussdiagramm: Verbindungsstelle 1945"/>
          <p:cNvSpPr/>
          <p:nvPr/>
        </p:nvSpPr>
        <p:spPr>
          <a:xfrm>
            <a:off x="4188846" y="30870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7" name="Flussdiagramm: Verbindungsstelle 1946"/>
          <p:cNvSpPr/>
          <p:nvPr/>
        </p:nvSpPr>
        <p:spPr>
          <a:xfrm>
            <a:off x="2582802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8" name="Flussdiagramm: Verbindungsstelle 1947"/>
          <p:cNvSpPr/>
          <p:nvPr/>
        </p:nvSpPr>
        <p:spPr>
          <a:xfrm>
            <a:off x="2648668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9" name="Flussdiagramm: Verbindungsstelle 1948"/>
          <p:cNvSpPr/>
          <p:nvPr/>
        </p:nvSpPr>
        <p:spPr>
          <a:xfrm>
            <a:off x="2715974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0" name="Flussdiagramm: Verbindungsstelle 1949"/>
          <p:cNvSpPr/>
          <p:nvPr/>
        </p:nvSpPr>
        <p:spPr>
          <a:xfrm>
            <a:off x="2782157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1" name="Flussdiagramm: Verbindungsstelle 1950"/>
          <p:cNvSpPr/>
          <p:nvPr/>
        </p:nvSpPr>
        <p:spPr>
          <a:xfrm>
            <a:off x="2844069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2" name="Flussdiagramm: Verbindungsstelle 1951"/>
          <p:cNvSpPr/>
          <p:nvPr/>
        </p:nvSpPr>
        <p:spPr>
          <a:xfrm>
            <a:off x="2911885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3" name="Flussdiagramm: Verbindungsstelle 1952"/>
          <p:cNvSpPr/>
          <p:nvPr/>
        </p:nvSpPr>
        <p:spPr>
          <a:xfrm>
            <a:off x="2977751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4" name="Flussdiagramm: Verbindungsstelle 1953"/>
          <p:cNvSpPr/>
          <p:nvPr/>
        </p:nvSpPr>
        <p:spPr>
          <a:xfrm>
            <a:off x="3045057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5" name="Flussdiagramm: Verbindungsstelle 1954"/>
          <p:cNvSpPr/>
          <p:nvPr/>
        </p:nvSpPr>
        <p:spPr>
          <a:xfrm>
            <a:off x="3111240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6" name="Flussdiagramm: Verbindungsstelle 1955"/>
          <p:cNvSpPr/>
          <p:nvPr/>
        </p:nvSpPr>
        <p:spPr>
          <a:xfrm>
            <a:off x="3173152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7" name="Flussdiagramm: Verbindungsstelle 1956"/>
          <p:cNvSpPr/>
          <p:nvPr/>
        </p:nvSpPr>
        <p:spPr>
          <a:xfrm>
            <a:off x="3243351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8" name="Flussdiagramm: Verbindungsstelle 1957"/>
          <p:cNvSpPr/>
          <p:nvPr/>
        </p:nvSpPr>
        <p:spPr>
          <a:xfrm>
            <a:off x="3309217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9" name="Flussdiagramm: Verbindungsstelle 1958"/>
          <p:cNvSpPr/>
          <p:nvPr/>
        </p:nvSpPr>
        <p:spPr>
          <a:xfrm>
            <a:off x="3376523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0" name="Flussdiagramm: Verbindungsstelle 1959"/>
          <p:cNvSpPr/>
          <p:nvPr/>
        </p:nvSpPr>
        <p:spPr>
          <a:xfrm>
            <a:off x="3442706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1" name="Flussdiagramm: Verbindungsstelle 1960"/>
          <p:cNvSpPr/>
          <p:nvPr/>
        </p:nvSpPr>
        <p:spPr>
          <a:xfrm>
            <a:off x="3504618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2" name="Flussdiagramm: Verbindungsstelle 1961"/>
          <p:cNvSpPr/>
          <p:nvPr/>
        </p:nvSpPr>
        <p:spPr>
          <a:xfrm>
            <a:off x="3586722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3" name="Flussdiagramm: Verbindungsstelle 1962"/>
          <p:cNvSpPr/>
          <p:nvPr/>
        </p:nvSpPr>
        <p:spPr>
          <a:xfrm>
            <a:off x="3652588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4" name="Flussdiagramm: Verbindungsstelle 1963"/>
          <p:cNvSpPr/>
          <p:nvPr/>
        </p:nvSpPr>
        <p:spPr>
          <a:xfrm>
            <a:off x="3719894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5" name="Flussdiagramm: Verbindungsstelle 1964"/>
          <p:cNvSpPr/>
          <p:nvPr/>
        </p:nvSpPr>
        <p:spPr>
          <a:xfrm>
            <a:off x="3786077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6" name="Flussdiagramm: Verbindungsstelle 1965"/>
          <p:cNvSpPr/>
          <p:nvPr/>
        </p:nvSpPr>
        <p:spPr>
          <a:xfrm>
            <a:off x="3847989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7" name="Flussdiagramm: Verbindungsstelle 1966"/>
          <p:cNvSpPr/>
          <p:nvPr/>
        </p:nvSpPr>
        <p:spPr>
          <a:xfrm>
            <a:off x="3919058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8" name="Flussdiagramm: Verbindungsstelle 1967"/>
          <p:cNvSpPr/>
          <p:nvPr/>
        </p:nvSpPr>
        <p:spPr>
          <a:xfrm>
            <a:off x="3984924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9" name="Flussdiagramm: Verbindungsstelle 1968"/>
          <p:cNvSpPr/>
          <p:nvPr/>
        </p:nvSpPr>
        <p:spPr>
          <a:xfrm>
            <a:off x="4052230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0" name="Flussdiagramm: Verbindungsstelle 1969"/>
          <p:cNvSpPr/>
          <p:nvPr/>
        </p:nvSpPr>
        <p:spPr>
          <a:xfrm>
            <a:off x="4118413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1" name="Flussdiagramm: Verbindungsstelle 1970"/>
          <p:cNvSpPr/>
          <p:nvPr/>
        </p:nvSpPr>
        <p:spPr>
          <a:xfrm>
            <a:off x="4180325" y="3148646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2" name="Flussdiagramm: Verbindungsstelle 1971"/>
          <p:cNvSpPr/>
          <p:nvPr/>
        </p:nvSpPr>
        <p:spPr>
          <a:xfrm>
            <a:off x="4262429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3" name="Flussdiagramm: Verbindungsstelle 1972"/>
          <p:cNvSpPr/>
          <p:nvPr/>
        </p:nvSpPr>
        <p:spPr>
          <a:xfrm>
            <a:off x="4328295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4" name="Flussdiagramm: Verbindungsstelle 1973"/>
          <p:cNvSpPr/>
          <p:nvPr/>
        </p:nvSpPr>
        <p:spPr>
          <a:xfrm>
            <a:off x="4395601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5" name="Flussdiagramm: Verbindungsstelle 1974"/>
          <p:cNvSpPr/>
          <p:nvPr/>
        </p:nvSpPr>
        <p:spPr>
          <a:xfrm>
            <a:off x="4461784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6" name="Flussdiagramm: Verbindungsstelle 1975"/>
          <p:cNvSpPr/>
          <p:nvPr/>
        </p:nvSpPr>
        <p:spPr>
          <a:xfrm>
            <a:off x="4523696" y="3148646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7" name="Flussdiagramm: Verbindungsstelle 1976"/>
          <p:cNvSpPr/>
          <p:nvPr/>
        </p:nvSpPr>
        <p:spPr>
          <a:xfrm>
            <a:off x="4262429" y="32077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8" name="Flussdiagramm: Verbindungsstelle 1977"/>
          <p:cNvSpPr/>
          <p:nvPr/>
        </p:nvSpPr>
        <p:spPr>
          <a:xfrm>
            <a:off x="4328295" y="32077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9" name="Flussdiagramm: Verbindungsstelle 1978"/>
          <p:cNvSpPr/>
          <p:nvPr/>
        </p:nvSpPr>
        <p:spPr>
          <a:xfrm>
            <a:off x="4395601" y="32077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0" name="Flussdiagramm: Verbindungsstelle 1979"/>
          <p:cNvSpPr/>
          <p:nvPr/>
        </p:nvSpPr>
        <p:spPr>
          <a:xfrm>
            <a:off x="4461784" y="32077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1" name="Flussdiagramm: Verbindungsstelle 1980"/>
          <p:cNvSpPr/>
          <p:nvPr/>
        </p:nvSpPr>
        <p:spPr>
          <a:xfrm>
            <a:off x="4523696" y="32077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2" name="Flussdiagramm: Verbindungsstelle 1981"/>
          <p:cNvSpPr/>
          <p:nvPr/>
        </p:nvSpPr>
        <p:spPr>
          <a:xfrm>
            <a:off x="2577035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3" name="Flussdiagramm: Verbindungsstelle 1982"/>
          <p:cNvSpPr/>
          <p:nvPr/>
        </p:nvSpPr>
        <p:spPr>
          <a:xfrm>
            <a:off x="2642901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4" name="Flussdiagramm: Verbindungsstelle 1983"/>
          <p:cNvSpPr/>
          <p:nvPr/>
        </p:nvSpPr>
        <p:spPr>
          <a:xfrm>
            <a:off x="2710207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5" name="Flussdiagramm: Verbindungsstelle 1984"/>
          <p:cNvSpPr/>
          <p:nvPr/>
        </p:nvSpPr>
        <p:spPr>
          <a:xfrm>
            <a:off x="2776390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6" name="Flussdiagramm: Verbindungsstelle 1985"/>
          <p:cNvSpPr/>
          <p:nvPr/>
        </p:nvSpPr>
        <p:spPr>
          <a:xfrm>
            <a:off x="2838302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7" name="Flussdiagramm: Verbindungsstelle 1986"/>
          <p:cNvSpPr/>
          <p:nvPr/>
        </p:nvSpPr>
        <p:spPr>
          <a:xfrm>
            <a:off x="2908501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8" name="Flussdiagramm: Verbindungsstelle 1987"/>
          <p:cNvSpPr/>
          <p:nvPr/>
        </p:nvSpPr>
        <p:spPr>
          <a:xfrm>
            <a:off x="2974367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9" name="Flussdiagramm: Verbindungsstelle 1988"/>
          <p:cNvSpPr/>
          <p:nvPr/>
        </p:nvSpPr>
        <p:spPr>
          <a:xfrm>
            <a:off x="3041673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0" name="Flussdiagramm: Verbindungsstelle 1989"/>
          <p:cNvSpPr/>
          <p:nvPr/>
        </p:nvSpPr>
        <p:spPr>
          <a:xfrm>
            <a:off x="3107856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1" name="Flussdiagramm: Verbindungsstelle 1990"/>
          <p:cNvSpPr/>
          <p:nvPr/>
        </p:nvSpPr>
        <p:spPr>
          <a:xfrm>
            <a:off x="3169768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2" name="Flussdiagramm: Verbindungsstelle 1991"/>
          <p:cNvSpPr/>
          <p:nvPr/>
        </p:nvSpPr>
        <p:spPr>
          <a:xfrm>
            <a:off x="3251872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3" name="Flussdiagramm: Verbindungsstelle 1992"/>
          <p:cNvSpPr/>
          <p:nvPr/>
        </p:nvSpPr>
        <p:spPr>
          <a:xfrm>
            <a:off x="3317738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4" name="Flussdiagramm: Verbindungsstelle 1993"/>
          <p:cNvSpPr/>
          <p:nvPr/>
        </p:nvSpPr>
        <p:spPr>
          <a:xfrm>
            <a:off x="3385044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5" name="Flussdiagramm: Verbindungsstelle 1994"/>
          <p:cNvSpPr/>
          <p:nvPr/>
        </p:nvSpPr>
        <p:spPr>
          <a:xfrm>
            <a:off x="3451227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6" name="Flussdiagramm: Verbindungsstelle 1995"/>
          <p:cNvSpPr/>
          <p:nvPr/>
        </p:nvSpPr>
        <p:spPr>
          <a:xfrm>
            <a:off x="3513139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7" name="Flussdiagramm: Verbindungsstelle 1996"/>
          <p:cNvSpPr/>
          <p:nvPr/>
        </p:nvSpPr>
        <p:spPr>
          <a:xfrm>
            <a:off x="3584208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8" name="Flussdiagramm: Verbindungsstelle 1997"/>
          <p:cNvSpPr/>
          <p:nvPr/>
        </p:nvSpPr>
        <p:spPr>
          <a:xfrm>
            <a:off x="3650074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9" name="Flussdiagramm: Verbindungsstelle 1998"/>
          <p:cNvSpPr/>
          <p:nvPr/>
        </p:nvSpPr>
        <p:spPr>
          <a:xfrm>
            <a:off x="3717380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0" name="Flussdiagramm: Verbindungsstelle 1999"/>
          <p:cNvSpPr/>
          <p:nvPr/>
        </p:nvSpPr>
        <p:spPr>
          <a:xfrm>
            <a:off x="3783563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1" name="Flussdiagramm: Verbindungsstelle 2000"/>
          <p:cNvSpPr/>
          <p:nvPr/>
        </p:nvSpPr>
        <p:spPr>
          <a:xfrm>
            <a:off x="3845475" y="320641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2" name="Flussdiagramm: Verbindungsstelle 2001"/>
          <p:cNvSpPr/>
          <p:nvPr/>
        </p:nvSpPr>
        <p:spPr>
          <a:xfrm>
            <a:off x="3927579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3" name="Flussdiagramm: Verbindungsstelle 2002"/>
          <p:cNvSpPr/>
          <p:nvPr/>
        </p:nvSpPr>
        <p:spPr>
          <a:xfrm>
            <a:off x="3993445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4" name="Flussdiagramm: Verbindungsstelle 2003"/>
          <p:cNvSpPr/>
          <p:nvPr/>
        </p:nvSpPr>
        <p:spPr>
          <a:xfrm>
            <a:off x="4060751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5" name="Flussdiagramm: Verbindungsstelle 2004"/>
          <p:cNvSpPr/>
          <p:nvPr/>
        </p:nvSpPr>
        <p:spPr>
          <a:xfrm>
            <a:off x="4126934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6" name="Flussdiagramm: Verbindungsstelle 2005"/>
          <p:cNvSpPr/>
          <p:nvPr/>
        </p:nvSpPr>
        <p:spPr>
          <a:xfrm>
            <a:off x="4188846" y="320641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7" name="Flussdiagramm: Verbindungsstelle 2006"/>
          <p:cNvSpPr/>
          <p:nvPr/>
        </p:nvSpPr>
        <p:spPr>
          <a:xfrm>
            <a:off x="2586733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8" name="Flussdiagramm: Verbindungsstelle 2007"/>
          <p:cNvSpPr/>
          <p:nvPr/>
        </p:nvSpPr>
        <p:spPr>
          <a:xfrm>
            <a:off x="2652599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9" name="Flussdiagramm: Verbindungsstelle 2008"/>
          <p:cNvSpPr/>
          <p:nvPr/>
        </p:nvSpPr>
        <p:spPr>
          <a:xfrm>
            <a:off x="2719905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0" name="Flussdiagramm: Verbindungsstelle 2009"/>
          <p:cNvSpPr/>
          <p:nvPr/>
        </p:nvSpPr>
        <p:spPr>
          <a:xfrm>
            <a:off x="2786088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1" name="Flussdiagramm: Verbindungsstelle 2010"/>
          <p:cNvSpPr/>
          <p:nvPr/>
        </p:nvSpPr>
        <p:spPr>
          <a:xfrm>
            <a:off x="2848000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2" name="Flussdiagramm: Verbindungsstelle 2011"/>
          <p:cNvSpPr/>
          <p:nvPr/>
        </p:nvSpPr>
        <p:spPr>
          <a:xfrm>
            <a:off x="2915816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3" name="Flussdiagramm: Verbindungsstelle 2012"/>
          <p:cNvSpPr/>
          <p:nvPr/>
        </p:nvSpPr>
        <p:spPr>
          <a:xfrm>
            <a:off x="2981682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4" name="Flussdiagramm: Verbindungsstelle 2013"/>
          <p:cNvSpPr/>
          <p:nvPr/>
        </p:nvSpPr>
        <p:spPr>
          <a:xfrm>
            <a:off x="3048988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5" name="Flussdiagramm: Verbindungsstelle 2014"/>
          <p:cNvSpPr/>
          <p:nvPr/>
        </p:nvSpPr>
        <p:spPr>
          <a:xfrm>
            <a:off x="3115171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6" name="Flussdiagramm: Verbindungsstelle 2015"/>
          <p:cNvSpPr/>
          <p:nvPr/>
        </p:nvSpPr>
        <p:spPr>
          <a:xfrm>
            <a:off x="3177083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7" name="Flussdiagramm: Verbindungsstelle 2016"/>
          <p:cNvSpPr/>
          <p:nvPr/>
        </p:nvSpPr>
        <p:spPr>
          <a:xfrm>
            <a:off x="3247282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8" name="Flussdiagramm: Verbindungsstelle 2017"/>
          <p:cNvSpPr/>
          <p:nvPr/>
        </p:nvSpPr>
        <p:spPr>
          <a:xfrm>
            <a:off x="3313148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9" name="Flussdiagramm: Verbindungsstelle 2018"/>
          <p:cNvSpPr/>
          <p:nvPr/>
        </p:nvSpPr>
        <p:spPr>
          <a:xfrm>
            <a:off x="3380454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0" name="Flussdiagramm: Verbindungsstelle 2019"/>
          <p:cNvSpPr/>
          <p:nvPr/>
        </p:nvSpPr>
        <p:spPr>
          <a:xfrm>
            <a:off x="3446637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1" name="Flussdiagramm: Verbindungsstelle 2020"/>
          <p:cNvSpPr/>
          <p:nvPr/>
        </p:nvSpPr>
        <p:spPr>
          <a:xfrm>
            <a:off x="3508549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2" name="Flussdiagramm: Verbindungsstelle 2021"/>
          <p:cNvSpPr/>
          <p:nvPr/>
        </p:nvSpPr>
        <p:spPr>
          <a:xfrm>
            <a:off x="3590653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3" name="Flussdiagramm: Verbindungsstelle 2022"/>
          <p:cNvSpPr/>
          <p:nvPr/>
        </p:nvSpPr>
        <p:spPr>
          <a:xfrm>
            <a:off x="3656519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4" name="Flussdiagramm: Verbindungsstelle 2023"/>
          <p:cNvSpPr/>
          <p:nvPr/>
        </p:nvSpPr>
        <p:spPr>
          <a:xfrm>
            <a:off x="3723825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5" name="Flussdiagramm: Verbindungsstelle 2024"/>
          <p:cNvSpPr/>
          <p:nvPr/>
        </p:nvSpPr>
        <p:spPr>
          <a:xfrm>
            <a:off x="3790008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6" name="Flussdiagramm: Verbindungsstelle 2025"/>
          <p:cNvSpPr/>
          <p:nvPr/>
        </p:nvSpPr>
        <p:spPr>
          <a:xfrm>
            <a:off x="3851920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7" name="Flussdiagramm: Verbindungsstelle 2026"/>
          <p:cNvSpPr/>
          <p:nvPr/>
        </p:nvSpPr>
        <p:spPr>
          <a:xfrm>
            <a:off x="3922989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8" name="Flussdiagramm: Verbindungsstelle 2027"/>
          <p:cNvSpPr/>
          <p:nvPr/>
        </p:nvSpPr>
        <p:spPr>
          <a:xfrm>
            <a:off x="3988855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9" name="Flussdiagramm: Verbindungsstelle 2028"/>
          <p:cNvSpPr/>
          <p:nvPr/>
        </p:nvSpPr>
        <p:spPr>
          <a:xfrm>
            <a:off x="4056161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0" name="Flussdiagramm: Verbindungsstelle 2029"/>
          <p:cNvSpPr/>
          <p:nvPr/>
        </p:nvSpPr>
        <p:spPr>
          <a:xfrm>
            <a:off x="4122344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1" name="Flussdiagramm: Verbindungsstelle 2030"/>
          <p:cNvSpPr/>
          <p:nvPr/>
        </p:nvSpPr>
        <p:spPr>
          <a:xfrm>
            <a:off x="4184256" y="32775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2" name="Flussdiagramm: Verbindungsstelle 2031"/>
          <p:cNvSpPr/>
          <p:nvPr/>
        </p:nvSpPr>
        <p:spPr>
          <a:xfrm>
            <a:off x="4266360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3" name="Flussdiagramm: Verbindungsstelle 2032"/>
          <p:cNvSpPr/>
          <p:nvPr/>
        </p:nvSpPr>
        <p:spPr>
          <a:xfrm>
            <a:off x="4332226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4" name="Flussdiagramm: Verbindungsstelle 2033"/>
          <p:cNvSpPr/>
          <p:nvPr/>
        </p:nvSpPr>
        <p:spPr>
          <a:xfrm>
            <a:off x="4399532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5" name="Flussdiagramm: Verbindungsstelle 2034"/>
          <p:cNvSpPr/>
          <p:nvPr/>
        </p:nvSpPr>
        <p:spPr>
          <a:xfrm>
            <a:off x="4465715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6" name="Flussdiagramm: Verbindungsstelle 2035"/>
          <p:cNvSpPr/>
          <p:nvPr/>
        </p:nvSpPr>
        <p:spPr>
          <a:xfrm>
            <a:off x="4527627" y="32775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7" name="Flussdiagramm: Verbindungsstelle 2036"/>
          <p:cNvSpPr/>
          <p:nvPr/>
        </p:nvSpPr>
        <p:spPr>
          <a:xfrm>
            <a:off x="2586733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8" name="Flussdiagramm: Verbindungsstelle 2037"/>
          <p:cNvSpPr/>
          <p:nvPr/>
        </p:nvSpPr>
        <p:spPr>
          <a:xfrm>
            <a:off x="2652599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9" name="Flussdiagramm: Verbindungsstelle 2038"/>
          <p:cNvSpPr/>
          <p:nvPr/>
        </p:nvSpPr>
        <p:spPr>
          <a:xfrm>
            <a:off x="2719905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0" name="Flussdiagramm: Verbindungsstelle 2039"/>
          <p:cNvSpPr/>
          <p:nvPr/>
        </p:nvSpPr>
        <p:spPr>
          <a:xfrm>
            <a:off x="2786088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1" name="Flussdiagramm: Verbindungsstelle 2040"/>
          <p:cNvSpPr/>
          <p:nvPr/>
        </p:nvSpPr>
        <p:spPr>
          <a:xfrm>
            <a:off x="2848000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2" name="Flussdiagramm: Verbindungsstelle 2041"/>
          <p:cNvSpPr/>
          <p:nvPr/>
        </p:nvSpPr>
        <p:spPr>
          <a:xfrm>
            <a:off x="2915816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3" name="Flussdiagramm: Verbindungsstelle 2042"/>
          <p:cNvSpPr/>
          <p:nvPr/>
        </p:nvSpPr>
        <p:spPr>
          <a:xfrm>
            <a:off x="2981682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4" name="Flussdiagramm: Verbindungsstelle 2043"/>
          <p:cNvSpPr/>
          <p:nvPr/>
        </p:nvSpPr>
        <p:spPr>
          <a:xfrm>
            <a:off x="3048988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5" name="Flussdiagramm: Verbindungsstelle 2044"/>
          <p:cNvSpPr/>
          <p:nvPr/>
        </p:nvSpPr>
        <p:spPr>
          <a:xfrm>
            <a:off x="3115171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6" name="Flussdiagramm: Verbindungsstelle 2045"/>
          <p:cNvSpPr/>
          <p:nvPr/>
        </p:nvSpPr>
        <p:spPr>
          <a:xfrm>
            <a:off x="3177083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7" name="Flussdiagramm: Verbindungsstelle 2046"/>
          <p:cNvSpPr/>
          <p:nvPr/>
        </p:nvSpPr>
        <p:spPr>
          <a:xfrm>
            <a:off x="3247282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8" name="Flussdiagramm: Verbindungsstelle 2047"/>
          <p:cNvSpPr/>
          <p:nvPr/>
        </p:nvSpPr>
        <p:spPr>
          <a:xfrm>
            <a:off x="3313148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9" name="Flussdiagramm: Verbindungsstelle 2048"/>
          <p:cNvSpPr/>
          <p:nvPr/>
        </p:nvSpPr>
        <p:spPr>
          <a:xfrm>
            <a:off x="3380454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0" name="Flussdiagramm: Verbindungsstelle 2049"/>
          <p:cNvSpPr/>
          <p:nvPr/>
        </p:nvSpPr>
        <p:spPr>
          <a:xfrm>
            <a:off x="3446637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1" name="Flussdiagramm: Verbindungsstelle 2050"/>
          <p:cNvSpPr/>
          <p:nvPr/>
        </p:nvSpPr>
        <p:spPr>
          <a:xfrm>
            <a:off x="3508549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2" name="Flussdiagramm: Verbindungsstelle 2051"/>
          <p:cNvSpPr/>
          <p:nvPr/>
        </p:nvSpPr>
        <p:spPr>
          <a:xfrm>
            <a:off x="3590653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3" name="Flussdiagramm: Verbindungsstelle 2052"/>
          <p:cNvSpPr/>
          <p:nvPr/>
        </p:nvSpPr>
        <p:spPr>
          <a:xfrm>
            <a:off x="3656519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4" name="Flussdiagramm: Verbindungsstelle 2053"/>
          <p:cNvSpPr/>
          <p:nvPr/>
        </p:nvSpPr>
        <p:spPr>
          <a:xfrm>
            <a:off x="3723825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5" name="Flussdiagramm: Verbindungsstelle 2054"/>
          <p:cNvSpPr/>
          <p:nvPr/>
        </p:nvSpPr>
        <p:spPr>
          <a:xfrm>
            <a:off x="3790008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6" name="Flussdiagramm: Verbindungsstelle 2055"/>
          <p:cNvSpPr/>
          <p:nvPr/>
        </p:nvSpPr>
        <p:spPr>
          <a:xfrm>
            <a:off x="3851920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7" name="Flussdiagramm: Verbindungsstelle 2056"/>
          <p:cNvSpPr/>
          <p:nvPr/>
        </p:nvSpPr>
        <p:spPr>
          <a:xfrm>
            <a:off x="3922989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8" name="Flussdiagramm: Verbindungsstelle 2057"/>
          <p:cNvSpPr/>
          <p:nvPr/>
        </p:nvSpPr>
        <p:spPr>
          <a:xfrm>
            <a:off x="3988855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9" name="Flussdiagramm: Verbindungsstelle 2058"/>
          <p:cNvSpPr/>
          <p:nvPr/>
        </p:nvSpPr>
        <p:spPr>
          <a:xfrm>
            <a:off x="4056161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0" name="Flussdiagramm: Verbindungsstelle 2059"/>
          <p:cNvSpPr/>
          <p:nvPr/>
        </p:nvSpPr>
        <p:spPr>
          <a:xfrm>
            <a:off x="4122344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1" name="Flussdiagramm: Verbindungsstelle 2060"/>
          <p:cNvSpPr/>
          <p:nvPr/>
        </p:nvSpPr>
        <p:spPr>
          <a:xfrm>
            <a:off x="4184256" y="339756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2" name="Flussdiagramm: Verbindungsstelle 2061"/>
          <p:cNvSpPr/>
          <p:nvPr/>
        </p:nvSpPr>
        <p:spPr>
          <a:xfrm>
            <a:off x="4266360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3" name="Flussdiagramm: Verbindungsstelle 2062"/>
          <p:cNvSpPr/>
          <p:nvPr/>
        </p:nvSpPr>
        <p:spPr>
          <a:xfrm>
            <a:off x="4332226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4" name="Flussdiagramm: Verbindungsstelle 2063"/>
          <p:cNvSpPr/>
          <p:nvPr/>
        </p:nvSpPr>
        <p:spPr>
          <a:xfrm>
            <a:off x="4399532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5" name="Flussdiagramm: Verbindungsstelle 2064"/>
          <p:cNvSpPr/>
          <p:nvPr/>
        </p:nvSpPr>
        <p:spPr>
          <a:xfrm>
            <a:off x="4465715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6" name="Flussdiagramm: Verbindungsstelle 2065"/>
          <p:cNvSpPr/>
          <p:nvPr/>
        </p:nvSpPr>
        <p:spPr>
          <a:xfrm>
            <a:off x="4527627" y="3397560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7" name="Flussdiagramm: Verbindungsstelle 2066"/>
          <p:cNvSpPr/>
          <p:nvPr/>
        </p:nvSpPr>
        <p:spPr>
          <a:xfrm>
            <a:off x="4266360" y="33366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8" name="Flussdiagramm: Verbindungsstelle 2067"/>
          <p:cNvSpPr/>
          <p:nvPr/>
        </p:nvSpPr>
        <p:spPr>
          <a:xfrm>
            <a:off x="4332226" y="33366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9" name="Flussdiagramm: Verbindungsstelle 2068"/>
          <p:cNvSpPr/>
          <p:nvPr/>
        </p:nvSpPr>
        <p:spPr>
          <a:xfrm>
            <a:off x="4399532" y="33366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0" name="Flussdiagramm: Verbindungsstelle 2069"/>
          <p:cNvSpPr/>
          <p:nvPr/>
        </p:nvSpPr>
        <p:spPr>
          <a:xfrm>
            <a:off x="4465715" y="33366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1" name="Flussdiagramm: Verbindungsstelle 2070"/>
          <p:cNvSpPr/>
          <p:nvPr/>
        </p:nvSpPr>
        <p:spPr>
          <a:xfrm>
            <a:off x="4527627" y="33366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2" name="Flussdiagramm: Verbindungsstelle 2071"/>
          <p:cNvSpPr/>
          <p:nvPr/>
        </p:nvSpPr>
        <p:spPr>
          <a:xfrm>
            <a:off x="2580966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3" name="Flussdiagramm: Verbindungsstelle 2072"/>
          <p:cNvSpPr/>
          <p:nvPr/>
        </p:nvSpPr>
        <p:spPr>
          <a:xfrm>
            <a:off x="2646832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4" name="Flussdiagramm: Verbindungsstelle 2073"/>
          <p:cNvSpPr/>
          <p:nvPr/>
        </p:nvSpPr>
        <p:spPr>
          <a:xfrm>
            <a:off x="2714138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5" name="Flussdiagramm: Verbindungsstelle 2074"/>
          <p:cNvSpPr/>
          <p:nvPr/>
        </p:nvSpPr>
        <p:spPr>
          <a:xfrm>
            <a:off x="2780321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6" name="Flussdiagramm: Verbindungsstelle 2075"/>
          <p:cNvSpPr/>
          <p:nvPr/>
        </p:nvSpPr>
        <p:spPr>
          <a:xfrm>
            <a:off x="2842233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7" name="Flussdiagramm: Verbindungsstelle 2076"/>
          <p:cNvSpPr/>
          <p:nvPr/>
        </p:nvSpPr>
        <p:spPr>
          <a:xfrm>
            <a:off x="2912432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8" name="Flussdiagramm: Verbindungsstelle 2077"/>
          <p:cNvSpPr/>
          <p:nvPr/>
        </p:nvSpPr>
        <p:spPr>
          <a:xfrm>
            <a:off x="2978298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9" name="Flussdiagramm: Verbindungsstelle 2078"/>
          <p:cNvSpPr/>
          <p:nvPr/>
        </p:nvSpPr>
        <p:spPr>
          <a:xfrm>
            <a:off x="3045604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0" name="Flussdiagramm: Verbindungsstelle 2079"/>
          <p:cNvSpPr/>
          <p:nvPr/>
        </p:nvSpPr>
        <p:spPr>
          <a:xfrm>
            <a:off x="3111787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1" name="Flussdiagramm: Verbindungsstelle 2080"/>
          <p:cNvSpPr/>
          <p:nvPr/>
        </p:nvSpPr>
        <p:spPr>
          <a:xfrm>
            <a:off x="3173699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2" name="Flussdiagramm: Verbindungsstelle 2081"/>
          <p:cNvSpPr/>
          <p:nvPr/>
        </p:nvSpPr>
        <p:spPr>
          <a:xfrm>
            <a:off x="3255803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3" name="Flussdiagramm: Verbindungsstelle 2082"/>
          <p:cNvSpPr/>
          <p:nvPr/>
        </p:nvSpPr>
        <p:spPr>
          <a:xfrm>
            <a:off x="3321669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4" name="Flussdiagramm: Verbindungsstelle 2083"/>
          <p:cNvSpPr/>
          <p:nvPr/>
        </p:nvSpPr>
        <p:spPr>
          <a:xfrm>
            <a:off x="3388975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5" name="Flussdiagramm: Verbindungsstelle 2084"/>
          <p:cNvSpPr/>
          <p:nvPr/>
        </p:nvSpPr>
        <p:spPr>
          <a:xfrm>
            <a:off x="3455158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6" name="Flussdiagramm: Verbindungsstelle 2085"/>
          <p:cNvSpPr/>
          <p:nvPr/>
        </p:nvSpPr>
        <p:spPr>
          <a:xfrm>
            <a:off x="3517070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7" name="Flussdiagramm: Verbindungsstelle 2086"/>
          <p:cNvSpPr/>
          <p:nvPr/>
        </p:nvSpPr>
        <p:spPr>
          <a:xfrm>
            <a:off x="3588139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8" name="Flussdiagramm: Verbindungsstelle 2087"/>
          <p:cNvSpPr/>
          <p:nvPr/>
        </p:nvSpPr>
        <p:spPr>
          <a:xfrm>
            <a:off x="3654005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9" name="Flussdiagramm: Verbindungsstelle 2088"/>
          <p:cNvSpPr/>
          <p:nvPr/>
        </p:nvSpPr>
        <p:spPr>
          <a:xfrm>
            <a:off x="3721311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0" name="Flussdiagramm: Verbindungsstelle 2089"/>
          <p:cNvSpPr/>
          <p:nvPr/>
        </p:nvSpPr>
        <p:spPr>
          <a:xfrm>
            <a:off x="3787494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1" name="Flussdiagramm: Verbindungsstelle 2090"/>
          <p:cNvSpPr/>
          <p:nvPr/>
        </p:nvSpPr>
        <p:spPr>
          <a:xfrm>
            <a:off x="3849406" y="33353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2" name="Flussdiagramm: Verbindungsstelle 2091"/>
          <p:cNvSpPr/>
          <p:nvPr/>
        </p:nvSpPr>
        <p:spPr>
          <a:xfrm>
            <a:off x="3931510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3" name="Flussdiagramm: Verbindungsstelle 2092"/>
          <p:cNvSpPr/>
          <p:nvPr/>
        </p:nvSpPr>
        <p:spPr>
          <a:xfrm>
            <a:off x="3997376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4" name="Flussdiagramm: Verbindungsstelle 2093"/>
          <p:cNvSpPr/>
          <p:nvPr/>
        </p:nvSpPr>
        <p:spPr>
          <a:xfrm>
            <a:off x="4064682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5" name="Flussdiagramm: Verbindungsstelle 2094"/>
          <p:cNvSpPr/>
          <p:nvPr/>
        </p:nvSpPr>
        <p:spPr>
          <a:xfrm>
            <a:off x="4130865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6" name="Flussdiagramm: Verbindungsstelle 2095"/>
          <p:cNvSpPr/>
          <p:nvPr/>
        </p:nvSpPr>
        <p:spPr>
          <a:xfrm>
            <a:off x="4192777" y="33353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7" name="Flussdiagramm: Verbindungsstelle 2126"/>
          <p:cNvSpPr/>
          <p:nvPr/>
        </p:nvSpPr>
        <p:spPr>
          <a:xfrm>
            <a:off x="4262429" y="351664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8" name="Flussdiagramm: Verbindungsstelle 2127"/>
          <p:cNvSpPr/>
          <p:nvPr/>
        </p:nvSpPr>
        <p:spPr>
          <a:xfrm>
            <a:off x="4328295" y="351664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9" name="Flussdiagramm: Verbindungsstelle 2128"/>
          <p:cNvSpPr/>
          <p:nvPr/>
        </p:nvSpPr>
        <p:spPr>
          <a:xfrm>
            <a:off x="4395601" y="351664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0" name="Flussdiagramm: Verbindungsstelle 2129"/>
          <p:cNvSpPr/>
          <p:nvPr/>
        </p:nvSpPr>
        <p:spPr>
          <a:xfrm>
            <a:off x="4461784" y="351664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1" name="Flussdiagramm: Verbindungsstelle 2130"/>
          <p:cNvSpPr/>
          <p:nvPr/>
        </p:nvSpPr>
        <p:spPr>
          <a:xfrm>
            <a:off x="4523696" y="351664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2" name="Flussdiagramm: Verbindungsstelle 2131"/>
          <p:cNvSpPr/>
          <p:nvPr/>
        </p:nvSpPr>
        <p:spPr>
          <a:xfrm>
            <a:off x="2577035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3" name="Flussdiagramm: Verbindungsstelle 2132"/>
          <p:cNvSpPr/>
          <p:nvPr/>
        </p:nvSpPr>
        <p:spPr>
          <a:xfrm>
            <a:off x="2642901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4" name="Flussdiagramm: Verbindungsstelle 2133"/>
          <p:cNvSpPr/>
          <p:nvPr/>
        </p:nvSpPr>
        <p:spPr>
          <a:xfrm>
            <a:off x="2710207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5" name="Flussdiagramm: Verbindungsstelle 2134"/>
          <p:cNvSpPr/>
          <p:nvPr/>
        </p:nvSpPr>
        <p:spPr>
          <a:xfrm>
            <a:off x="2776390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6" name="Flussdiagramm: Verbindungsstelle 2135"/>
          <p:cNvSpPr/>
          <p:nvPr/>
        </p:nvSpPr>
        <p:spPr>
          <a:xfrm>
            <a:off x="2838302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7" name="Flussdiagramm: Verbindungsstelle 2136"/>
          <p:cNvSpPr/>
          <p:nvPr/>
        </p:nvSpPr>
        <p:spPr>
          <a:xfrm>
            <a:off x="2908501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8" name="Flussdiagramm: Verbindungsstelle 2137"/>
          <p:cNvSpPr/>
          <p:nvPr/>
        </p:nvSpPr>
        <p:spPr>
          <a:xfrm>
            <a:off x="2974367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9" name="Flussdiagramm: Verbindungsstelle 2138"/>
          <p:cNvSpPr/>
          <p:nvPr/>
        </p:nvSpPr>
        <p:spPr>
          <a:xfrm>
            <a:off x="3041673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0" name="Flussdiagramm: Verbindungsstelle 2139"/>
          <p:cNvSpPr/>
          <p:nvPr/>
        </p:nvSpPr>
        <p:spPr>
          <a:xfrm>
            <a:off x="3107856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1" name="Flussdiagramm: Verbindungsstelle 2140"/>
          <p:cNvSpPr/>
          <p:nvPr/>
        </p:nvSpPr>
        <p:spPr>
          <a:xfrm>
            <a:off x="3169768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2" name="Flussdiagramm: Verbindungsstelle 2141"/>
          <p:cNvSpPr/>
          <p:nvPr/>
        </p:nvSpPr>
        <p:spPr>
          <a:xfrm>
            <a:off x="3251872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3" name="Flussdiagramm: Verbindungsstelle 2142"/>
          <p:cNvSpPr/>
          <p:nvPr/>
        </p:nvSpPr>
        <p:spPr>
          <a:xfrm>
            <a:off x="3317738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4" name="Flussdiagramm: Verbindungsstelle 2143"/>
          <p:cNvSpPr/>
          <p:nvPr/>
        </p:nvSpPr>
        <p:spPr>
          <a:xfrm>
            <a:off x="3385044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5" name="Flussdiagramm: Verbindungsstelle 2144"/>
          <p:cNvSpPr/>
          <p:nvPr/>
        </p:nvSpPr>
        <p:spPr>
          <a:xfrm>
            <a:off x="3451227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6" name="Flussdiagramm: Verbindungsstelle 2145"/>
          <p:cNvSpPr/>
          <p:nvPr/>
        </p:nvSpPr>
        <p:spPr>
          <a:xfrm>
            <a:off x="3513139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7" name="Flussdiagramm: Verbindungsstelle 2146"/>
          <p:cNvSpPr/>
          <p:nvPr/>
        </p:nvSpPr>
        <p:spPr>
          <a:xfrm>
            <a:off x="3584208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8" name="Flussdiagramm: Verbindungsstelle 2147"/>
          <p:cNvSpPr/>
          <p:nvPr/>
        </p:nvSpPr>
        <p:spPr>
          <a:xfrm>
            <a:off x="3650074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9" name="Flussdiagramm: Verbindungsstelle 2148"/>
          <p:cNvSpPr/>
          <p:nvPr/>
        </p:nvSpPr>
        <p:spPr>
          <a:xfrm>
            <a:off x="3717380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0" name="Flussdiagramm: Verbindungsstelle 2149"/>
          <p:cNvSpPr/>
          <p:nvPr/>
        </p:nvSpPr>
        <p:spPr>
          <a:xfrm>
            <a:off x="3783563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1" name="Flussdiagramm: Verbindungsstelle 2150"/>
          <p:cNvSpPr/>
          <p:nvPr/>
        </p:nvSpPr>
        <p:spPr>
          <a:xfrm>
            <a:off x="3845475" y="351533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2" name="Flussdiagramm: Verbindungsstelle 2151"/>
          <p:cNvSpPr/>
          <p:nvPr/>
        </p:nvSpPr>
        <p:spPr>
          <a:xfrm>
            <a:off x="3927579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3" name="Flussdiagramm: Verbindungsstelle 2152"/>
          <p:cNvSpPr/>
          <p:nvPr/>
        </p:nvSpPr>
        <p:spPr>
          <a:xfrm>
            <a:off x="3993445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4" name="Flussdiagramm: Verbindungsstelle 2153"/>
          <p:cNvSpPr/>
          <p:nvPr/>
        </p:nvSpPr>
        <p:spPr>
          <a:xfrm>
            <a:off x="4060751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5" name="Flussdiagramm: Verbindungsstelle 2154"/>
          <p:cNvSpPr/>
          <p:nvPr/>
        </p:nvSpPr>
        <p:spPr>
          <a:xfrm>
            <a:off x="4126934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6" name="Flussdiagramm: Verbindungsstelle 2155"/>
          <p:cNvSpPr/>
          <p:nvPr/>
        </p:nvSpPr>
        <p:spPr>
          <a:xfrm>
            <a:off x="4188846" y="351533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7" name="Flussdiagramm: Verbindungsstelle 2156"/>
          <p:cNvSpPr/>
          <p:nvPr/>
        </p:nvSpPr>
        <p:spPr>
          <a:xfrm>
            <a:off x="2582802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8" name="Flussdiagramm: Verbindungsstelle 2157"/>
          <p:cNvSpPr/>
          <p:nvPr/>
        </p:nvSpPr>
        <p:spPr>
          <a:xfrm>
            <a:off x="2648668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9" name="Flussdiagramm: Verbindungsstelle 2158"/>
          <p:cNvSpPr/>
          <p:nvPr/>
        </p:nvSpPr>
        <p:spPr>
          <a:xfrm>
            <a:off x="2715974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0" name="Flussdiagramm: Verbindungsstelle 2159"/>
          <p:cNvSpPr/>
          <p:nvPr/>
        </p:nvSpPr>
        <p:spPr>
          <a:xfrm>
            <a:off x="2782157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1" name="Flussdiagramm: Verbindungsstelle 2160"/>
          <p:cNvSpPr/>
          <p:nvPr/>
        </p:nvSpPr>
        <p:spPr>
          <a:xfrm>
            <a:off x="2844069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2" name="Flussdiagramm: Verbindungsstelle 2161"/>
          <p:cNvSpPr/>
          <p:nvPr/>
        </p:nvSpPr>
        <p:spPr>
          <a:xfrm>
            <a:off x="2911885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3" name="Flussdiagramm: Verbindungsstelle 2162"/>
          <p:cNvSpPr/>
          <p:nvPr/>
        </p:nvSpPr>
        <p:spPr>
          <a:xfrm>
            <a:off x="2977751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4" name="Flussdiagramm: Verbindungsstelle 2163"/>
          <p:cNvSpPr/>
          <p:nvPr/>
        </p:nvSpPr>
        <p:spPr>
          <a:xfrm>
            <a:off x="3045057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5" name="Flussdiagramm: Verbindungsstelle 2164"/>
          <p:cNvSpPr/>
          <p:nvPr/>
        </p:nvSpPr>
        <p:spPr>
          <a:xfrm>
            <a:off x="3111240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6" name="Flussdiagramm: Verbindungsstelle 2165"/>
          <p:cNvSpPr/>
          <p:nvPr/>
        </p:nvSpPr>
        <p:spPr>
          <a:xfrm>
            <a:off x="3173152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7" name="Flussdiagramm: Verbindungsstelle 2166"/>
          <p:cNvSpPr/>
          <p:nvPr/>
        </p:nvSpPr>
        <p:spPr>
          <a:xfrm>
            <a:off x="3243351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8" name="Flussdiagramm: Verbindungsstelle 2167"/>
          <p:cNvSpPr/>
          <p:nvPr/>
        </p:nvSpPr>
        <p:spPr>
          <a:xfrm>
            <a:off x="3309217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9" name="Flussdiagramm: Verbindungsstelle 2168"/>
          <p:cNvSpPr/>
          <p:nvPr/>
        </p:nvSpPr>
        <p:spPr>
          <a:xfrm>
            <a:off x="3376523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0" name="Flussdiagramm: Verbindungsstelle 2169"/>
          <p:cNvSpPr/>
          <p:nvPr/>
        </p:nvSpPr>
        <p:spPr>
          <a:xfrm>
            <a:off x="3442706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1" name="Flussdiagramm: Verbindungsstelle 2170"/>
          <p:cNvSpPr/>
          <p:nvPr/>
        </p:nvSpPr>
        <p:spPr>
          <a:xfrm>
            <a:off x="3504618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2" name="Flussdiagramm: Verbindungsstelle 2171"/>
          <p:cNvSpPr/>
          <p:nvPr/>
        </p:nvSpPr>
        <p:spPr>
          <a:xfrm>
            <a:off x="3586722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3" name="Flussdiagramm: Verbindungsstelle 2172"/>
          <p:cNvSpPr/>
          <p:nvPr/>
        </p:nvSpPr>
        <p:spPr>
          <a:xfrm>
            <a:off x="3652588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4" name="Flussdiagramm: Verbindungsstelle 2173"/>
          <p:cNvSpPr/>
          <p:nvPr/>
        </p:nvSpPr>
        <p:spPr>
          <a:xfrm>
            <a:off x="3719894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5" name="Flussdiagramm: Verbindungsstelle 2174"/>
          <p:cNvSpPr/>
          <p:nvPr/>
        </p:nvSpPr>
        <p:spPr>
          <a:xfrm>
            <a:off x="3786077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6" name="Flussdiagramm: Verbindungsstelle 2175"/>
          <p:cNvSpPr/>
          <p:nvPr/>
        </p:nvSpPr>
        <p:spPr>
          <a:xfrm>
            <a:off x="3847989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7" name="Flussdiagramm: Verbindungsstelle 2176"/>
          <p:cNvSpPr/>
          <p:nvPr/>
        </p:nvSpPr>
        <p:spPr>
          <a:xfrm>
            <a:off x="3919058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8" name="Flussdiagramm: Verbindungsstelle 2177"/>
          <p:cNvSpPr/>
          <p:nvPr/>
        </p:nvSpPr>
        <p:spPr>
          <a:xfrm>
            <a:off x="3984924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9" name="Flussdiagramm: Verbindungsstelle 2178"/>
          <p:cNvSpPr/>
          <p:nvPr/>
        </p:nvSpPr>
        <p:spPr>
          <a:xfrm>
            <a:off x="4052230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0" name="Flussdiagramm: Verbindungsstelle 2179"/>
          <p:cNvSpPr/>
          <p:nvPr/>
        </p:nvSpPr>
        <p:spPr>
          <a:xfrm>
            <a:off x="4118413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1" name="Flussdiagramm: Verbindungsstelle 2180"/>
          <p:cNvSpPr/>
          <p:nvPr/>
        </p:nvSpPr>
        <p:spPr>
          <a:xfrm>
            <a:off x="4180325" y="357344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2" name="Flussdiagramm: Verbindungsstelle 2181"/>
          <p:cNvSpPr/>
          <p:nvPr/>
        </p:nvSpPr>
        <p:spPr>
          <a:xfrm>
            <a:off x="4262429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3" name="Flussdiagramm: Verbindungsstelle 2182"/>
          <p:cNvSpPr/>
          <p:nvPr/>
        </p:nvSpPr>
        <p:spPr>
          <a:xfrm>
            <a:off x="4328295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4" name="Flussdiagramm: Verbindungsstelle 2183"/>
          <p:cNvSpPr/>
          <p:nvPr/>
        </p:nvSpPr>
        <p:spPr>
          <a:xfrm>
            <a:off x="4395601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5" name="Flussdiagramm: Verbindungsstelle 2184"/>
          <p:cNvSpPr/>
          <p:nvPr/>
        </p:nvSpPr>
        <p:spPr>
          <a:xfrm>
            <a:off x="4461784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6" name="Flussdiagramm: Verbindungsstelle 2185"/>
          <p:cNvSpPr/>
          <p:nvPr/>
        </p:nvSpPr>
        <p:spPr>
          <a:xfrm>
            <a:off x="4523696" y="357344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7" name="Flussdiagramm: Verbindungsstelle 2186"/>
          <p:cNvSpPr/>
          <p:nvPr/>
        </p:nvSpPr>
        <p:spPr>
          <a:xfrm>
            <a:off x="4262429" y="36325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8" name="Flussdiagramm: Verbindungsstelle 2187"/>
          <p:cNvSpPr/>
          <p:nvPr/>
        </p:nvSpPr>
        <p:spPr>
          <a:xfrm>
            <a:off x="4328295" y="36325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9" name="Flussdiagramm: Verbindungsstelle 2188"/>
          <p:cNvSpPr/>
          <p:nvPr/>
        </p:nvSpPr>
        <p:spPr>
          <a:xfrm>
            <a:off x="4395601" y="36325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0" name="Flussdiagramm: Verbindungsstelle 2189"/>
          <p:cNvSpPr/>
          <p:nvPr/>
        </p:nvSpPr>
        <p:spPr>
          <a:xfrm>
            <a:off x="4461784" y="36325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1" name="Flussdiagramm: Verbindungsstelle 2190"/>
          <p:cNvSpPr/>
          <p:nvPr/>
        </p:nvSpPr>
        <p:spPr>
          <a:xfrm>
            <a:off x="4523696" y="363252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2" name="Flussdiagramm: Verbindungsstelle 2191"/>
          <p:cNvSpPr/>
          <p:nvPr/>
        </p:nvSpPr>
        <p:spPr>
          <a:xfrm>
            <a:off x="2577035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3" name="Flussdiagramm: Verbindungsstelle 2192"/>
          <p:cNvSpPr/>
          <p:nvPr/>
        </p:nvSpPr>
        <p:spPr>
          <a:xfrm>
            <a:off x="2642901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4" name="Flussdiagramm: Verbindungsstelle 2193"/>
          <p:cNvSpPr/>
          <p:nvPr/>
        </p:nvSpPr>
        <p:spPr>
          <a:xfrm>
            <a:off x="2710207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5" name="Flussdiagramm: Verbindungsstelle 2194"/>
          <p:cNvSpPr/>
          <p:nvPr/>
        </p:nvSpPr>
        <p:spPr>
          <a:xfrm>
            <a:off x="2776390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6" name="Flussdiagramm: Verbindungsstelle 2195"/>
          <p:cNvSpPr/>
          <p:nvPr/>
        </p:nvSpPr>
        <p:spPr>
          <a:xfrm>
            <a:off x="2838302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7" name="Flussdiagramm: Verbindungsstelle 2196"/>
          <p:cNvSpPr/>
          <p:nvPr/>
        </p:nvSpPr>
        <p:spPr>
          <a:xfrm>
            <a:off x="2908501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8" name="Flussdiagramm: Verbindungsstelle 2197"/>
          <p:cNvSpPr/>
          <p:nvPr/>
        </p:nvSpPr>
        <p:spPr>
          <a:xfrm>
            <a:off x="2974367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9" name="Flussdiagramm: Verbindungsstelle 2198"/>
          <p:cNvSpPr/>
          <p:nvPr/>
        </p:nvSpPr>
        <p:spPr>
          <a:xfrm>
            <a:off x="3041673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0" name="Flussdiagramm: Verbindungsstelle 2199"/>
          <p:cNvSpPr/>
          <p:nvPr/>
        </p:nvSpPr>
        <p:spPr>
          <a:xfrm>
            <a:off x="3107856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1" name="Flussdiagramm: Verbindungsstelle 2200"/>
          <p:cNvSpPr/>
          <p:nvPr/>
        </p:nvSpPr>
        <p:spPr>
          <a:xfrm>
            <a:off x="3169768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2" name="Flussdiagramm: Verbindungsstelle 2201"/>
          <p:cNvSpPr/>
          <p:nvPr/>
        </p:nvSpPr>
        <p:spPr>
          <a:xfrm>
            <a:off x="3251872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3" name="Flussdiagramm: Verbindungsstelle 2202"/>
          <p:cNvSpPr/>
          <p:nvPr/>
        </p:nvSpPr>
        <p:spPr>
          <a:xfrm>
            <a:off x="3317738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4" name="Flussdiagramm: Verbindungsstelle 2203"/>
          <p:cNvSpPr/>
          <p:nvPr/>
        </p:nvSpPr>
        <p:spPr>
          <a:xfrm>
            <a:off x="3385044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5" name="Flussdiagramm: Verbindungsstelle 2204"/>
          <p:cNvSpPr/>
          <p:nvPr/>
        </p:nvSpPr>
        <p:spPr>
          <a:xfrm>
            <a:off x="3451227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6" name="Flussdiagramm: Verbindungsstelle 2205"/>
          <p:cNvSpPr/>
          <p:nvPr/>
        </p:nvSpPr>
        <p:spPr>
          <a:xfrm>
            <a:off x="3513139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7" name="Flussdiagramm: Verbindungsstelle 2206"/>
          <p:cNvSpPr/>
          <p:nvPr/>
        </p:nvSpPr>
        <p:spPr>
          <a:xfrm>
            <a:off x="3584208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8" name="Flussdiagramm: Verbindungsstelle 2207"/>
          <p:cNvSpPr/>
          <p:nvPr/>
        </p:nvSpPr>
        <p:spPr>
          <a:xfrm>
            <a:off x="3650074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9" name="Flussdiagramm: Verbindungsstelle 2208"/>
          <p:cNvSpPr/>
          <p:nvPr/>
        </p:nvSpPr>
        <p:spPr>
          <a:xfrm>
            <a:off x="3717380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0" name="Flussdiagramm: Verbindungsstelle 2209"/>
          <p:cNvSpPr/>
          <p:nvPr/>
        </p:nvSpPr>
        <p:spPr>
          <a:xfrm>
            <a:off x="3783563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1" name="Flussdiagramm: Verbindungsstelle 2210"/>
          <p:cNvSpPr/>
          <p:nvPr/>
        </p:nvSpPr>
        <p:spPr>
          <a:xfrm>
            <a:off x="3845475" y="363121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2" name="Flussdiagramm: Verbindungsstelle 2211"/>
          <p:cNvSpPr/>
          <p:nvPr/>
        </p:nvSpPr>
        <p:spPr>
          <a:xfrm>
            <a:off x="3927579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3" name="Flussdiagramm: Verbindungsstelle 2212"/>
          <p:cNvSpPr/>
          <p:nvPr/>
        </p:nvSpPr>
        <p:spPr>
          <a:xfrm>
            <a:off x="3993445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4" name="Flussdiagramm: Verbindungsstelle 2213"/>
          <p:cNvSpPr/>
          <p:nvPr/>
        </p:nvSpPr>
        <p:spPr>
          <a:xfrm>
            <a:off x="4060751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5" name="Flussdiagramm: Verbindungsstelle 2214"/>
          <p:cNvSpPr/>
          <p:nvPr/>
        </p:nvSpPr>
        <p:spPr>
          <a:xfrm>
            <a:off x="4126934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6" name="Flussdiagramm: Verbindungsstelle 2215"/>
          <p:cNvSpPr/>
          <p:nvPr/>
        </p:nvSpPr>
        <p:spPr>
          <a:xfrm>
            <a:off x="4188846" y="363121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7" name="Flussdiagramm: Verbindungsstelle 2216"/>
          <p:cNvSpPr/>
          <p:nvPr/>
        </p:nvSpPr>
        <p:spPr>
          <a:xfrm>
            <a:off x="2582802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8" name="Flussdiagramm: Verbindungsstelle 2217"/>
          <p:cNvSpPr/>
          <p:nvPr/>
        </p:nvSpPr>
        <p:spPr>
          <a:xfrm>
            <a:off x="2648668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9" name="Flussdiagramm: Verbindungsstelle 2218"/>
          <p:cNvSpPr/>
          <p:nvPr/>
        </p:nvSpPr>
        <p:spPr>
          <a:xfrm>
            <a:off x="2715974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0" name="Flussdiagramm: Verbindungsstelle 2219"/>
          <p:cNvSpPr/>
          <p:nvPr/>
        </p:nvSpPr>
        <p:spPr>
          <a:xfrm>
            <a:off x="2782157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1" name="Flussdiagramm: Verbindungsstelle 2220"/>
          <p:cNvSpPr/>
          <p:nvPr/>
        </p:nvSpPr>
        <p:spPr>
          <a:xfrm>
            <a:off x="2844069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2" name="Flussdiagramm: Verbindungsstelle 2221"/>
          <p:cNvSpPr/>
          <p:nvPr/>
        </p:nvSpPr>
        <p:spPr>
          <a:xfrm>
            <a:off x="2911885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3" name="Flussdiagramm: Verbindungsstelle 2222"/>
          <p:cNvSpPr/>
          <p:nvPr/>
        </p:nvSpPr>
        <p:spPr>
          <a:xfrm>
            <a:off x="2977751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4" name="Flussdiagramm: Verbindungsstelle 2223"/>
          <p:cNvSpPr/>
          <p:nvPr/>
        </p:nvSpPr>
        <p:spPr>
          <a:xfrm>
            <a:off x="3045057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5" name="Flussdiagramm: Verbindungsstelle 2224"/>
          <p:cNvSpPr/>
          <p:nvPr/>
        </p:nvSpPr>
        <p:spPr>
          <a:xfrm>
            <a:off x="3111240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6" name="Flussdiagramm: Verbindungsstelle 2225"/>
          <p:cNvSpPr/>
          <p:nvPr/>
        </p:nvSpPr>
        <p:spPr>
          <a:xfrm>
            <a:off x="3173152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7" name="Flussdiagramm: Verbindungsstelle 2226"/>
          <p:cNvSpPr/>
          <p:nvPr/>
        </p:nvSpPr>
        <p:spPr>
          <a:xfrm>
            <a:off x="3243351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8" name="Flussdiagramm: Verbindungsstelle 2227"/>
          <p:cNvSpPr/>
          <p:nvPr/>
        </p:nvSpPr>
        <p:spPr>
          <a:xfrm>
            <a:off x="3309217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9" name="Flussdiagramm: Verbindungsstelle 2228"/>
          <p:cNvSpPr/>
          <p:nvPr/>
        </p:nvSpPr>
        <p:spPr>
          <a:xfrm>
            <a:off x="3376523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0" name="Flussdiagramm: Verbindungsstelle 2229"/>
          <p:cNvSpPr/>
          <p:nvPr/>
        </p:nvSpPr>
        <p:spPr>
          <a:xfrm>
            <a:off x="3442706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1" name="Flussdiagramm: Verbindungsstelle 2230"/>
          <p:cNvSpPr/>
          <p:nvPr/>
        </p:nvSpPr>
        <p:spPr>
          <a:xfrm>
            <a:off x="3504618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2" name="Flussdiagramm: Verbindungsstelle 2231"/>
          <p:cNvSpPr/>
          <p:nvPr/>
        </p:nvSpPr>
        <p:spPr>
          <a:xfrm>
            <a:off x="3586722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3" name="Flussdiagramm: Verbindungsstelle 2232"/>
          <p:cNvSpPr/>
          <p:nvPr/>
        </p:nvSpPr>
        <p:spPr>
          <a:xfrm>
            <a:off x="3652588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4" name="Flussdiagramm: Verbindungsstelle 2233"/>
          <p:cNvSpPr/>
          <p:nvPr/>
        </p:nvSpPr>
        <p:spPr>
          <a:xfrm>
            <a:off x="3719894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5" name="Flussdiagramm: Verbindungsstelle 2234"/>
          <p:cNvSpPr/>
          <p:nvPr/>
        </p:nvSpPr>
        <p:spPr>
          <a:xfrm>
            <a:off x="3786077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6" name="Flussdiagramm: Verbindungsstelle 2235"/>
          <p:cNvSpPr/>
          <p:nvPr/>
        </p:nvSpPr>
        <p:spPr>
          <a:xfrm>
            <a:off x="3847989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7" name="Flussdiagramm: Verbindungsstelle 2236"/>
          <p:cNvSpPr/>
          <p:nvPr/>
        </p:nvSpPr>
        <p:spPr>
          <a:xfrm>
            <a:off x="3919058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8" name="Flussdiagramm: Verbindungsstelle 2237"/>
          <p:cNvSpPr/>
          <p:nvPr/>
        </p:nvSpPr>
        <p:spPr>
          <a:xfrm>
            <a:off x="3984924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9" name="Flussdiagramm: Verbindungsstelle 2238"/>
          <p:cNvSpPr/>
          <p:nvPr/>
        </p:nvSpPr>
        <p:spPr>
          <a:xfrm>
            <a:off x="4052230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0" name="Flussdiagramm: Verbindungsstelle 2239"/>
          <p:cNvSpPr/>
          <p:nvPr/>
        </p:nvSpPr>
        <p:spPr>
          <a:xfrm>
            <a:off x="4118413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1" name="Flussdiagramm: Verbindungsstelle 2240"/>
          <p:cNvSpPr/>
          <p:nvPr/>
        </p:nvSpPr>
        <p:spPr>
          <a:xfrm>
            <a:off x="4180325" y="3689327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2" name="Flussdiagramm: Verbindungsstelle 2241"/>
          <p:cNvSpPr/>
          <p:nvPr/>
        </p:nvSpPr>
        <p:spPr>
          <a:xfrm>
            <a:off x="4262429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3" name="Flussdiagramm: Verbindungsstelle 2242"/>
          <p:cNvSpPr/>
          <p:nvPr/>
        </p:nvSpPr>
        <p:spPr>
          <a:xfrm>
            <a:off x="4328295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4" name="Flussdiagramm: Verbindungsstelle 2243"/>
          <p:cNvSpPr/>
          <p:nvPr/>
        </p:nvSpPr>
        <p:spPr>
          <a:xfrm>
            <a:off x="4395601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5" name="Flussdiagramm: Verbindungsstelle 2244"/>
          <p:cNvSpPr/>
          <p:nvPr/>
        </p:nvSpPr>
        <p:spPr>
          <a:xfrm>
            <a:off x="4461784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6" name="Flussdiagramm: Verbindungsstelle 2245"/>
          <p:cNvSpPr/>
          <p:nvPr/>
        </p:nvSpPr>
        <p:spPr>
          <a:xfrm>
            <a:off x="4523696" y="3689327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7" name="Flussdiagramm: Verbindungsstelle 2246"/>
          <p:cNvSpPr/>
          <p:nvPr/>
        </p:nvSpPr>
        <p:spPr>
          <a:xfrm>
            <a:off x="4262429" y="374840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8" name="Flussdiagramm: Verbindungsstelle 2247"/>
          <p:cNvSpPr/>
          <p:nvPr/>
        </p:nvSpPr>
        <p:spPr>
          <a:xfrm>
            <a:off x="4328295" y="374840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9" name="Flussdiagramm: Verbindungsstelle 2248"/>
          <p:cNvSpPr/>
          <p:nvPr/>
        </p:nvSpPr>
        <p:spPr>
          <a:xfrm>
            <a:off x="4395601" y="374840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0" name="Flussdiagramm: Verbindungsstelle 2249"/>
          <p:cNvSpPr/>
          <p:nvPr/>
        </p:nvSpPr>
        <p:spPr>
          <a:xfrm>
            <a:off x="4461784" y="374840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1" name="Flussdiagramm: Verbindungsstelle 2250"/>
          <p:cNvSpPr/>
          <p:nvPr/>
        </p:nvSpPr>
        <p:spPr>
          <a:xfrm>
            <a:off x="4523696" y="374840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2" name="Flussdiagramm: Verbindungsstelle 2251"/>
          <p:cNvSpPr/>
          <p:nvPr/>
        </p:nvSpPr>
        <p:spPr>
          <a:xfrm>
            <a:off x="2577035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3" name="Flussdiagramm: Verbindungsstelle 2252"/>
          <p:cNvSpPr/>
          <p:nvPr/>
        </p:nvSpPr>
        <p:spPr>
          <a:xfrm>
            <a:off x="2642901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4" name="Flussdiagramm: Verbindungsstelle 2253"/>
          <p:cNvSpPr/>
          <p:nvPr/>
        </p:nvSpPr>
        <p:spPr>
          <a:xfrm>
            <a:off x="2710207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5" name="Flussdiagramm: Verbindungsstelle 2254"/>
          <p:cNvSpPr/>
          <p:nvPr/>
        </p:nvSpPr>
        <p:spPr>
          <a:xfrm>
            <a:off x="2776390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6" name="Flussdiagramm: Verbindungsstelle 2255"/>
          <p:cNvSpPr/>
          <p:nvPr/>
        </p:nvSpPr>
        <p:spPr>
          <a:xfrm>
            <a:off x="2838302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7" name="Flussdiagramm: Verbindungsstelle 2256"/>
          <p:cNvSpPr/>
          <p:nvPr/>
        </p:nvSpPr>
        <p:spPr>
          <a:xfrm>
            <a:off x="2908501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8" name="Flussdiagramm: Verbindungsstelle 2257"/>
          <p:cNvSpPr/>
          <p:nvPr/>
        </p:nvSpPr>
        <p:spPr>
          <a:xfrm>
            <a:off x="2974367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9" name="Flussdiagramm: Verbindungsstelle 2258"/>
          <p:cNvSpPr/>
          <p:nvPr/>
        </p:nvSpPr>
        <p:spPr>
          <a:xfrm>
            <a:off x="3041673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0" name="Flussdiagramm: Verbindungsstelle 2259"/>
          <p:cNvSpPr/>
          <p:nvPr/>
        </p:nvSpPr>
        <p:spPr>
          <a:xfrm>
            <a:off x="3107856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1" name="Flussdiagramm: Verbindungsstelle 2260"/>
          <p:cNvSpPr/>
          <p:nvPr/>
        </p:nvSpPr>
        <p:spPr>
          <a:xfrm>
            <a:off x="3169768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2" name="Flussdiagramm: Verbindungsstelle 2261"/>
          <p:cNvSpPr/>
          <p:nvPr/>
        </p:nvSpPr>
        <p:spPr>
          <a:xfrm>
            <a:off x="3251872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3" name="Flussdiagramm: Verbindungsstelle 2262"/>
          <p:cNvSpPr/>
          <p:nvPr/>
        </p:nvSpPr>
        <p:spPr>
          <a:xfrm>
            <a:off x="3317738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4" name="Flussdiagramm: Verbindungsstelle 2263"/>
          <p:cNvSpPr/>
          <p:nvPr/>
        </p:nvSpPr>
        <p:spPr>
          <a:xfrm>
            <a:off x="3385044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5" name="Flussdiagramm: Verbindungsstelle 2264"/>
          <p:cNvSpPr/>
          <p:nvPr/>
        </p:nvSpPr>
        <p:spPr>
          <a:xfrm>
            <a:off x="3451227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6" name="Flussdiagramm: Verbindungsstelle 2265"/>
          <p:cNvSpPr/>
          <p:nvPr/>
        </p:nvSpPr>
        <p:spPr>
          <a:xfrm>
            <a:off x="3513139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7" name="Flussdiagramm: Verbindungsstelle 2266"/>
          <p:cNvSpPr/>
          <p:nvPr/>
        </p:nvSpPr>
        <p:spPr>
          <a:xfrm>
            <a:off x="3584208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8" name="Flussdiagramm: Verbindungsstelle 2267"/>
          <p:cNvSpPr/>
          <p:nvPr/>
        </p:nvSpPr>
        <p:spPr>
          <a:xfrm>
            <a:off x="3650074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9" name="Flussdiagramm: Verbindungsstelle 2268"/>
          <p:cNvSpPr/>
          <p:nvPr/>
        </p:nvSpPr>
        <p:spPr>
          <a:xfrm>
            <a:off x="3717380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0" name="Flussdiagramm: Verbindungsstelle 2269"/>
          <p:cNvSpPr/>
          <p:nvPr/>
        </p:nvSpPr>
        <p:spPr>
          <a:xfrm>
            <a:off x="3783563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1" name="Flussdiagramm: Verbindungsstelle 2270"/>
          <p:cNvSpPr/>
          <p:nvPr/>
        </p:nvSpPr>
        <p:spPr>
          <a:xfrm>
            <a:off x="3845475" y="3747092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2" name="Flussdiagramm: Verbindungsstelle 2271"/>
          <p:cNvSpPr/>
          <p:nvPr/>
        </p:nvSpPr>
        <p:spPr>
          <a:xfrm>
            <a:off x="3927579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3" name="Flussdiagramm: Verbindungsstelle 2272"/>
          <p:cNvSpPr/>
          <p:nvPr/>
        </p:nvSpPr>
        <p:spPr>
          <a:xfrm>
            <a:off x="3993445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4" name="Flussdiagramm: Verbindungsstelle 2273"/>
          <p:cNvSpPr/>
          <p:nvPr/>
        </p:nvSpPr>
        <p:spPr>
          <a:xfrm>
            <a:off x="4060751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5" name="Flussdiagramm: Verbindungsstelle 2274"/>
          <p:cNvSpPr/>
          <p:nvPr/>
        </p:nvSpPr>
        <p:spPr>
          <a:xfrm>
            <a:off x="4126934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6" name="Flussdiagramm: Verbindungsstelle 2275"/>
          <p:cNvSpPr/>
          <p:nvPr/>
        </p:nvSpPr>
        <p:spPr>
          <a:xfrm>
            <a:off x="4188846" y="3747092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7" name="Flussdiagramm: Verbindungsstelle 2276"/>
          <p:cNvSpPr/>
          <p:nvPr/>
        </p:nvSpPr>
        <p:spPr>
          <a:xfrm>
            <a:off x="2582802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8" name="Flussdiagramm: Verbindungsstelle 2277"/>
          <p:cNvSpPr/>
          <p:nvPr/>
        </p:nvSpPr>
        <p:spPr>
          <a:xfrm>
            <a:off x="2648668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9" name="Flussdiagramm: Verbindungsstelle 2278"/>
          <p:cNvSpPr/>
          <p:nvPr/>
        </p:nvSpPr>
        <p:spPr>
          <a:xfrm>
            <a:off x="2715974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0" name="Flussdiagramm: Verbindungsstelle 2279"/>
          <p:cNvSpPr/>
          <p:nvPr/>
        </p:nvSpPr>
        <p:spPr>
          <a:xfrm>
            <a:off x="2782157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1" name="Flussdiagramm: Verbindungsstelle 2280"/>
          <p:cNvSpPr/>
          <p:nvPr/>
        </p:nvSpPr>
        <p:spPr>
          <a:xfrm>
            <a:off x="2844069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2" name="Flussdiagramm: Verbindungsstelle 2281"/>
          <p:cNvSpPr/>
          <p:nvPr/>
        </p:nvSpPr>
        <p:spPr>
          <a:xfrm>
            <a:off x="2911885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3" name="Flussdiagramm: Verbindungsstelle 2282"/>
          <p:cNvSpPr/>
          <p:nvPr/>
        </p:nvSpPr>
        <p:spPr>
          <a:xfrm>
            <a:off x="2977751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4" name="Flussdiagramm: Verbindungsstelle 2283"/>
          <p:cNvSpPr/>
          <p:nvPr/>
        </p:nvSpPr>
        <p:spPr>
          <a:xfrm>
            <a:off x="3045057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5" name="Flussdiagramm: Verbindungsstelle 2284"/>
          <p:cNvSpPr/>
          <p:nvPr/>
        </p:nvSpPr>
        <p:spPr>
          <a:xfrm>
            <a:off x="3111240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6" name="Flussdiagramm: Verbindungsstelle 2285"/>
          <p:cNvSpPr/>
          <p:nvPr/>
        </p:nvSpPr>
        <p:spPr>
          <a:xfrm>
            <a:off x="3173152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7" name="Flussdiagramm: Verbindungsstelle 2286"/>
          <p:cNvSpPr/>
          <p:nvPr/>
        </p:nvSpPr>
        <p:spPr>
          <a:xfrm>
            <a:off x="3243351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8" name="Flussdiagramm: Verbindungsstelle 2287"/>
          <p:cNvSpPr/>
          <p:nvPr/>
        </p:nvSpPr>
        <p:spPr>
          <a:xfrm>
            <a:off x="3309217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9" name="Flussdiagramm: Verbindungsstelle 2288"/>
          <p:cNvSpPr/>
          <p:nvPr/>
        </p:nvSpPr>
        <p:spPr>
          <a:xfrm>
            <a:off x="3376523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0" name="Flussdiagramm: Verbindungsstelle 2289"/>
          <p:cNvSpPr/>
          <p:nvPr/>
        </p:nvSpPr>
        <p:spPr>
          <a:xfrm>
            <a:off x="3442706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1" name="Flussdiagramm: Verbindungsstelle 2290"/>
          <p:cNvSpPr/>
          <p:nvPr/>
        </p:nvSpPr>
        <p:spPr>
          <a:xfrm>
            <a:off x="3504618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2" name="Flussdiagramm: Verbindungsstelle 2291"/>
          <p:cNvSpPr/>
          <p:nvPr/>
        </p:nvSpPr>
        <p:spPr>
          <a:xfrm>
            <a:off x="3586722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3" name="Flussdiagramm: Verbindungsstelle 2292"/>
          <p:cNvSpPr/>
          <p:nvPr/>
        </p:nvSpPr>
        <p:spPr>
          <a:xfrm>
            <a:off x="3652588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4" name="Flussdiagramm: Verbindungsstelle 2293"/>
          <p:cNvSpPr/>
          <p:nvPr/>
        </p:nvSpPr>
        <p:spPr>
          <a:xfrm>
            <a:off x="3719894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5" name="Flussdiagramm: Verbindungsstelle 2294"/>
          <p:cNvSpPr/>
          <p:nvPr/>
        </p:nvSpPr>
        <p:spPr>
          <a:xfrm>
            <a:off x="3786077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6" name="Flussdiagramm: Verbindungsstelle 2295"/>
          <p:cNvSpPr/>
          <p:nvPr/>
        </p:nvSpPr>
        <p:spPr>
          <a:xfrm>
            <a:off x="3847989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7" name="Flussdiagramm: Verbindungsstelle 2296"/>
          <p:cNvSpPr/>
          <p:nvPr/>
        </p:nvSpPr>
        <p:spPr>
          <a:xfrm>
            <a:off x="3919058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8" name="Flussdiagramm: Verbindungsstelle 2297"/>
          <p:cNvSpPr/>
          <p:nvPr/>
        </p:nvSpPr>
        <p:spPr>
          <a:xfrm>
            <a:off x="3984924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9" name="Flussdiagramm: Verbindungsstelle 2298"/>
          <p:cNvSpPr/>
          <p:nvPr/>
        </p:nvSpPr>
        <p:spPr>
          <a:xfrm>
            <a:off x="4052230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0" name="Flussdiagramm: Verbindungsstelle 2299"/>
          <p:cNvSpPr/>
          <p:nvPr/>
        </p:nvSpPr>
        <p:spPr>
          <a:xfrm>
            <a:off x="4118413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1" name="Flussdiagramm: Verbindungsstelle 2300"/>
          <p:cNvSpPr/>
          <p:nvPr/>
        </p:nvSpPr>
        <p:spPr>
          <a:xfrm>
            <a:off x="4180325" y="3808719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2" name="Flussdiagramm: Verbindungsstelle 2301"/>
          <p:cNvSpPr/>
          <p:nvPr/>
        </p:nvSpPr>
        <p:spPr>
          <a:xfrm>
            <a:off x="4262429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3" name="Flussdiagramm: Verbindungsstelle 2302"/>
          <p:cNvSpPr/>
          <p:nvPr/>
        </p:nvSpPr>
        <p:spPr>
          <a:xfrm>
            <a:off x="4328295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4" name="Flussdiagramm: Verbindungsstelle 2303"/>
          <p:cNvSpPr/>
          <p:nvPr/>
        </p:nvSpPr>
        <p:spPr>
          <a:xfrm>
            <a:off x="4395601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5" name="Flussdiagramm: Verbindungsstelle 2304"/>
          <p:cNvSpPr/>
          <p:nvPr/>
        </p:nvSpPr>
        <p:spPr>
          <a:xfrm>
            <a:off x="4461784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6" name="Flussdiagramm: Verbindungsstelle 2305"/>
          <p:cNvSpPr/>
          <p:nvPr/>
        </p:nvSpPr>
        <p:spPr>
          <a:xfrm>
            <a:off x="4523696" y="3808719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7" name="Flussdiagramm: Verbindungsstelle 2306"/>
          <p:cNvSpPr/>
          <p:nvPr/>
        </p:nvSpPr>
        <p:spPr>
          <a:xfrm>
            <a:off x="4262429" y="38678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8" name="Flussdiagramm: Verbindungsstelle 2307"/>
          <p:cNvSpPr/>
          <p:nvPr/>
        </p:nvSpPr>
        <p:spPr>
          <a:xfrm>
            <a:off x="4328295" y="38678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9" name="Flussdiagramm: Verbindungsstelle 2308"/>
          <p:cNvSpPr/>
          <p:nvPr/>
        </p:nvSpPr>
        <p:spPr>
          <a:xfrm>
            <a:off x="4395601" y="38678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0" name="Flussdiagramm: Verbindungsstelle 2309"/>
          <p:cNvSpPr/>
          <p:nvPr/>
        </p:nvSpPr>
        <p:spPr>
          <a:xfrm>
            <a:off x="4461784" y="38678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1" name="Flussdiagramm: Verbindungsstelle 2310"/>
          <p:cNvSpPr/>
          <p:nvPr/>
        </p:nvSpPr>
        <p:spPr>
          <a:xfrm>
            <a:off x="4523696" y="3867800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2" name="Flussdiagramm: Verbindungsstelle 2311"/>
          <p:cNvSpPr/>
          <p:nvPr/>
        </p:nvSpPr>
        <p:spPr>
          <a:xfrm>
            <a:off x="2577035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3" name="Flussdiagramm: Verbindungsstelle 2312"/>
          <p:cNvSpPr/>
          <p:nvPr/>
        </p:nvSpPr>
        <p:spPr>
          <a:xfrm>
            <a:off x="2642901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4" name="Flussdiagramm: Verbindungsstelle 2313"/>
          <p:cNvSpPr/>
          <p:nvPr/>
        </p:nvSpPr>
        <p:spPr>
          <a:xfrm>
            <a:off x="2710207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5" name="Flussdiagramm: Verbindungsstelle 2314"/>
          <p:cNvSpPr/>
          <p:nvPr/>
        </p:nvSpPr>
        <p:spPr>
          <a:xfrm>
            <a:off x="2776390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6" name="Flussdiagramm: Verbindungsstelle 2315"/>
          <p:cNvSpPr/>
          <p:nvPr/>
        </p:nvSpPr>
        <p:spPr>
          <a:xfrm>
            <a:off x="2838302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7" name="Flussdiagramm: Verbindungsstelle 2316"/>
          <p:cNvSpPr/>
          <p:nvPr/>
        </p:nvSpPr>
        <p:spPr>
          <a:xfrm>
            <a:off x="2908501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8" name="Flussdiagramm: Verbindungsstelle 2317"/>
          <p:cNvSpPr/>
          <p:nvPr/>
        </p:nvSpPr>
        <p:spPr>
          <a:xfrm>
            <a:off x="2974367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9" name="Flussdiagramm: Verbindungsstelle 2318"/>
          <p:cNvSpPr/>
          <p:nvPr/>
        </p:nvSpPr>
        <p:spPr>
          <a:xfrm>
            <a:off x="3041673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0" name="Flussdiagramm: Verbindungsstelle 2319"/>
          <p:cNvSpPr/>
          <p:nvPr/>
        </p:nvSpPr>
        <p:spPr>
          <a:xfrm>
            <a:off x="3107856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1" name="Flussdiagramm: Verbindungsstelle 2320"/>
          <p:cNvSpPr/>
          <p:nvPr/>
        </p:nvSpPr>
        <p:spPr>
          <a:xfrm>
            <a:off x="3169768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2" name="Flussdiagramm: Verbindungsstelle 2321"/>
          <p:cNvSpPr/>
          <p:nvPr/>
        </p:nvSpPr>
        <p:spPr>
          <a:xfrm>
            <a:off x="3251872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3" name="Flussdiagramm: Verbindungsstelle 2322"/>
          <p:cNvSpPr/>
          <p:nvPr/>
        </p:nvSpPr>
        <p:spPr>
          <a:xfrm>
            <a:off x="3317738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4" name="Flussdiagramm: Verbindungsstelle 2323"/>
          <p:cNvSpPr/>
          <p:nvPr/>
        </p:nvSpPr>
        <p:spPr>
          <a:xfrm>
            <a:off x="3385044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5" name="Flussdiagramm: Verbindungsstelle 2324"/>
          <p:cNvSpPr/>
          <p:nvPr/>
        </p:nvSpPr>
        <p:spPr>
          <a:xfrm>
            <a:off x="3451227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6" name="Flussdiagramm: Verbindungsstelle 2325"/>
          <p:cNvSpPr/>
          <p:nvPr/>
        </p:nvSpPr>
        <p:spPr>
          <a:xfrm>
            <a:off x="3513139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7" name="Flussdiagramm: Verbindungsstelle 2326"/>
          <p:cNvSpPr/>
          <p:nvPr/>
        </p:nvSpPr>
        <p:spPr>
          <a:xfrm>
            <a:off x="3584208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8" name="Flussdiagramm: Verbindungsstelle 2327"/>
          <p:cNvSpPr/>
          <p:nvPr/>
        </p:nvSpPr>
        <p:spPr>
          <a:xfrm>
            <a:off x="3650074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9" name="Flussdiagramm: Verbindungsstelle 2328"/>
          <p:cNvSpPr/>
          <p:nvPr/>
        </p:nvSpPr>
        <p:spPr>
          <a:xfrm>
            <a:off x="3717380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0" name="Flussdiagramm: Verbindungsstelle 2329"/>
          <p:cNvSpPr/>
          <p:nvPr/>
        </p:nvSpPr>
        <p:spPr>
          <a:xfrm>
            <a:off x="3783563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1" name="Flussdiagramm: Verbindungsstelle 2330"/>
          <p:cNvSpPr/>
          <p:nvPr/>
        </p:nvSpPr>
        <p:spPr>
          <a:xfrm>
            <a:off x="3845475" y="3866483"/>
            <a:ext cx="55584" cy="46320"/>
          </a:xfrm>
          <a:prstGeom prst="flowChartConnector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2" name="Flussdiagramm: Verbindungsstelle 2331"/>
          <p:cNvSpPr/>
          <p:nvPr/>
        </p:nvSpPr>
        <p:spPr>
          <a:xfrm>
            <a:off x="3927579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3" name="Flussdiagramm: Verbindungsstelle 2332"/>
          <p:cNvSpPr/>
          <p:nvPr/>
        </p:nvSpPr>
        <p:spPr>
          <a:xfrm>
            <a:off x="3993445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4" name="Flussdiagramm: Verbindungsstelle 2333"/>
          <p:cNvSpPr/>
          <p:nvPr/>
        </p:nvSpPr>
        <p:spPr>
          <a:xfrm>
            <a:off x="4060751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5" name="Flussdiagramm: Verbindungsstelle 2334"/>
          <p:cNvSpPr/>
          <p:nvPr/>
        </p:nvSpPr>
        <p:spPr>
          <a:xfrm>
            <a:off x="4126934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6" name="Flussdiagramm: Verbindungsstelle 2335"/>
          <p:cNvSpPr/>
          <p:nvPr/>
        </p:nvSpPr>
        <p:spPr>
          <a:xfrm>
            <a:off x="4188846" y="3866483"/>
            <a:ext cx="55584" cy="46320"/>
          </a:xfrm>
          <a:prstGeom prst="flowChartConnector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7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0" y="500022"/>
            <a:ext cx="9144000" cy="521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29" name="Gruppieren 1028"/>
          <p:cNvGrpSpPr/>
          <p:nvPr/>
        </p:nvGrpSpPr>
        <p:grpSpPr>
          <a:xfrm>
            <a:off x="5183306" y="1460559"/>
            <a:ext cx="597845" cy="410204"/>
            <a:chOff x="7524328" y="1723665"/>
            <a:chExt cx="802678" cy="750606"/>
          </a:xfrm>
        </p:grpSpPr>
        <p:sp>
          <p:nvSpPr>
            <p:cNvPr id="3" name="Abgerundetes Rechteck 2"/>
            <p:cNvSpPr/>
            <p:nvPr/>
          </p:nvSpPr>
          <p:spPr>
            <a:xfrm>
              <a:off x="7524328" y="1723665"/>
              <a:ext cx="576064" cy="75060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Gleich 26"/>
            <p:cNvSpPr/>
            <p:nvPr/>
          </p:nvSpPr>
          <p:spPr>
            <a:xfrm rot="16200000">
              <a:off x="7632340" y="1741920"/>
              <a:ext cx="360040" cy="36747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576475" y="2080044"/>
              <a:ext cx="750531" cy="39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 smtClean="0"/>
                <a:t>Pause</a:t>
              </a:r>
              <a:endParaRPr lang="de-DE" sz="8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461582" y="1460559"/>
            <a:ext cx="1329310" cy="366213"/>
            <a:chOff x="1890325" y="663542"/>
            <a:chExt cx="1329310" cy="366213"/>
          </a:xfrm>
        </p:grpSpPr>
        <p:sp>
          <p:nvSpPr>
            <p:cNvPr id="1033" name="Abgerundetes Rechteck 1032"/>
            <p:cNvSpPr/>
            <p:nvPr/>
          </p:nvSpPr>
          <p:spPr>
            <a:xfrm>
              <a:off x="1890325" y="674282"/>
              <a:ext cx="1329310" cy="35547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2" name="Gruppieren 1031"/>
            <p:cNvGrpSpPr/>
            <p:nvPr/>
          </p:nvGrpSpPr>
          <p:grpSpPr>
            <a:xfrm>
              <a:off x="1989783" y="663542"/>
              <a:ext cx="1137553" cy="338554"/>
              <a:chOff x="7041592" y="858389"/>
              <a:chExt cx="1512168" cy="671160"/>
            </a:xfrm>
          </p:grpSpPr>
          <p:sp>
            <p:nvSpPr>
              <p:cNvPr id="17" name="Textfeld 16"/>
              <p:cNvSpPr txBox="1"/>
              <p:nvPr/>
            </p:nvSpPr>
            <p:spPr>
              <a:xfrm>
                <a:off x="7041592" y="858389"/>
                <a:ext cx="1512168" cy="671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600" b="1" dirty="0" smtClean="0">
                    <a:latin typeface="Comic Sans MS" pitchFamily="66" charset="0"/>
                  </a:rPr>
                  <a:t>04:12</a:t>
                </a:r>
                <a:endParaRPr lang="de-DE" sz="1600" b="1" dirty="0">
                  <a:latin typeface="Comic Sans MS" pitchFamily="66" charset="0"/>
                </a:endParaRPr>
              </a:p>
            </p:txBody>
          </p:sp>
          <p:sp>
            <p:nvSpPr>
              <p:cNvPr id="29" name="Gleichschenkliges Dreieck 28"/>
              <p:cNvSpPr/>
              <p:nvPr/>
            </p:nvSpPr>
            <p:spPr>
              <a:xfrm flipH="1">
                <a:off x="8272584" y="1050500"/>
                <a:ext cx="187847" cy="984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Gleichschenkliges Dreieck 30"/>
              <p:cNvSpPr/>
              <p:nvPr/>
            </p:nvSpPr>
            <p:spPr>
              <a:xfrm flipH="1" flipV="1">
                <a:off x="8275800" y="1317442"/>
                <a:ext cx="184634" cy="1042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MAIwDASIAAhEBAxEB/8QAGwABAAMBAQEBAAAAAAAAAAAAAAQGBwUBAwL/xABGEAABAwMDAgIECQgHCQAAAAABAgMEAAURBhIhMUETUQcUImEIIzI0UnFygbEVFkJ0kZKhsiUzNVPR8PEXJmJjc4KT0uH/xAAUAQEAAAAAAAAAAAAAAAAAAAAA/8QAFBEBAAAAAAAAAAAAAAAAAAAAAP/aAAwDAQACEQMRAD8A3GlKUClKHjk0CvM1Vdb6w/NhuMGoK5TkjlCira2ACM8884OQMffXxNzlr1LZbnAXJlWa6xy0ttKSpLCwCoLIA48jnpg0FlZucOS3KXEfRI9VWW3ksqCihYGSk+/BHHvrjr1Yw9otepoMdxxkMl1LDhCVYBwQcZAP7a+lnssm26iu8xC2/UJ5Q6GgTuS6BhRxjGD9dLbpWFC07JsSnHn4T5c3JWoJKUrPKQU4wB270HJ1hrl3TzVrcZt7clM5hTp3PlGzG3jhJz8r+FdUajV+VLJAEUFVyjKfWoOf1QCQemOep8qzb06SI9kOnWENuFpDDzSEg5ISC31J68VptntUR9qz3ZSFGWxBQ22rccBKkjPHSglMXuO/fpVnbaeL8VlDrjmB4ftdBnOc9+lSodwiTVPpiSWnlR3S08G1gltY6pV5H3Vz4FibgXe7XVl1xyTcdmQ5ja3sBAAx25rgIh3DSOh5pQ2qXd5Dq1rMVBVlxxWN3TOACCfqoLuDmvaoN11erR0e02yZvuMwMBU1ZcwpIx1GepJzgHsOtXmO+H2W3NqmytAXsXgKTnsR50H1pSlApSlApSlAqtv3uJNvUzTNzjORi80Qwta8CUgj2tpHQjy615dnE6mtziNOXoMzIb+dzSuN6Tjasd0k/d9YqTbIjt2hQZWpLZHbuUZwqQkKCwhQOAoHtnAOOcceWaCvjSVwl6Wm2C5LbcRFczapO729o+SFDHH0fqJ8ga4voovq4cx7T0/LZWtRZSs8ocGd6P4E/WD51qoHnVdXo21OajVfXW1qknaoN7sICx+ngdSeOpxxnGaCxDpXtBSgwn4THznT32JH4t1s2n/7Btv6o1/IKxn4THzjT32JH4t1tVn/ALJhfq7f8ooJlQb1c49ntki4S1BLTKMnn5R6AD3k4H31Orn3u0Q73BVCuDZcZUQeFFJBHQgigyvQ1tf1Zqt+83MFbLDnjOAj2VLPyED3J4P3Dzq6Q4j1uul01RqmQ20UAsxkIcJQ0wDx5ZUo9v8AGu7p6yxbBbEQIYUUJJUpa8blqPUnHf8AwqRcrdDucYxp8ZuQzuCtjgyMg5FBF03dnL1a257kF2GHVK8Nt0jKkZ4V94/yetdWqtcod/ueoGmEO/k2yxFId8VlfxkpQ5Cf+FOeoPl3zx27ddoFycktwZbchUZfhu7DnarGevf7vIjtQTqUpQKq+v8AUUrTlsafgxw6848AVLQS2hI5O4jpnoOe/uqznpVVvDWqY9xefg+o3O2PkAwHkbFNpwAcKzg9yc+fSg4Wm7vpm+X6Nc/jLVeBnxGkubG5WRjBIwFfUcE+/FaOBwKzzU3oyiTUrkWRSYj5GVR1f1SuOg+j/Ee6ux6OoF7g2lxF+eeKw4UssurCy2kcZ3AnIPUc9MUFspSlApSlBhPwmPnOnvsSPxbrarP/AGTC/V2/5RWK/CY+c6e+xI/FutqtB/omF+rt/wAooJlKwO8+kG/3P0qx4OmZS/U2pKIqI4Pxb+0/GKUPL5XPkAa3sdKD2lK8PSg5GqxAXZJLV1nrgxlgBTzbpQrrnAI658uc1n8TXcO3TIVs0vaNluDwDp2EuvpPBKUjnPfJyTjGBX6n6H1DftSSjdJihCbc+KkuKB3IPICEDoR0PTkd6satPP6ZiMt6QtkV+a8oodmTF8tjGdx6EjPYfsoLkk5SD5iva5tij3GLAQ1eJqJsvepSnUNhAwTkJx5Dpn3V0qCLdJESNBdXPkIjxyNi3VrCAM8de3WuBpvT4tsxL1t1BMlW7aR6o66l1Az0wrqAKl6vullt1vbTqJoORH3Nm1TBdTkAqyQBx061H0U1ppxiTO0q2hLTywh5SAoZUkZAwr7X8aCy4Fe4pSgUpSgUpSgwn4THznT32JH4t1c/SPqj82fR0yphe2dNjojR8HBSSgblfcM/fiqb8Jf5zp/7Ej8W6p+r7pI9IGsLZabWrxI7SW4cXA4zgeIs+7IJz5JFBc/g86WO6VqaU2NuCxCPf/mKx+wD/urcR0qDYbXHslniWyGnDEVpLafM46k+8nJ++p9ApSlAxUW6R35VvkR4kpUR9xspbkISFFtR6KweDUqvD0oKtY7dbbJdN0m/vzbnKHhgSpQJV3wlH3e+rVWetzfR/Yb0qMxGaFzbfxwwta0OE9ienXtWgjkcUFK9JGqpumG4CoXqwMhSwrx056Y6cjzqjp9Kl5RnYLWnJycNEZP71atqIXox2RYWYDrxX8Z66ohKU46jA5OcV7YWLomIv8vpt6pJcO31NBCAjAwDu5znNBk7npZviW1KCrZwCeWz5fbrbWlbm0KPdINfnwGv7tH7or6UClKUClKUGFfCY+c6e+xI/Fuv38HfSxHrWppbfBzHiZ7/AE1fgP3q0PXegLZrdyGu5yZjBhhYR6upIzuxnO5J+iKsNltcWy2qLbYCNkaM2ENjvgdz7z1oJ1KUoFKUoKH6StXz9Lyrc3BVECZKHVL8dJJykoxjkfSOap3+1i9/Stn/AIz/AO1bWptC/loSr6xmvyWWv7tH7ooMXY9KV4L6E/0WnxFgEhsgnJx9LrW1IOUg+YqrTGtXt3JZiM2N2AXRsSvelxLeec8YJxmrUnpQQL7EnTbcti2XA2+SpSSJAaDm0Z5G046jIrnaegptEt6PKv79xmyAFluS6MpCe6UdhzXdfbDzK2lZ2rSUnBwcGqK25o/R1wTHhR3Zd4ztIbSuRI5xnKjnHBHvPlQX6lc28Xu32WJ6zcpSWUEeyk8qUfIJ6k1H0tqSJqWG5JhpWgtOlC23CNw+ieOxHP8ApQdqlKUClKUClKUClKUClK8NB7XykPNRmVvvuIbabSVLWsgBIHUkntVaZ15ZF3qRa3ZBZU054aH1/wBW4odcK7YORzjOKl6rvFttsBCbvEdlQJWUPFDHioSnHVY8j0oIdrsE6POYlwNVSpEAuFbjD+14OJOeErz7Iz5CrViq1pO0aeYWu6abVliQCkpbdUWwc84SehqzUAjNU/Xtwl6cgKuNmgRjIkuJbkSi3lSeMJJA+V5DJ444NXCvCARyAaDHrPoe9ajlC4aikvMId5y8cvODySk/JH1/srT7HYrbYo3g2yMhoKx4i8ZW4R0KldTXCXaRbp7+pdV3bxfVVKMVCMoaYQeBhPVSiP257137DdW7za2Z7TDzLbudiX04URng/Uev30HRpSvzvTuKcjcBkjuBQfqlKUClKUClK8zQe14RkUSpK0hSSCD3FDQUjVHo7tty3ybaUW+V1OE/FLPvT2+sfsNVO1StXaRuce0uxlSGH3Q22w6StpefoL/R+rtzkVfbvcbTd7jJ0pdEvMreaCkFR2B7v7Cu5Hl+ODUzTNruNrYdi3G4Cew2seqLWn4xKMfpHue3+cAOpDiR4bAZiMNMNblK8NpISkFRJJwPMkmvvSlApSlBButogXdDCLlGRISw6HWwscBQ7+/qeK4jv5cuOqkNNeLbrPbyFKXxmYojoOvsjv8A44xaa+M2OJcR6MpbjaXUFBW2raoAjGQexoOVF1PbJTF0kNOq9Xtq1IfeKfYJA52nv5f6is50eu46p147eA65Habwt7YcfF87Gvf+Hyj3rq6+s862aZgWWxQXXLa2QZC2khS1qBGNwHPJ5JxjOO1dDT/+6btl07HjIkXCfufnq348IBPKunQY2jpnHvoL2Ole1CZusN65v2xp3dLjoSt1ASfZSrpz0qU26h1O5taVjOMpOeaCm+kHWM3S8iC3DisPCS26pRd3cbSnGMfaNWy2yFS7dFkuABTzKHCE9ASAeKzD02/PbN/0X/xbrSbEf6Dt/wCqtfyign1wtaW6XdNPS41vfcZklO5GxRTvxyUEjsRxXYMhoeJ7aT4YysA5KfrFcG66mQjSzl+srSZ7KCDjcUewFbVnpnjk491BVfRFf8NL0/J9ktArigjHs/pIx7uuPLPlVnlTjqi13CNp+4Owp8R8tklOxSVpPQg59k46/wD0VRtU2WY1qG36g0oyt9E8pkM+CnIS5jJz2CVA55x3rRodjjpvX5dKVx5r8cNvtIX7CjwcnzIxjNBEtsb85LRDd1LZ/AmRnQrw3McLSflJwfknHT8RzVkAxSlApSlApSlApSlAxUMW2ILmq5COj1xTQZL3OSgHOP21MpQcGzWJ20zL1PU8mVKuD/ipOzZtSE4Sg8nODnnjrVdj2i5WT0WTYhZfN0cbdWtMYFThWtRyRs5Jwc8VoFeEUGRek+DMVG0223GlPrahOBwpaUshXxfysA89evvq0tNzmtR6Ucbalqim2qbe2pX4baglON/YHyzz1q6YpigrNos8qBrO+zQ1iDcGmVBe4cuJBB469D1+qpGntOi0QrhBdeTIiSpLrrbWzaG0LPyOvNd+lBGt8KPbobUOG0Go7KQltCc4SKk0pQKUpQKUpQf/2Q==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1" name="Gruppieren 40"/>
          <p:cNvGrpSpPr/>
          <p:nvPr/>
        </p:nvGrpSpPr>
        <p:grpSpPr>
          <a:xfrm>
            <a:off x="460804" y="2311063"/>
            <a:ext cx="600001" cy="507788"/>
            <a:chOff x="-900608" y="1596545"/>
            <a:chExt cx="600001" cy="482295"/>
          </a:xfrm>
        </p:grpSpPr>
        <p:sp>
          <p:nvSpPr>
            <p:cNvPr id="40" name="Abgerundetes Rechteck 39"/>
            <p:cNvSpPr/>
            <p:nvPr/>
          </p:nvSpPr>
          <p:spPr>
            <a:xfrm>
              <a:off x="-900608" y="1596545"/>
              <a:ext cx="600001" cy="4822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Pfeil nach unten 38"/>
            <p:cNvSpPr/>
            <p:nvPr/>
          </p:nvSpPr>
          <p:spPr>
            <a:xfrm rot="18512105">
              <a:off x="-746045" y="1710248"/>
              <a:ext cx="290872" cy="2208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7" name="Picture 6" descr="http://fussballamsonntag.files.wordpress.com/2010/01/uh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4" y="3081032"/>
            <a:ext cx="315709" cy="2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702234" y="3699901"/>
            <a:ext cx="121450" cy="120013"/>
            <a:chOff x="2580966" y="3937620"/>
            <a:chExt cx="127217" cy="166333"/>
          </a:xfrm>
        </p:grpSpPr>
        <p:sp>
          <p:nvSpPr>
            <p:cNvPr id="49" name="Flussdiagramm: Verbindungsstelle 48"/>
            <p:cNvSpPr/>
            <p:nvPr/>
          </p:nvSpPr>
          <p:spPr>
            <a:xfrm>
              <a:off x="2586733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lussdiagramm: Verbindungsstelle 49"/>
            <p:cNvSpPr/>
            <p:nvPr/>
          </p:nvSpPr>
          <p:spPr>
            <a:xfrm>
              <a:off x="2652599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Verbindungsstelle 50"/>
            <p:cNvSpPr/>
            <p:nvPr/>
          </p:nvSpPr>
          <p:spPr>
            <a:xfrm>
              <a:off x="2586733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Verbindungsstelle 51"/>
            <p:cNvSpPr/>
            <p:nvPr/>
          </p:nvSpPr>
          <p:spPr>
            <a:xfrm>
              <a:off x="2652599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lussdiagramm: Verbindungsstelle 52"/>
            <p:cNvSpPr/>
            <p:nvPr/>
          </p:nvSpPr>
          <p:spPr>
            <a:xfrm>
              <a:off x="2580966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lussdiagramm: Verbindungsstelle 53"/>
            <p:cNvSpPr/>
            <p:nvPr/>
          </p:nvSpPr>
          <p:spPr>
            <a:xfrm>
              <a:off x="2646832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161256" y="758944"/>
            <a:ext cx="1644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>
                <a:latin typeface="Mistral" pitchFamily="66" charset="0"/>
              </a:rPr>
              <a:t>KidsTime</a:t>
            </a:r>
            <a:endParaRPr lang="de-CH" dirty="0" smtClean="0">
              <a:latin typeface="Mistral" pitchFamily="66" charset="0"/>
            </a:endParaRPr>
          </a:p>
          <a:p>
            <a:r>
              <a:rPr lang="de-CH" sz="800" dirty="0" err="1"/>
              <a:t>p</a:t>
            </a:r>
            <a:r>
              <a:rPr lang="de-CH" sz="800" dirty="0" err="1" smtClean="0"/>
              <a:t>owered</a:t>
            </a:r>
            <a:r>
              <a:rPr lang="de-CH" sz="800" dirty="0" smtClean="0"/>
              <a:t> </a:t>
            </a:r>
            <a:r>
              <a:rPr lang="de-CH" sz="800" dirty="0" err="1" smtClean="0"/>
              <a:t>by</a:t>
            </a:r>
            <a:r>
              <a:rPr lang="de-CH" sz="800" dirty="0" smtClean="0"/>
              <a:t> KidsTipps.ch</a:t>
            </a:r>
            <a:endParaRPr lang="de-DE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3505981" y="698472"/>
            <a:ext cx="215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>
                <a:latin typeface="Comic Sans MS" pitchFamily="66" charset="0"/>
              </a:rPr>
              <a:t>Countdown</a:t>
            </a:r>
            <a:endParaRPr lang="de-DE" sz="2800" b="1" dirty="0">
              <a:latin typeface="Comic Sans MS" pitchFamily="66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75122" y="2673824"/>
            <a:ext cx="5909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21306" y="3335710"/>
            <a:ext cx="4679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Bilderuhr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38503" y="3848964"/>
            <a:ext cx="633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  <p:grpSp>
        <p:nvGrpSpPr>
          <p:cNvPr id="55" name="Gruppieren 54"/>
          <p:cNvGrpSpPr/>
          <p:nvPr/>
        </p:nvGrpSpPr>
        <p:grpSpPr>
          <a:xfrm>
            <a:off x="2973305" y="2098602"/>
            <a:ext cx="3530869" cy="2904285"/>
            <a:chOff x="2194575" y="1233604"/>
            <a:chExt cx="3530869" cy="2904285"/>
          </a:xfrm>
        </p:grpSpPr>
        <p:sp>
          <p:nvSpPr>
            <p:cNvPr id="56" name="Ellipse 55"/>
            <p:cNvSpPr/>
            <p:nvPr/>
          </p:nvSpPr>
          <p:spPr>
            <a:xfrm>
              <a:off x="2194575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312991" y="12336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430243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549926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2670359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787106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905522" y="12336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>
              <a:off x="3022774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142457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262890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>
              <a:off x="3379637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498053" y="12336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5305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/>
            <p:cNvSpPr/>
            <p:nvPr/>
          </p:nvSpPr>
          <p:spPr>
            <a:xfrm>
              <a:off x="3734988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>
              <a:off x="3855421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3972168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4090584" y="12336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4207836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4327519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447952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564700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4683116" y="12336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>
              <a:off x="4800368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>
              <a:off x="4920051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>
              <a:off x="5040484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/>
            <p:cNvSpPr/>
            <p:nvPr/>
          </p:nvSpPr>
          <p:spPr>
            <a:xfrm>
              <a:off x="5157231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5275647" y="12336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5392899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512582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633015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2792452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>
              <a:off x="2910868" y="151708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028120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3147803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/>
            <p:cNvSpPr/>
            <p:nvPr/>
          </p:nvSpPr>
          <p:spPr>
            <a:xfrm>
              <a:off x="3268236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>
              <a:off x="3384983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>
              <a:off x="3503399" y="151708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>
              <a:off x="3620651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3740334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860767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/>
            <p:cNvSpPr/>
            <p:nvPr/>
          </p:nvSpPr>
          <p:spPr>
            <a:xfrm>
              <a:off x="3977514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4095930" y="151708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4213182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4332865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4453298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4570045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4688461" y="151708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4805713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4925396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5045829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5162577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5280993" y="151708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5398245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5517928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638361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2210371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2328787" y="151708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2446039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2565722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2686155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2210206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2328622" y="160826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2445874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2565557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2685990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2802737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2921153" y="160826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3038405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3158088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3278521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3395268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3513684" y="160826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3630936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3750619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3871052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3987799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/>
            <p:cNvSpPr/>
            <p:nvPr/>
          </p:nvSpPr>
          <p:spPr>
            <a:xfrm>
              <a:off x="4106215" y="160826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4223467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4343150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4463583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4580331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4698747" y="160826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4815999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4935682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5056115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5172862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5291278" y="160826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5408530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/>
            <p:cNvSpPr/>
            <p:nvPr/>
          </p:nvSpPr>
          <p:spPr>
            <a:xfrm>
              <a:off x="5528213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5648646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2792452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/>
            <p:cNvSpPr/>
            <p:nvPr/>
          </p:nvSpPr>
          <p:spPr>
            <a:xfrm>
              <a:off x="2910868" y="132586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3028120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3147803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268236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384983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3503399" y="132586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3620651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3740334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3860767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/>
            <p:cNvSpPr/>
            <p:nvPr/>
          </p:nvSpPr>
          <p:spPr>
            <a:xfrm>
              <a:off x="3977514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/>
            <p:cNvSpPr/>
            <p:nvPr/>
          </p:nvSpPr>
          <p:spPr>
            <a:xfrm>
              <a:off x="4095930" y="132586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/>
            <p:cNvSpPr/>
            <p:nvPr/>
          </p:nvSpPr>
          <p:spPr>
            <a:xfrm>
              <a:off x="4213182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4332865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/>
            <p:cNvSpPr/>
            <p:nvPr/>
          </p:nvSpPr>
          <p:spPr>
            <a:xfrm>
              <a:off x="4453298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/>
            <p:cNvSpPr/>
            <p:nvPr/>
          </p:nvSpPr>
          <p:spPr>
            <a:xfrm>
              <a:off x="4570045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4688461" y="132586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4805713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4925396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5045829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/>
            <p:cNvSpPr/>
            <p:nvPr/>
          </p:nvSpPr>
          <p:spPr>
            <a:xfrm>
              <a:off x="5162577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/>
            <p:cNvSpPr/>
            <p:nvPr/>
          </p:nvSpPr>
          <p:spPr>
            <a:xfrm>
              <a:off x="5280993" y="132586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Ellipse 169"/>
            <p:cNvSpPr/>
            <p:nvPr/>
          </p:nvSpPr>
          <p:spPr>
            <a:xfrm>
              <a:off x="5398245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/>
            <p:cNvSpPr/>
            <p:nvPr/>
          </p:nvSpPr>
          <p:spPr>
            <a:xfrm>
              <a:off x="5517928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Ellipse 171"/>
            <p:cNvSpPr/>
            <p:nvPr/>
          </p:nvSpPr>
          <p:spPr>
            <a:xfrm>
              <a:off x="5638361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Ellipse 172"/>
            <p:cNvSpPr/>
            <p:nvPr/>
          </p:nvSpPr>
          <p:spPr>
            <a:xfrm>
              <a:off x="2210371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Ellipse 173"/>
            <p:cNvSpPr/>
            <p:nvPr/>
          </p:nvSpPr>
          <p:spPr>
            <a:xfrm>
              <a:off x="2328787" y="132586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Ellipse 174"/>
            <p:cNvSpPr/>
            <p:nvPr/>
          </p:nvSpPr>
          <p:spPr>
            <a:xfrm>
              <a:off x="2446039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/>
            <p:cNvSpPr/>
            <p:nvPr/>
          </p:nvSpPr>
          <p:spPr>
            <a:xfrm>
              <a:off x="2565722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/>
            <p:cNvSpPr/>
            <p:nvPr/>
          </p:nvSpPr>
          <p:spPr>
            <a:xfrm>
              <a:off x="2686155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Ellipse 177"/>
            <p:cNvSpPr/>
            <p:nvPr/>
          </p:nvSpPr>
          <p:spPr>
            <a:xfrm>
              <a:off x="2210206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Ellipse 178"/>
            <p:cNvSpPr/>
            <p:nvPr/>
          </p:nvSpPr>
          <p:spPr>
            <a:xfrm>
              <a:off x="2328622" y="14170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Ellipse 179"/>
            <p:cNvSpPr/>
            <p:nvPr/>
          </p:nvSpPr>
          <p:spPr>
            <a:xfrm>
              <a:off x="2445874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Ellipse 180"/>
            <p:cNvSpPr/>
            <p:nvPr/>
          </p:nvSpPr>
          <p:spPr>
            <a:xfrm>
              <a:off x="2565557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2685990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2802737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2921153" y="14170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Ellipse 184"/>
            <p:cNvSpPr/>
            <p:nvPr/>
          </p:nvSpPr>
          <p:spPr>
            <a:xfrm>
              <a:off x="3038405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Ellipse 185"/>
            <p:cNvSpPr/>
            <p:nvPr/>
          </p:nvSpPr>
          <p:spPr>
            <a:xfrm>
              <a:off x="3158088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3278521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3395268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3513684" y="14170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Ellipse 189"/>
            <p:cNvSpPr/>
            <p:nvPr/>
          </p:nvSpPr>
          <p:spPr>
            <a:xfrm>
              <a:off x="3630936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Ellipse 190"/>
            <p:cNvSpPr/>
            <p:nvPr/>
          </p:nvSpPr>
          <p:spPr>
            <a:xfrm>
              <a:off x="3750619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Ellipse 191"/>
            <p:cNvSpPr/>
            <p:nvPr/>
          </p:nvSpPr>
          <p:spPr>
            <a:xfrm>
              <a:off x="3871052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Ellipse 192"/>
            <p:cNvSpPr/>
            <p:nvPr/>
          </p:nvSpPr>
          <p:spPr>
            <a:xfrm>
              <a:off x="3987799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Ellipse 193"/>
            <p:cNvSpPr/>
            <p:nvPr/>
          </p:nvSpPr>
          <p:spPr>
            <a:xfrm>
              <a:off x="4106215" y="14170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Ellipse 194"/>
            <p:cNvSpPr/>
            <p:nvPr/>
          </p:nvSpPr>
          <p:spPr>
            <a:xfrm>
              <a:off x="4223467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Ellipse 195"/>
            <p:cNvSpPr/>
            <p:nvPr/>
          </p:nvSpPr>
          <p:spPr>
            <a:xfrm>
              <a:off x="4343150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Ellipse 196"/>
            <p:cNvSpPr/>
            <p:nvPr/>
          </p:nvSpPr>
          <p:spPr>
            <a:xfrm>
              <a:off x="4463583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Ellipse 197"/>
            <p:cNvSpPr/>
            <p:nvPr/>
          </p:nvSpPr>
          <p:spPr>
            <a:xfrm>
              <a:off x="4580331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Ellipse 198"/>
            <p:cNvSpPr/>
            <p:nvPr/>
          </p:nvSpPr>
          <p:spPr>
            <a:xfrm>
              <a:off x="4698747" y="14170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Ellipse 199"/>
            <p:cNvSpPr/>
            <p:nvPr/>
          </p:nvSpPr>
          <p:spPr>
            <a:xfrm>
              <a:off x="4815999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Ellipse 200"/>
            <p:cNvSpPr/>
            <p:nvPr/>
          </p:nvSpPr>
          <p:spPr>
            <a:xfrm>
              <a:off x="4935682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Ellipse 201"/>
            <p:cNvSpPr/>
            <p:nvPr/>
          </p:nvSpPr>
          <p:spPr>
            <a:xfrm>
              <a:off x="5056115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Ellipse 202"/>
            <p:cNvSpPr/>
            <p:nvPr/>
          </p:nvSpPr>
          <p:spPr>
            <a:xfrm>
              <a:off x="5172862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Ellipse 203"/>
            <p:cNvSpPr/>
            <p:nvPr/>
          </p:nvSpPr>
          <p:spPr>
            <a:xfrm>
              <a:off x="5291278" y="14170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Ellipse 204"/>
            <p:cNvSpPr/>
            <p:nvPr/>
          </p:nvSpPr>
          <p:spPr>
            <a:xfrm>
              <a:off x="5408530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Ellipse 205"/>
            <p:cNvSpPr/>
            <p:nvPr/>
          </p:nvSpPr>
          <p:spPr>
            <a:xfrm>
              <a:off x="5528213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Ellipse 206"/>
            <p:cNvSpPr/>
            <p:nvPr/>
          </p:nvSpPr>
          <p:spPr>
            <a:xfrm>
              <a:off x="5648646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Ellipse 207"/>
            <p:cNvSpPr/>
            <p:nvPr/>
          </p:nvSpPr>
          <p:spPr>
            <a:xfrm>
              <a:off x="2792452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2910868" y="170251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Ellipse 209"/>
            <p:cNvSpPr/>
            <p:nvPr/>
          </p:nvSpPr>
          <p:spPr>
            <a:xfrm>
              <a:off x="3028120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Ellipse 210"/>
            <p:cNvSpPr/>
            <p:nvPr/>
          </p:nvSpPr>
          <p:spPr>
            <a:xfrm>
              <a:off x="3147803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Ellipse 211"/>
            <p:cNvSpPr/>
            <p:nvPr/>
          </p:nvSpPr>
          <p:spPr>
            <a:xfrm>
              <a:off x="3268236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Ellipse 212"/>
            <p:cNvSpPr/>
            <p:nvPr/>
          </p:nvSpPr>
          <p:spPr>
            <a:xfrm>
              <a:off x="3384983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Ellipse 213"/>
            <p:cNvSpPr/>
            <p:nvPr/>
          </p:nvSpPr>
          <p:spPr>
            <a:xfrm>
              <a:off x="3503399" y="170251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Ellipse 214"/>
            <p:cNvSpPr/>
            <p:nvPr/>
          </p:nvSpPr>
          <p:spPr>
            <a:xfrm>
              <a:off x="3620651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Ellipse 215"/>
            <p:cNvSpPr/>
            <p:nvPr/>
          </p:nvSpPr>
          <p:spPr>
            <a:xfrm>
              <a:off x="3740334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/>
            <p:cNvSpPr/>
            <p:nvPr/>
          </p:nvSpPr>
          <p:spPr>
            <a:xfrm>
              <a:off x="3860767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Ellipse 217"/>
            <p:cNvSpPr/>
            <p:nvPr/>
          </p:nvSpPr>
          <p:spPr>
            <a:xfrm>
              <a:off x="3977514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Ellipse 218"/>
            <p:cNvSpPr/>
            <p:nvPr/>
          </p:nvSpPr>
          <p:spPr>
            <a:xfrm>
              <a:off x="4095930" y="170251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Ellipse 219"/>
            <p:cNvSpPr/>
            <p:nvPr/>
          </p:nvSpPr>
          <p:spPr>
            <a:xfrm>
              <a:off x="4213182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Ellipse 220"/>
            <p:cNvSpPr/>
            <p:nvPr/>
          </p:nvSpPr>
          <p:spPr>
            <a:xfrm>
              <a:off x="4332865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2" name="Ellipse 221"/>
            <p:cNvSpPr/>
            <p:nvPr/>
          </p:nvSpPr>
          <p:spPr>
            <a:xfrm>
              <a:off x="4453298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llipse 222"/>
            <p:cNvSpPr/>
            <p:nvPr/>
          </p:nvSpPr>
          <p:spPr>
            <a:xfrm>
              <a:off x="4570045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llipse 223"/>
            <p:cNvSpPr/>
            <p:nvPr/>
          </p:nvSpPr>
          <p:spPr>
            <a:xfrm>
              <a:off x="4688461" y="170251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Ellipse 224"/>
            <p:cNvSpPr/>
            <p:nvPr/>
          </p:nvSpPr>
          <p:spPr>
            <a:xfrm>
              <a:off x="4805713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Ellipse 225"/>
            <p:cNvSpPr/>
            <p:nvPr/>
          </p:nvSpPr>
          <p:spPr>
            <a:xfrm>
              <a:off x="4925396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5045829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Ellipse 227"/>
            <p:cNvSpPr/>
            <p:nvPr/>
          </p:nvSpPr>
          <p:spPr>
            <a:xfrm>
              <a:off x="5162577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Ellipse 228"/>
            <p:cNvSpPr/>
            <p:nvPr/>
          </p:nvSpPr>
          <p:spPr>
            <a:xfrm>
              <a:off x="5280993" y="170251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Ellipse 229"/>
            <p:cNvSpPr/>
            <p:nvPr/>
          </p:nvSpPr>
          <p:spPr>
            <a:xfrm>
              <a:off x="5398245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/>
            <p:cNvSpPr/>
            <p:nvPr/>
          </p:nvSpPr>
          <p:spPr>
            <a:xfrm>
              <a:off x="5517928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/>
            <p:cNvSpPr/>
            <p:nvPr/>
          </p:nvSpPr>
          <p:spPr>
            <a:xfrm>
              <a:off x="5638361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/>
            <p:cNvSpPr/>
            <p:nvPr/>
          </p:nvSpPr>
          <p:spPr>
            <a:xfrm>
              <a:off x="2210371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/>
            <p:cNvSpPr/>
            <p:nvPr/>
          </p:nvSpPr>
          <p:spPr>
            <a:xfrm>
              <a:off x="2328787" y="170251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/>
            <p:cNvSpPr/>
            <p:nvPr/>
          </p:nvSpPr>
          <p:spPr>
            <a:xfrm>
              <a:off x="2446039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Ellipse 235"/>
            <p:cNvSpPr/>
            <p:nvPr/>
          </p:nvSpPr>
          <p:spPr>
            <a:xfrm>
              <a:off x="2565722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Ellipse 236"/>
            <p:cNvSpPr/>
            <p:nvPr/>
          </p:nvSpPr>
          <p:spPr>
            <a:xfrm>
              <a:off x="2686155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/>
            <p:cNvSpPr/>
            <p:nvPr/>
          </p:nvSpPr>
          <p:spPr>
            <a:xfrm>
              <a:off x="2210206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2328622" y="179369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2445874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2565557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2685990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2802737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2921153" y="179369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038405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Ellipse 245"/>
            <p:cNvSpPr/>
            <p:nvPr/>
          </p:nvSpPr>
          <p:spPr>
            <a:xfrm>
              <a:off x="3158088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3278521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3395268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3513684" y="179369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3630936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3750619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3871052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3987799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Ellipse 253"/>
            <p:cNvSpPr/>
            <p:nvPr/>
          </p:nvSpPr>
          <p:spPr>
            <a:xfrm>
              <a:off x="4106215" y="179369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" name="Ellipse 254"/>
            <p:cNvSpPr/>
            <p:nvPr/>
          </p:nvSpPr>
          <p:spPr>
            <a:xfrm>
              <a:off x="4223467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4343150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/>
            <p:cNvSpPr/>
            <p:nvPr/>
          </p:nvSpPr>
          <p:spPr>
            <a:xfrm>
              <a:off x="4463583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4580331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/>
            <p:cNvSpPr/>
            <p:nvPr/>
          </p:nvSpPr>
          <p:spPr>
            <a:xfrm>
              <a:off x="4698747" y="179369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4815999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/>
            <p:cNvSpPr/>
            <p:nvPr/>
          </p:nvSpPr>
          <p:spPr>
            <a:xfrm>
              <a:off x="4935682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/>
            <p:cNvSpPr/>
            <p:nvPr/>
          </p:nvSpPr>
          <p:spPr>
            <a:xfrm>
              <a:off x="5056115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Ellipse 262"/>
            <p:cNvSpPr/>
            <p:nvPr/>
          </p:nvSpPr>
          <p:spPr>
            <a:xfrm>
              <a:off x="5172862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Ellipse 263"/>
            <p:cNvSpPr/>
            <p:nvPr/>
          </p:nvSpPr>
          <p:spPr>
            <a:xfrm>
              <a:off x="5291278" y="179369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/>
            <p:cNvSpPr/>
            <p:nvPr/>
          </p:nvSpPr>
          <p:spPr>
            <a:xfrm>
              <a:off x="5408530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Ellipse 265"/>
            <p:cNvSpPr/>
            <p:nvPr/>
          </p:nvSpPr>
          <p:spPr>
            <a:xfrm>
              <a:off x="5528213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/>
            <p:cNvSpPr/>
            <p:nvPr/>
          </p:nvSpPr>
          <p:spPr>
            <a:xfrm>
              <a:off x="5648646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2792452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2910868" y="18821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3028120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3147803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/>
            <p:cNvSpPr/>
            <p:nvPr/>
          </p:nvSpPr>
          <p:spPr>
            <a:xfrm>
              <a:off x="3268236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lipse 272"/>
            <p:cNvSpPr/>
            <p:nvPr/>
          </p:nvSpPr>
          <p:spPr>
            <a:xfrm>
              <a:off x="3384983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Ellipse 273"/>
            <p:cNvSpPr/>
            <p:nvPr/>
          </p:nvSpPr>
          <p:spPr>
            <a:xfrm>
              <a:off x="3503399" y="18821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5" name="Ellipse 274"/>
            <p:cNvSpPr/>
            <p:nvPr/>
          </p:nvSpPr>
          <p:spPr>
            <a:xfrm>
              <a:off x="3620651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6" name="Ellipse 275"/>
            <p:cNvSpPr/>
            <p:nvPr/>
          </p:nvSpPr>
          <p:spPr>
            <a:xfrm>
              <a:off x="3740334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7" name="Ellipse 276"/>
            <p:cNvSpPr/>
            <p:nvPr/>
          </p:nvSpPr>
          <p:spPr>
            <a:xfrm>
              <a:off x="3860767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Ellipse 277"/>
            <p:cNvSpPr/>
            <p:nvPr/>
          </p:nvSpPr>
          <p:spPr>
            <a:xfrm>
              <a:off x="3977514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Ellipse 278"/>
            <p:cNvSpPr/>
            <p:nvPr/>
          </p:nvSpPr>
          <p:spPr>
            <a:xfrm>
              <a:off x="4095930" y="18821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Ellipse 279"/>
            <p:cNvSpPr/>
            <p:nvPr/>
          </p:nvSpPr>
          <p:spPr>
            <a:xfrm>
              <a:off x="4213182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Ellipse 280"/>
            <p:cNvSpPr/>
            <p:nvPr/>
          </p:nvSpPr>
          <p:spPr>
            <a:xfrm>
              <a:off x="4332865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Ellipse 281"/>
            <p:cNvSpPr/>
            <p:nvPr/>
          </p:nvSpPr>
          <p:spPr>
            <a:xfrm>
              <a:off x="4453298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Ellipse 282"/>
            <p:cNvSpPr/>
            <p:nvPr/>
          </p:nvSpPr>
          <p:spPr>
            <a:xfrm>
              <a:off x="4570045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4" name="Ellipse 283"/>
            <p:cNvSpPr/>
            <p:nvPr/>
          </p:nvSpPr>
          <p:spPr>
            <a:xfrm>
              <a:off x="4688461" y="18821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5" name="Ellipse 284"/>
            <p:cNvSpPr/>
            <p:nvPr/>
          </p:nvSpPr>
          <p:spPr>
            <a:xfrm>
              <a:off x="4805713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6" name="Ellipse 285"/>
            <p:cNvSpPr/>
            <p:nvPr/>
          </p:nvSpPr>
          <p:spPr>
            <a:xfrm>
              <a:off x="4925396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7" name="Ellipse 286"/>
            <p:cNvSpPr/>
            <p:nvPr/>
          </p:nvSpPr>
          <p:spPr>
            <a:xfrm>
              <a:off x="5045829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8" name="Ellipse 287"/>
            <p:cNvSpPr/>
            <p:nvPr/>
          </p:nvSpPr>
          <p:spPr>
            <a:xfrm>
              <a:off x="5162577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9" name="Ellipse 288"/>
            <p:cNvSpPr/>
            <p:nvPr/>
          </p:nvSpPr>
          <p:spPr>
            <a:xfrm>
              <a:off x="5280993" y="18821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0" name="Ellipse 289"/>
            <p:cNvSpPr/>
            <p:nvPr/>
          </p:nvSpPr>
          <p:spPr>
            <a:xfrm>
              <a:off x="5398245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1" name="Ellipse 290"/>
            <p:cNvSpPr/>
            <p:nvPr/>
          </p:nvSpPr>
          <p:spPr>
            <a:xfrm>
              <a:off x="5517928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5638361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Ellipse 292"/>
            <p:cNvSpPr/>
            <p:nvPr/>
          </p:nvSpPr>
          <p:spPr>
            <a:xfrm>
              <a:off x="2210371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Ellipse 293"/>
            <p:cNvSpPr/>
            <p:nvPr/>
          </p:nvSpPr>
          <p:spPr>
            <a:xfrm>
              <a:off x="2328787" y="18821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2446039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Ellipse 295"/>
            <p:cNvSpPr/>
            <p:nvPr/>
          </p:nvSpPr>
          <p:spPr>
            <a:xfrm>
              <a:off x="2565722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2686155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2210206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Ellipse 298"/>
            <p:cNvSpPr/>
            <p:nvPr/>
          </p:nvSpPr>
          <p:spPr>
            <a:xfrm>
              <a:off x="2328622" y="197332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Ellipse 299"/>
            <p:cNvSpPr/>
            <p:nvPr/>
          </p:nvSpPr>
          <p:spPr>
            <a:xfrm>
              <a:off x="2445874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Ellipse 300"/>
            <p:cNvSpPr/>
            <p:nvPr/>
          </p:nvSpPr>
          <p:spPr>
            <a:xfrm>
              <a:off x="2565557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2" name="Ellipse 301"/>
            <p:cNvSpPr/>
            <p:nvPr/>
          </p:nvSpPr>
          <p:spPr>
            <a:xfrm>
              <a:off x="2685990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Ellipse 302"/>
            <p:cNvSpPr/>
            <p:nvPr/>
          </p:nvSpPr>
          <p:spPr>
            <a:xfrm>
              <a:off x="2802737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Ellipse 303"/>
            <p:cNvSpPr/>
            <p:nvPr/>
          </p:nvSpPr>
          <p:spPr>
            <a:xfrm>
              <a:off x="2921153" y="197332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3038405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6" name="Ellipse 305"/>
            <p:cNvSpPr/>
            <p:nvPr/>
          </p:nvSpPr>
          <p:spPr>
            <a:xfrm>
              <a:off x="3158088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Ellipse 306"/>
            <p:cNvSpPr/>
            <p:nvPr/>
          </p:nvSpPr>
          <p:spPr>
            <a:xfrm>
              <a:off x="3278521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8" name="Ellipse 307"/>
            <p:cNvSpPr/>
            <p:nvPr/>
          </p:nvSpPr>
          <p:spPr>
            <a:xfrm>
              <a:off x="3395268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9" name="Ellipse 308"/>
            <p:cNvSpPr/>
            <p:nvPr/>
          </p:nvSpPr>
          <p:spPr>
            <a:xfrm>
              <a:off x="3513684" y="197332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0" name="Ellipse 309"/>
            <p:cNvSpPr/>
            <p:nvPr/>
          </p:nvSpPr>
          <p:spPr>
            <a:xfrm>
              <a:off x="3630936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1" name="Ellipse 310"/>
            <p:cNvSpPr/>
            <p:nvPr/>
          </p:nvSpPr>
          <p:spPr>
            <a:xfrm>
              <a:off x="3750619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Ellipse 311"/>
            <p:cNvSpPr/>
            <p:nvPr/>
          </p:nvSpPr>
          <p:spPr>
            <a:xfrm>
              <a:off x="3871052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3" name="Ellipse 312"/>
            <p:cNvSpPr/>
            <p:nvPr/>
          </p:nvSpPr>
          <p:spPr>
            <a:xfrm>
              <a:off x="3987799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4" name="Ellipse 313"/>
            <p:cNvSpPr/>
            <p:nvPr/>
          </p:nvSpPr>
          <p:spPr>
            <a:xfrm>
              <a:off x="4106215" y="197332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5" name="Ellipse 314"/>
            <p:cNvSpPr/>
            <p:nvPr/>
          </p:nvSpPr>
          <p:spPr>
            <a:xfrm>
              <a:off x="4223467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6" name="Ellipse 315"/>
            <p:cNvSpPr/>
            <p:nvPr/>
          </p:nvSpPr>
          <p:spPr>
            <a:xfrm>
              <a:off x="4343150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7" name="Ellipse 316"/>
            <p:cNvSpPr/>
            <p:nvPr/>
          </p:nvSpPr>
          <p:spPr>
            <a:xfrm>
              <a:off x="4463583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Ellipse 317"/>
            <p:cNvSpPr/>
            <p:nvPr/>
          </p:nvSpPr>
          <p:spPr>
            <a:xfrm>
              <a:off x="4580331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Ellipse 318"/>
            <p:cNvSpPr/>
            <p:nvPr/>
          </p:nvSpPr>
          <p:spPr>
            <a:xfrm>
              <a:off x="4698747" y="197332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4815999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4935682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2" name="Ellipse 321"/>
            <p:cNvSpPr/>
            <p:nvPr/>
          </p:nvSpPr>
          <p:spPr>
            <a:xfrm>
              <a:off x="5056115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3" name="Ellipse 322"/>
            <p:cNvSpPr/>
            <p:nvPr/>
          </p:nvSpPr>
          <p:spPr>
            <a:xfrm>
              <a:off x="5172862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4" name="Ellipse 323"/>
            <p:cNvSpPr/>
            <p:nvPr/>
          </p:nvSpPr>
          <p:spPr>
            <a:xfrm>
              <a:off x="5291278" y="197332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5" name="Ellipse 324"/>
            <p:cNvSpPr/>
            <p:nvPr/>
          </p:nvSpPr>
          <p:spPr>
            <a:xfrm>
              <a:off x="5408530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6" name="Ellipse 325"/>
            <p:cNvSpPr/>
            <p:nvPr/>
          </p:nvSpPr>
          <p:spPr>
            <a:xfrm>
              <a:off x="5528213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5648646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8" name="Ellipse 327"/>
            <p:cNvSpPr/>
            <p:nvPr/>
          </p:nvSpPr>
          <p:spPr>
            <a:xfrm>
              <a:off x="2792452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Ellipse 328"/>
            <p:cNvSpPr/>
            <p:nvPr/>
          </p:nvSpPr>
          <p:spPr>
            <a:xfrm>
              <a:off x="2910868" y="206372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3028120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1" name="Ellipse 330"/>
            <p:cNvSpPr/>
            <p:nvPr/>
          </p:nvSpPr>
          <p:spPr>
            <a:xfrm>
              <a:off x="3147803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2" name="Ellipse 331"/>
            <p:cNvSpPr/>
            <p:nvPr/>
          </p:nvSpPr>
          <p:spPr>
            <a:xfrm>
              <a:off x="3268236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3" name="Ellipse 332"/>
            <p:cNvSpPr/>
            <p:nvPr/>
          </p:nvSpPr>
          <p:spPr>
            <a:xfrm>
              <a:off x="3384983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Ellipse 333"/>
            <p:cNvSpPr/>
            <p:nvPr/>
          </p:nvSpPr>
          <p:spPr>
            <a:xfrm>
              <a:off x="3503399" y="206372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Ellipse 334"/>
            <p:cNvSpPr/>
            <p:nvPr/>
          </p:nvSpPr>
          <p:spPr>
            <a:xfrm>
              <a:off x="3620651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Ellipse 335"/>
            <p:cNvSpPr/>
            <p:nvPr/>
          </p:nvSpPr>
          <p:spPr>
            <a:xfrm>
              <a:off x="3740334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Ellipse 336"/>
            <p:cNvSpPr/>
            <p:nvPr/>
          </p:nvSpPr>
          <p:spPr>
            <a:xfrm>
              <a:off x="3860767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8" name="Ellipse 337"/>
            <p:cNvSpPr/>
            <p:nvPr/>
          </p:nvSpPr>
          <p:spPr>
            <a:xfrm>
              <a:off x="3977514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Ellipse 338"/>
            <p:cNvSpPr/>
            <p:nvPr/>
          </p:nvSpPr>
          <p:spPr>
            <a:xfrm>
              <a:off x="4095930" y="206372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Ellipse 339"/>
            <p:cNvSpPr/>
            <p:nvPr/>
          </p:nvSpPr>
          <p:spPr>
            <a:xfrm>
              <a:off x="4213182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Ellipse 340"/>
            <p:cNvSpPr/>
            <p:nvPr/>
          </p:nvSpPr>
          <p:spPr>
            <a:xfrm>
              <a:off x="4332865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Ellipse 341"/>
            <p:cNvSpPr/>
            <p:nvPr/>
          </p:nvSpPr>
          <p:spPr>
            <a:xfrm>
              <a:off x="4453298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Ellipse 342"/>
            <p:cNvSpPr/>
            <p:nvPr/>
          </p:nvSpPr>
          <p:spPr>
            <a:xfrm>
              <a:off x="4570045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Ellipse 343"/>
            <p:cNvSpPr/>
            <p:nvPr/>
          </p:nvSpPr>
          <p:spPr>
            <a:xfrm>
              <a:off x="4688461" y="206372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5" name="Ellipse 344"/>
            <p:cNvSpPr/>
            <p:nvPr/>
          </p:nvSpPr>
          <p:spPr>
            <a:xfrm>
              <a:off x="4805713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Ellipse 345"/>
            <p:cNvSpPr/>
            <p:nvPr/>
          </p:nvSpPr>
          <p:spPr>
            <a:xfrm>
              <a:off x="4925396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Ellipse 346"/>
            <p:cNvSpPr/>
            <p:nvPr/>
          </p:nvSpPr>
          <p:spPr>
            <a:xfrm>
              <a:off x="5045829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Ellipse 347"/>
            <p:cNvSpPr/>
            <p:nvPr/>
          </p:nvSpPr>
          <p:spPr>
            <a:xfrm>
              <a:off x="5162577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Ellipse 348"/>
            <p:cNvSpPr/>
            <p:nvPr/>
          </p:nvSpPr>
          <p:spPr>
            <a:xfrm>
              <a:off x="5280993" y="206372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Ellipse 349"/>
            <p:cNvSpPr/>
            <p:nvPr/>
          </p:nvSpPr>
          <p:spPr>
            <a:xfrm>
              <a:off x="5398245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Ellipse 350"/>
            <p:cNvSpPr/>
            <p:nvPr/>
          </p:nvSpPr>
          <p:spPr>
            <a:xfrm>
              <a:off x="5517928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Ellipse 351"/>
            <p:cNvSpPr/>
            <p:nvPr/>
          </p:nvSpPr>
          <p:spPr>
            <a:xfrm>
              <a:off x="5638361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3" name="Ellipse 352"/>
            <p:cNvSpPr/>
            <p:nvPr/>
          </p:nvSpPr>
          <p:spPr>
            <a:xfrm>
              <a:off x="2210371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4" name="Ellipse 353"/>
            <p:cNvSpPr/>
            <p:nvPr/>
          </p:nvSpPr>
          <p:spPr>
            <a:xfrm>
              <a:off x="2328787" y="206372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5" name="Ellipse 354"/>
            <p:cNvSpPr/>
            <p:nvPr/>
          </p:nvSpPr>
          <p:spPr>
            <a:xfrm>
              <a:off x="2446039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Ellipse 355"/>
            <p:cNvSpPr/>
            <p:nvPr/>
          </p:nvSpPr>
          <p:spPr>
            <a:xfrm>
              <a:off x="2565722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7" name="Ellipse 356"/>
            <p:cNvSpPr/>
            <p:nvPr/>
          </p:nvSpPr>
          <p:spPr>
            <a:xfrm>
              <a:off x="2686155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8" name="Ellipse 357"/>
            <p:cNvSpPr/>
            <p:nvPr/>
          </p:nvSpPr>
          <p:spPr>
            <a:xfrm>
              <a:off x="2194575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9" name="Ellipse 358"/>
            <p:cNvSpPr/>
            <p:nvPr/>
          </p:nvSpPr>
          <p:spPr>
            <a:xfrm>
              <a:off x="2312991" y="223409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0" name="Ellipse 359"/>
            <p:cNvSpPr/>
            <p:nvPr/>
          </p:nvSpPr>
          <p:spPr>
            <a:xfrm>
              <a:off x="2430243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1" name="Ellipse 360"/>
            <p:cNvSpPr/>
            <p:nvPr/>
          </p:nvSpPr>
          <p:spPr>
            <a:xfrm>
              <a:off x="2549926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Ellipse 361"/>
            <p:cNvSpPr/>
            <p:nvPr/>
          </p:nvSpPr>
          <p:spPr>
            <a:xfrm>
              <a:off x="2670359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Ellipse 362"/>
            <p:cNvSpPr/>
            <p:nvPr/>
          </p:nvSpPr>
          <p:spPr>
            <a:xfrm>
              <a:off x="2787106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Ellipse 363"/>
            <p:cNvSpPr/>
            <p:nvPr/>
          </p:nvSpPr>
          <p:spPr>
            <a:xfrm>
              <a:off x="2905522" y="223409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Ellipse 364"/>
            <p:cNvSpPr/>
            <p:nvPr/>
          </p:nvSpPr>
          <p:spPr>
            <a:xfrm>
              <a:off x="3022774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6" name="Ellipse 365"/>
            <p:cNvSpPr/>
            <p:nvPr/>
          </p:nvSpPr>
          <p:spPr>
            <a:xfrm>
              <a:off x="3142457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7" name="Ellipse 366"/>
            <p:cNvSpPr/>
            <p:nvPr/>
          </p:nvSpPr>
          <p:spPr>
            <a:xfrm>
              <a:off x="3262890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8" name="Ellipse 367"/>
            <p:cNvSpPr/>
            <p:nvPr/>
          </p:nvSpPr>
          <p:spPr>
            <a:xfrm>
              <a:off x="3379637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Ellipse 368"/>
            <p:cNvSpPr/>
            <p:nvPr/>
          </p:nvSpPr>
          <p:spPr>
            <a:xfrm>
              <a:off x="3498053" y="223409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Ellipse 369"/>
            <p:cNvSpPr/>
            <p:nvPr/>
          </p:nvSpPr>
          <p:spPr>
            <a:xfrm>
              <a:off x="3615305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Ellipse 370"/>
            <p:cNvSpPr/>
            <p:nvPr/>
          </p:nvSpPr>
          <p:spPr>
            <a:xfrm>
              <a:off x="3734988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Ellipse 371"/>
            <p:cNvSpPr/>
            <p:nvPr/>
          </p:nvSpPr>
          <p:spPr>
            <a:xfrm>
              <a:off x="3855421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3" name="Ellipse 372"/>
            <p:cNvSpPr/>
            <p:nvPr/>
          </p:nvSpPr>
          <p:spPr>
            <a:xfrm>
              <a:off x="3972168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4" name="Ellipse 373"/>
            <p:cNvSpPr/>
            <p:nvPr/>
          </p:nvSpPr>
          <p:spPr>
            <a:xfrm>
              <a:off x="4090584" y="223409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Ellipse 374"/>
            <p:cNvSpPr/>
            <p:nvPr/>
          </p:nvSpPr>
          <p:spPr>
            <a:xfrm>
              <a:off x="4207836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Ellipse 375"/>
            <p:cNvSpPr/>
            <p:nvPr/>
          </p:nvSpPr>
          <p:spPr>
            <a:xfrm>
              <a:off x="4327519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Ellipse 376"/>
            <p:cNvSpPr/>
            <p:nvPr/>
          </p:nvSpPr>
          <p:spPr>
            <a:xfrm>
              <a:off x="4447952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Ellipse 377"/>
            <p:cNvSpPr/>
            <p:nvPr/>
          </p:nvSpPr>
          <p:spPr>
            <a:xfrm>
              <a:off x="4564700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9" name="Ellipse 378"/>
            <p:cNvSpPr/>
            <p:nvPr/>
          </p:nvSpPr>
          <p:spPr>
            <a:xfrm>
              <a:off x="4683116" y="223409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0" name="Ellipse 379"/>
            <p:cNvSpPr/>
            <p:nvPr/>
          </p:nvSpPr>
          <p:spPr>
            <a:xfrm>
              <a:off x="4800368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Ellipse 380"/>
            <p:cNvSpPr/>
            <p:nvPr/>
          </p:nvSpPr>
          <p:spPr>
            <a:xfrm>
              <a:off x="4920051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Ellipse 381"/>
            <p:cNvSpPr/>
            <p:nvPr/>
          </p:nvSpPr>
          <p:spPr>
            <a:xfrm>
              <a:off x="5040484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Ellipse 382"/>
            <p:cNvSpPr/>
            <p:nvPr/>
          </p:nvSpPr>
          <p:spPr>
            <a:xfrm>
              <a:off x="5157231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5275647" y="223409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Ellipse 384"/>
            <p:cNvSpPr/>
            <p:nvPr/>
          </p:nvSpPr>
          <p:spPr>
            <a:xfrm>
              <a:off x="5392899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6" name="Ellipse 385"/>
            <p:cNvSpPr/>
            <p:nvPr/>
          </p:nvSpPr>
          <p:spPr>
            <a:xfrm>
              <a:off x="5512582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Ellipse 386"/>
            <p:cNvSpPr/>
            <p:nvPr/>
          </p:nvSpPr>
          <p:spPr>
            <a:xfrm>
              <a:off x="5633015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Ellipse 387"/>
            <p:cNvSpPr/>
            <p:nvPr/>
          </p:nvSpPr>
          <p:spPr>
            <a:xfrm>
              <a:off x="2792452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Ellipse 388"/>
            <p:cNvSpPr/>
            <p:nvPr/>
          </p:nvSpPr>
          <p:spPr>
            <a:xfrm>
              <a:off x="2910868" y="25175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Ellipse 389"/>
            <p:cNvSpPr/>
            <p:nvPr/>
          </p:nvSpPr>
          <p:spPr>
            <a:xfrm>
              <a:off x="3028120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Ellipse 390"/>
            <p:cNvSpPr/>
            <p:nvPr/>
          </p:nvSpPr>
          <p:spPr>
            <a:xfrm>
              <a:off x="3147803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2" name="Ellipse 391"/>
            <p:cNvSpPr/>
            <p:nvPr/>
          </p:nvSpPr>
          <p:spPr>
            <a:xfrm>
              <a:off x="3268236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Ellipse 392"/>
            <p:cNvSpPr/>
            <p:nvPr/>
          </p:nvSpPr>
          <p:spPr>
            <a:xfrm>
              <a:off x="3384983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Ellipse 393"/>
            <p:cNvSpPr/>
            <p:nvPr/>
          </p:nvSpPr>
          <p:spPr>
            <a:xfrm>
              <a:off x="3503399" y="25175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Ellipse 394"/>
            <p:cNvSpPr/>
            <p:nvPr/>
          </p:nvSpPr>
          <p:spPr>
            <a:xfrm>
              <a:off x="3620651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Ellipse 395"/>
            <p:cNvSpPr/>
            <p:nvPr/>
          </p:nvSpPr>
          <p:spPr>
            <a:xfrm>
              <a:off x="3740334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7" name="Ellipse 396"/>
            <p:cNvSpPr/>
            <p:nvPr/>
          </p:nvSpPr>
          <p:spPr>
            <a:xfrm>
              <a:off x="3860767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8" name="Ellipse 397"/>
            <p:cNvSpPr/>
            <p:nvPr/>
          </p:nvSpPr>
          <p:spPr>
            <a:xfrm>
              <a:off x="3977514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Ellipse 398"/>
            <p:cNvSpPr/>
            <p:nvPr/>
          </p:nvSpPr>
          <p:spPr>
            <a:xfrm>
              <a:off x="4095930" y="25175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Ellipse 399"/>
            <p:cNvSpPr/>
            <p:nvPr/>
          </p:nvSpPr>
          <p:spPr>
            <a:xfrm>
              <a:off x="4213182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Ellipse 400"/>
            <p:cNvSpPr/>
            <p:nvPr/>
          </p:nvSpPr>
          <p:spPr>
            <a:xfrm>
              <a:off x="4332865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Ellipse 401"/>
            <p:cNvSpPr/>
            <p:nvPr/>
          </p:nvSpPr>
          <p:spPr>
            <a:xfrm>
              <a:off x="4453298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3" name="Ellipse 402"/>
            <p:cNvSpPr/>
            <p:nvPr/>
          </p:nvSpPr>
          <p:spPr>
            <a:xfrm>
              <a:off x="4570045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Ellipse 403"/>
            <p:cNvSpPr/>
            <p:nvPr/>
          </p:nvSpPr>
          <p:spPr>
            <a:xfrm>
              <a:off x="4688461" y="25175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Ellipse 404"/>
            <p:cNvSpPr/>
            <p:nvPr/>
          </p:nvSpPr>
          <p:spPr>
            <a:xfrm>
              <a:off x="4805713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Ellipse 405"/>
            <p:cNvSpPr/>
            <p:nvPr/>
          </p:nvSpPr>
          <p:spPr>
            <a:xfrm>
              <a:off x="4925396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Ellipse 406"/>
            <p:cNvSpPr/>
            <p:nvPr/>
          </p:nvSpPr>
          <p:spPr>
            <a:xfrm>
              <a:off x="5045829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Ellipse 407"/>
            <p:cNvSpPr/>
            <p:nvPr/>
          </p:nvSpPr>
          <p:spPr>
            <a:xfrm>
              <a:off x="5162577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9" name="Ellipse 408"/>
            <p:cNvSpPr/>
            <p:nvPr/>
          </p:nvSpPr>
          <p:spPr>
            <a:xfrm>
              <a:off x="5280993" y="25175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0" name="Ellipse 409"/>
            <p:cNvSpPr/>
            <p:nvPr/>
          </p:nvSpPr>
          <p:spPr>
            <a:xfrm>
              <a:off x="5398245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Ellipse 410"/>
            <p:cNvSpPr/>
            <p:nvPr/>
          </p:nvSpPr>
          <p:spPr>
            <a:xfrm>
              <a:off x="5517928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Ellipse 411"/>
            <p:cNvSpPr/>
            <p:nvPr/>
          </p:nvSpPr>
          <p:spPr>
            <a:xfrm>
              <a:off x="5638361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Ellipse 412"/>
            <p:cNvSpPr/>
            <p:nvPr/>
          </p:nvSpPr>
          <p:spPr>
            <a:xfrm>
              <a:off x="2210371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Ellipse 413"/>
            <p:cNvSpPr/>
            <p:nvPr/>
          </p:nvSpPr>
          <p:spPr>
            <a:xfrm>
              <a:off x="2328787" y="25175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5" name="Ellipse 414"/>
            <p:cNvSpPr/>
            <p:nvPr/>
          </p:nvSpPr>
          <p:spPr>
            <a:xfrm>
              <a:off x="2446039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6" name="Ellipse 415"/>
            <p:cNvSpPr/>
            <p:nvPr/>
          </p:nvSpPr>
          <p:spPr>
            <a:xfrm>
              <a:off x="2565722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Ellipse 416"/>
            <p:cNvSpPr/>
            <p:nvPr/>
          </p:nvSpPr>
          <p:spPr>
            <a:xfrm>
              <a:off x="2686155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Ellipse 417"/>
            <p:cNvSpPr/>
            <p:nvPr/>
          </p:nvSpPr>
          <p:spPr>
            <a:xfrm>
              <a:off x="2210206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9" name="Ellipse 418"/>
            <p:cNvSpPr/>
            <p:nvPr/>
          </p:nvSpPr>
          <p:spPr>
            <a:xfrm>
              <a:off x="2328622" y="260875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0" name="Ellipse 419"/>
            <p:cNvSpPr/>
            <p:nvPr/>
          </p:nvSpPr>
          <p:spPr>
            <a:xfrm>
              <a:off x="2445874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1" name="Ellipse 420"/>
            <p:cNvSpPr/>
            <p:nvPr/>
          </p:nvSpPr>
          <p:spPr>
            <a:xfrm>
              <a:off x="2565557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2" name="Ellipse 421"/>
            <p:cNvSpPr/>
            <p:nvPr/>
          </p:nvSpPr>
          <p:spPr>
            <a:xfrm>
              <a:off x="2685990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3" name="Ellipse 422"/>
            <p:cNvSpPr/>
            <p:nvPr/>
          </p:nvSpPr>
          <p:spPr>
            <a:xfrm>
              <a:off x="2802737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4" name="Ellipse 423"/>
            <p:cNvSpPr/>
            <p:nvPr/>
          </p:nvSpPr>
          <p:spPr>
            <a:xfrm>
              <a:off x="2921153" y="260875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5" name="Ellipse 424"/>
            <p:cNvSpPr/>
            <p:nvPr/>
          </p:nvSpPr>
          <p:spPr>
            <a:xfrm>
              <a:off x="3038405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6" name="Ellipse 425"/>
            <p:cNvSpPr/>
            <p:nvPr/>
          </p:nvSpPr>
          <p:spPr>
            <a:xfrm>
              <a:off x="3158088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7" name="Ellipse 426"/>
            <p:cNvSpPr/>
            <p:nvPr/>
          </p:nvSpPr>
          <p:spPr>
            <a:xfrm>
              <a:off x="3278521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8" name="Ellipse 427"/>
            <p:cNvSpPr/>
            <p:nvPr/>
          </p:nvSpPr>
          <p:spPr>
            <a:xfrm>
              <a:off x="3395268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9" name="Ellipse 428"/>
            <p:cNvSpPr/>
            <p:nvPr/>
          </p:nvSpPr>
          <p:spPr>
            <a:xfrm>
              <a:off x="3513684" y="260875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0" name="Ellipse 429"/>
            <p:cNvSpPr/>
            <p:nvPr/>
          </p:nvSpPr>
          <p:spPr>
            <a:xfrm>
              <a:off x="3630936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1" name="Ellipse 430"/>
            <p:cNvSpPr/>
            <p:nvPr/>
          </p:nvSpPr>
          <p:spPr>
            <a:xfrm>
              <a:off x="3750619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Ellipse 431"/>
            <p:cNvSpPr/>
            <p:nvPr/>
          </p:nvSpPr>
          <p:spPr>
            <a:xfrm>
              <a:off x="3871052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3987799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4106215" y="260875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223467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343150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463583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Ellipse 437"/>
            <p:cNvSpPr/>
            <p:nvPr/>
          </p:nvSpPr>
          <p:spPr>
            <a:xfrm>
              <a:off x="4580331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Ellipse 438"/>
            <p:cNvSpPr/>
            <p:nvPr/>
          </p:nvSpPr>
          <p:spPr>
            <a:xfrm>
              <a:off x="4698747" y="260875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0" name="Ellipse 439"/>
            <p:cNvSpPr/>
            <p:nvPr/>
          </p:nvSpPr>
          <p:spPr>
            <a:xfrm>
              <a:off x="4815999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1" name="Ellipse 440"/>
            <p:cNvSpPr/>
            <p:nvPr/>
          </p:nvSpPr>
          <p:spPr>
            <a:xfrm>
              <a:off x="4935682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5056115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3" name="Ellipse 442"/>
            <p:cNvSpPr/>
            <p:nvPr/>
          </p:nvSpPr>
          <p:spPr>
            <a:xfrm>
              <a:off x="5172862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4" name="Ellipse 443"/>
            <p:cNvSpPr/>
            <p:nvPr/>
          </p:nvSpPr>
          <p:spPr>
            <a:xfrm>
              <a:off x="5291278" y="260875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5408530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5528213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5648646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2792452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2910868" y="232634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3028120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3147803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3268236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Ellipse 452"/>
            <p:cNvSpPr/>
            <p:nvPr/>
          </p:nvSpPr>
          <p:spPr>
            <a:xfrm>
              <a:off x="3384983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Ellipse 453"/>
            <p:cNvSpPr/>
            <p:nvPr/>
          </p:nvSpPr>
          <p:spPr>
            <a:xfrm>
              <a:off x="3503399" y="232634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Ellipse 454"/>
            <p:cNvSpPr/>
            <p:nvPr/>
          </p:nvSpPr>
          <p:spPr>
            <a:xfrm>
              <a:off x="3620651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6" name="Ellipse 455"/>
            <p:cNvSpPr/>
            <p:nvPr/>
          </p:nvSpPr>
          <p:spPr>
            <a:xfrm>
              <a:off x="3740334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7" name="Ellipse 456"/>
            <p:cNvSpPr/>
            <p:nvPr/>
          </p:nvSpPr>
          <p:spPr>
            <a:xfrm>
              <a:off x="3860767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Ellipse 457"/>
            <p:cNvSpPr/>
            <p:nvPr/>
          </p:nvSpPr>
          <p:spPr>
            <a:xfrm>
              <a:off x="3977514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Ellipse 458"/>
            <p:cNvSpPr/>
            <p:nvPr/>
          </p:nvSpPr>
          <p:spPr>
            <a:xfrm>
              <a:off x="4095930" y="232634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Ellipse 459"/>
            <p:cNvSpPr/>
            <p:nvPr/>
          </p:nvSpPr>
          <p:spPr>
            <a:xfrm>
              <a:off x="4213182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Ellipse 460"/>
            <p:cNvSpPr/>
            <p:nvPr/>
          </p:nvSpPr>
          <p:spPr>
            <a:xfrm>
              <a:off x="4332865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2" name="Ellipse 461"/>
            <p:cNvSpPr/>
            <p:nvPr/>
          </p:nvSpPr>
          <p:spPr>
            <a:xfrm>
              <a:off x="4453298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3" name="Ellipse 462"/>
            <p:cNvSpPr/>
            <p:nvPr/>
          </p:nvSpPr>
          <p:spPr>
            <a:xfrm>
              <a:off x="4570045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Ellipse 463"/>
            <p:cNvSpPr/>
            <p:nvPr/>
          </p:nvSpPr>
          <p:spPr>
            <a:xfrm>
              <a:off x="4688461" y="232634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Ellipse 464"/>
            <p:cNvSpPr/>
            <p:nvPr/>
          </p:nvSpPr>
          <p:spPr>
            <a:xfrm>
              <a:off x="4805713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4925396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5045829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5162577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9" name="Ellipse 468"/>
            <p:cNvSpPr/>
            <p:nvPr/>
          </p:nvSpPr>
          <p:spPr>
            <a:xfrm>
              <a:off x="5280993" y="232634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0" name="Ellipse 469"/>
            <p:cNvSpPr/>
            <p:nvPr/>
          </p:nvSpPr>
          <p:spPr>
            <a:xfrm>
              <a:off x="5398245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1" name="Ellipse 470"/>
            <p:cNvSpPr/>
            <p:nvPr/>
          </p:nvSpPr>
          <p:spPr>
            <a:xfrm>
              <a:off x="5517928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5638361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Ellipse 472"/>
            <p:cNvSpPr/>
            <p:nvPr/>
          </p:nvSpPr>
          <p:spPr>
            <a:xfrm>
              <a:off x="2210371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Ellipse 473"/>
            <p:cNvSpPr/>
            <p:nvPr/>
          </p:nvSpPr>
          <p:spPr>
            <a:xfrm>
              <a:off x="2328787" y="232634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Ellipse 474"/>
            <p:cNvSpPr/>
            <p:nvPr/>
          </p:nvSpPr>
          <p:spPr>
            <a:xfrm>
              <a:off x="2446039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Ellipse 475"/>
            <p:cNvSpPr/>
            <p:nvPr/>
          </p:nvSpPr>
          <p:spPr>
            <a:xfrm>
              <a:off x="2565722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7" name="Ellipse 476"/>
            <p:cNvSpPr/>
            <p:nvPr/>
          </p:nvSpPr>
          <p:spPr>
            <a:xfrm>
              <a:off x="2686155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8" name="Ellipse 477"/>
            <p:cNvSpPr/>
            <p:nvPr/>
          </p:nvSpPr>
          <p:spPr>
            <a:xfrm>
              <a:off x="2210206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Ellipse 478"/>
            <p:cNvSpPr/>
            <p:nvPr/>
          </p:nvSpPr>
          <p:spPr>
            <a:xfrm>
              <a:off x="2328622" y="24175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Ellipse 479"/>
            <p:cNvSpPr/>
            <p:nvPr/>
          </p:nvSpPr>
          <p:spPr>
            <a:xfrm>
              <a:off x="2445874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Ellipse 480"/>
            <p:cNvSpPr/>
            <p:nvPr/>
          </p:nvSpPr>
          <p:spPr>
            <a:xfrm>
              <a:off x="2565557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Ellipse 481"/>
            <p:cNvSpPr/>
            <p:nvPr/>
          </p:nvSpPr>
          <p:spPr>
            <a:xfrm>
              <a:off x="2685990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3" name="Ellipse 482"/>
            <p:cNvSpPr/>
            <p:nvPr/>
          </p:nvSpPr>
          <p:spPr>
            <a:xfrm>
              <a:off x="2802737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4" name="Ellipse 483"/>
            <p:cNvSpPr/>
            <p:nvPr/>
          </p:nvSpPr>
          <p:spPr>
            <a:xfrm>
              <a:off x="2921153" y="24175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Ellipse 484"/>
            <p:cNvSpPr/>
            <p:nvPr/>
          </p:nvSpPr>
          <p:spPr>
            <a:xfrm>
              <a:off x="3038405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Ellipse 485"/>
            <p:cNvSpPr/>
            <p:nvPr/>
          </p:nvSpPr>
          <p:spPr>
            <a:xfrm>
              <a:off x="3158088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Ellipse 486"/>
            <p:cNvSpPr/>
            <p:nvPr/>
          </p:nvSpPr>
          <p:spPr>
            <a:xfrm>
              <a:off x="3278521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Ellipse 487"/>
            <p:cNvSpPr/>
            <p:nvPr/>
          </p:nvSpPr>
          <p:spPr>
            <a:xfrm>
              <a:off x="3395268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9" name="Ellipse 488"/>
            <p:cNvSpPr/>
            <p:nvPr/>
          </p:nvSpPr>
          <p:spPr>
            <a:xfrm>
              <a:off x="3513684" y="24175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0" name="Ellipse 489"/>
            <p:cNvSpPr/>
            <p:nvPr/>
          </p:nvSpPr>
          <p:spPr>
            <a:xfrm>
              <a:off x="3630936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Ellipse 490"/>
            <p:cNvSpPr/>
            <p:nvPr/>
          </p:nvSpPr>
          <p:spPr>
            <a:xfrm>
              <a:off x="3750619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Ellipse 491"/>
            <p:cNvSpPr/>
            <p:nvPr/>
          </p:nvSpPr>
          <p:spPr>
            <a:xfrm>
              <a:off x="3871052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Ellipse 492"/>
            <p:cNvSpPr/>
            <p:nvPr/>
          </p:nvSpPr>
          <p:spPr>
            <a:xfrm>
              <a:off x="3987799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Ellipse 493"/>
            <p:cNvSpPr/>
            <p:nvPr/>
          </p:nvSpPr>
          <p:spPr>
            <a:xfrm>
              <a:off x="4106215" y="24175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5" name="Ellipse 494"/>
            <p:cNvSpPr/>
            <p:nvPr/>
          </p:nvSpPr>
          <p:spPr>
            <a:xfrm>
              <a:off x="4223467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6" name="Ellipse 495"/>
            <p:cNvSpPr/>
            <p:nvPr/>
          </p:nvSpPr>
          <p:spPr>
            <a:xfrm>
              <a:off x="4343150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Ellipse 496"/>
            <p:cNvSpPr/>
            <p:nvPr/>
          </p:nvSpPr>
          <p:spPr>
            <a:xfrm>
              <a:off x="4463583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Ellipse 497"/>
            <p:cNvSpPr/>
            <p:nvPr/>
          </p:nvSpPr>
          <p:spPr>
            <a:xfrm>
              <a:off x="4580331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Ellipse 498"/>
            <p:cNvSpPr/>
            <p:nvPr/>
          </p:nvSpPr>
          <p:spPr>
            <a:xfrm>
              <a:off x="4698747" y="24175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Ellipse 499"/>
            <p:cNvSpPr/>
            <p:nvPr/>
          </p:nvSpPr>
          <p:spPr>
            <a:xfrm>
              <a:off x="4815999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1" name="Ellipse 500"/>
            <p:cNvSpPr/>
            <p:nvPr/>
          </p:nvSpPr>
          <p:spPr>
            <a:xfrm>
              <a:off x="4935682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Ellipse 501"/>
            <p:cNvSpPr/>
            <p:nvPr/>
          </p:nvSpPr>
          <p:spPr>
            <a:xfrm>
              <a:off x="5056115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3" name="Ellipse 502"/>
            <p:cNvSpPr/>
            <p:nvPr/>
          </p:nvSpPr>
          <p:spPr>
            <a:xfrm>
              <a:off x="5172862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4" name="Ellipse 503"/>
            <p:cNvSpPr/>
            <p:nvPr/>
          </p:nvSpPr>
          <p:spPr>
            <a:xfrm>
              <a:off x="5291278" y="24175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5" name="Ellipse 504"/>
            <p:cNvSpPr/>
            <p:nvPr/>
          </p:nvSpPr>
          <p:spPr>
            <a:xfrm>
              <a:off x="5408530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6" name="Ellipse 505"/>
            <p:cNvSpPr/>
            <p:nvPr/>
          </p:nvSpPr>
          <p:spPr>
            <a:xfrm>
              <a:off x="5528213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Ellipse 506"/>
            <p:cNvSpPr/>
            <p:nvPr/>
          </p:nvSpPr>
          <p:spPr>
            <a:xfrm>
              <a:off x="5648646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Ellipse 507"/>
            <p:cNvSpPr/>
            <p:nvPr/>
          </p:nvSpPr>
          <p:spPr>
            <a:xfrm>
              <a:off x="2792452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9" name="Ellipse 508"/>
            <p:cNvSpPr/>
            <p:nvPr/>
          </p:nvSpPr>
          <p:spPr>
            <a:xfrm>
              <a:off x="2910868" y="270300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0" name="Ellipse 509"/>
            <p:cNvSpPr/>
            <p:nvPr/>
          </p:nvSpPr>
          <p:spPr>
            <a:xfrm>
              <a:off x="3028120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1" name="Ellipse 510"/>
            <p:cNvSpPr/>
            <p:nvPr/>
          </p:nvSpPr>
          <p:spPr>
            <a:xfrm>
              <a:off x="3147803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3268236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3" name="Ellipse 512"/>
            <p:cNvSpPr/>
            <p:nvPr/>
          </p:nvSpPr>
          <p:spPr>
            <a:xfrm>
              <a:off x="3384983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4" name="Ellipse 513"/>
            <p:cNvSpPr/>
            <p:nvPr/>
          </p:nvSpPr>
          <p:spPr>
            <a:xfrm>
              <a:off x="3503399" y="270300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3620651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3740334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Ellipse 516"/>
            <p:cNvSpPr/>
            <p:nvPr/>
          </p:nvSpPr>
          <p:spPr>
            <a:xfrm>
              <a:off x="3860767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8" name="Ellipse 517"/>
            <p:cNvSpPr/>
            <p:nvPr/>
          </p:nvSpPr>
          <p:spPr>
            <a:xfrm>
              <a:off x="3977514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9" name="Ellipse 518"/>
            <p:cNvSpPr/>
            <p:nvPr/>
          </p:nvSpPr>
          <p:spPr>
            <a:xfrm>
              <a:off x="4095930" y="270300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0" name="Ellipse 519"/>
            <p:cNvSpPr/>
            <p:nvPr/>
          </p:nvSpPr>
          <p:spPr>
            <a:xfrm>
              <a:off x="4213182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4332865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2" name="Ellipse 521"/>
            <p:cNvSpPr/>
            <p:nvPr/>
          </p:nvSpPr>
          <p:spPr>
            <a:xfrm>
              <a:off x="4453298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3" name="Ellipse 522"/>
            <p:cNvSpPr/>
            <p:nvPr/>
          </p:nvSpPr>
          <p:spPr>
            <a:xfrm>
              <a:off x="4570045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4" name="Ellipse 523"/>
            <p:cNvSpPr/>
            <p:nvPr/>
          </p:nvSpPr>
          <p:spPr>
            <a:xfrm>
              <a:off x="4688461" y="270300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5" name="Ellipse 524"/>
            <p:cNvSpPr/>
            <p:nvPr/>
          </p:nvSpPr>
          <p:spPr>
            <a:xfrm>
              <a:off x="4805713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6" name="Ellipse 525"/>
            <p:cNvSpPr/>
            <p:nvPr/>
          </p:nvSpPr>
          <p:spPr>
            <a:xfrm>
              <a:off x="4925396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7" name="Ellipse 526"/>
            <p:cNvSpPr/>
            <p:nvPr/>
          </p:nvSpPr>
          <p:spPr>
            <a:xfrm>
              <a:off x="5045829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5162577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5280993" y="270300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5398245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1" name="Ellipse 530"/>
            <p:cNvSpPr/>
            <p:nvPr/>
          </p:nvSpPr>
          <p:spPr>
            <a:xfrm>
              <a:off x="5517928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2" name="Ellipse 531"/>
            <p:cNvSpPr/>
            <p:nvPr/>
          </p:nvSpPr>
          <p:spPr>
            <a:xfrm>
              <a:off x="5638361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3" name="Ellipse 532"/>
            <p:cNvSpPr/>
            <p:nvPr/>
          </p:nvSpPr>
          <p:spPr>
            <a:xfrm>
              <a:off x="2210371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4" name="Ellipse 533"/>
            <p:cNvSpPr/>
            <p:nvPr/>
          </p:nvSpPr>
          <p:spPr>
            <a:xfrm>
              <a:off x="2328787" y="270300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5" name="Ellipse 534"/>
            <p:cNvSpPr/>
            <p:nvPr/>
          </p:nvSpPr>
          <p:spPr>
            <a:xfrm>
              <a:off x="2446039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6" name="Ellipse 535"/>
            <p:cNvSpPr/>
            <p:nvPr/>
          </p:nvSpPr>
          <p:spPr>
            <a:xfrm>
              <a:off x="2565722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2686155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2210206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2328622" y="279418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0" name="Ellipse 539"/>
            <p:cNvSpPr/>
            <p:nvPr/>
          </p:nvSpPr>
          <p:spPr>
            <a:xfrm>
              <a:off x="2445874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1" name="Ellipse 540"/>
            <p:cNvSpPr/>
            <p:nvPr/>
          </p:nvSpPr>
          <p:spPr>
            <a:xfrm>
              <a:off x="2565557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2685990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Ellipse 542"/>
            <p:cNvSpPr/>
            <p:nvPr/>
          </p:nvSpPr>
          <p:spPr>
            <a:xfrm>
              <a:off x="2802737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2921153" y="279418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3038405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3158088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7" name="Ellipse 546"/>
            <p:cNvSpPr/>
            <p:nvPr/>
          </p:nvSpPr>
          <p:spPr>
            <a:xfrm>
              <a:off x="3278521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Ellipse 547"/>
            <p:cNvSpPr/>
            <p:nvPr/>
          </p:nvSpPr>
          <p:spPr>
            <a:xfrm>
              <a:off x="3395268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9" name="Ellipse 548"/>
            <p:cNvSpPr/>
            <p:nvPr/>
          </p:nvSpPr>
          <p:spPr>
            <a:xfrm>
              <a:off x="3513684" y="279418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0" name="Ellipse 549"/>
            <p:cNvSpPr/>
            <p:nvPr/>
          </p:nvSpPr>
          <p:spPr>
            <a:xfrm>
              <a:off x="3630936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1" name="Ellipse 550"/>
            <p:cNvSpPr/>
            <p:nvPr/>
          </p:nvSpPr>
          <p:spPr>
            <a:xfrm>
              <a:off x="3750619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2" name="Ellipse 551"/>
            <p:cNvSpPr/>
            <p:nvPr/>
          </p:nvSpPr>
          <p:spPr>
            <a:xfrm>
              <a:off x="3871052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3" name="Ellipse 552"/>
            <p:cNvSpPr/>
            <p:nvPr/>
          </p:nvSpPr>
          <p:spPr>
            <a:xfrm>
              <a:off x="3987799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4" name="Ellipse 553"/>
            <p:cNvSpPr/>
            <p:nvPr/>
          </p:nvSpPr>
          <p:spPr>
            <a:xfrm>
              <a:off x="4106215" y="279418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5" name="Ellipse 554"/>
            <p:cNvSpPr/>
            <p:nvPr/>
          </p:nvSpPr>
          <p:spPr>
            <a:xfrm>
              <a:off x="4223467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6" name="Ellipse 555"/>
            <p:cNvSpPr/>
            <p:nvPr/>
          </p:nvSpPr>
          <p:spPr>
            <a:xfrm>
              <a:off x="4343150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7" name="Ellipse 556"/>
            <p:cNvSpPr/>
            <p:nvPr/>
          </p:nvSpPr>
          <p:spPr>
            <a:xfrm>
              <a:off x="4463583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8" name="Ellipse 557"/>
            <p:cNvSpPr/>
            <p:nvPr/>
          </p:nvSpPr>
          <p:spPr>
            <a:xfrm>
              <a:off x="4580331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9" name="Ellipse 558"/>
            <p:cNvSpPr/>
            <p:nvPr/>
          </p:nvSpPr>
          <p:spPr>
            <a:xfrm>
              <a:off x="4698747" y="279418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0" name="Ellipse 559"/>
            <p:cNvSpPr/>
            <p:nvPr/>
          </p:nvSpPr>
          <p:spPr>
            <a:xfrm>
              <a:off x="4815999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1" name="Ellipse 560"/>
            <p:cNvSpPr/>
            <p:nvPr/>
          </p:nvSpPr>
          <p:spPr>
            <a:xfrm>
              <a:off x="4935682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2" name="Ellipse 561"/>
            <p:cNvSpPr/>
            <p:nvPr/>
          </p:nvSpPr>
          <p:spPr>
            <a:xfrm>
              <a:off x="5056115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3" name="Ellipse 562"/>
            <p:cNvSpPr/>
            <p:nvPr/>
          </p:nvSpPr>
          <p:spPr>
            <a:xfrm>
              <a:off x="5172862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4" name="Ellipse 563"/>
            <p:cNvSpPr/>
            <p:nvPr/>
          </p:nvSpPr>
          <p:spPr>
            <a:xfrm>
              <a:off x="5291278" y="279418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5" name="Ellipse 564"/>
            <p:cNvSpPr/>
            <p:nvPr/>
          </p:nvSpPr>
          <p:spPr>
            <a:xfrm>
              <a:off x="5408530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6" name="Ellipse 565"/>
            <p:cNvSpPr/>
            <p:nvPr/>
          </p:nvSpPr>
          <p:spPr>
            <a:xfrm>
              <a:off x="5528213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7" name="Ellipse 566"/>
            <p:cNvSpPr/>
            <p:nvPr/>
          </p:nvSpPr>
          <p:spPr>
            <a:xfrm>
              <a:off x="5648646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8" name="Ellipse 567"/>
            <p:cNvSpPr/>
            <p:nvPr/>
          </p:nvSpPr>
          <p:spPr>
            <a:xfrm>
              <a:off x="2792452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2910868" y="288263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0" name="Ellipse 569"/>
            <p:cNvSpPr/>
            <p:nvPr/>
          </p:nvSpPr>
          <p:spPr>
            <a:xfrm>
              <a:off x="3028120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3147803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3268236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3384983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3503399" y="288263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5" name="Ellipse 574"/>
            <p:cNvSpPr/>
            <p:nvPr/>
          </p:nvSpPr>
          <p:spPr>
            <a:xfrm>
              <a:off x="3620651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3740334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3860767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3977514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4095930" y="288263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4213182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4332865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4453298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4570045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4688461" y="288263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5" name="Ellipse 584"/>
            <p:cNvSpPr/>
            <p:nvPr/>
          </p:nvSpPr>
          <p:spPr>
            <a:xfrm>
              <a:off x="4805713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6" name="Ellipse 585"/>
            <p:cNvSpPr/>
            <p:nvPr/>
          </p:nvSpPr>
          <p:spPr>
            <a:xfrm>
              <a:off x="4925396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5045829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5162577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5280993" y="288263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0" name="Ellipse 589"/>
            <p:cNvSpPr/>
            <p:nvPr/>
          </p:nvSpPr>
          <p:spPr>
            <a:xfrm>
              <a:off x="5398245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1" name="Ellipse 590"/>
            <p:cNvSpPr/>
            <p:nvPr/>
          </p:nvSpPr>
          <p:spPr>
            <a:xfrm>
              <a:off x="5517928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5638361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2210371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2328787" y="288263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2446039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2565722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2686155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2210206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2328622" y="297381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0" name="Ellipse 599"/>
            <p:cNvSpPr/>
            <p:nvPr/>
          </p:nvSpPr>
          <p:spPr>
            <a:xfrm>
              <a:off x="2445874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1" name="Ellipse 600"/>
            <p:cNvSpPr/>
            <p:nvPr/>
          </p:nvSpPr>
          <p:spPr>
            <a:xfrm>
              <a:off x="2565557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2685990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2802737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2921153" y="297381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5" name="Ellipse 604"/>
            <p:cNvSpPr/>
            <p:nvPr/>
          </p:nvSpPr>
          <p:spPr>
            <a:xfrm>
              <a:off x="3038405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6" name="Ellipse 605"/>
            <p:cNvSpPr/>
            <p:nvPr/>
          </p:nvSpPr>
          <p:spPr>
            <a:xfrm>
              <a:off x="3158088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7" name="Ellipse 606"/>
            <p:cNvSpPr/>
            <p:nvPr/>
          </p:nvSpPr>
          <p:spPr>
            <a:xfrm>
              <a:off x="3278521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3395268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3513684" y="297381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3630936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3750619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2" name="Ellipse 611"/>
            <p:cNvSpPr/>
            <p:nvPr/>
          </p:nvSpPr>
          <p:spPr>
            <a:xfrm>
              <a:off x="3871052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3" name="Ellipse 612"/>
            <p:cNvSpPr/>
            <p:nvPr/>
          </p:nvSpPr>
          <p:spPr>
            <a:xfrm>
              <a:off x="3987799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4" name="Ellipse 613"/>
            <p:cNvSpPr/>
            <p:nvPr/>
          </p:nvSpPr>
          <p:spPr>
            <a:xfrm>
              <a:off x="4106215" y="297381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5" name="Ellipse 614"/>
            <p:cNvSpPr/>
            <p:nvPr/>
          </p:nvSpPr>
          <p:spPr>
            <a:xfrm>
              <a:off x="4223467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6" name="Ellipse 615"/>
            <p:cNvSpPr/>
            <p:nvPr/>
          </p:nvSpPr>
          <p:spPr>
            <a:xfrm>
              <a:off x="4343150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7" name="Ellipse 616"/>
            <p:cNvSpPr/>
            <p:nvPr/>
          </p:nvSpPr>
          <p:spPr>
            <a:xfrm>
              <a:off x="4463583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8" name="Ellipse 617"/>
            <p:cNvSpPr/>
            <p:nvPr/>
          </p:nvSpPr>
          <p:spPr>
            <a:xfrm>
              <a:off x="4580331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9" name="Ellipse 618"/>
            <p:cNvSpPr/>
            <p:nvPr/>
          </p:nvSpPr>
          <p:spPr>
            <a:xfrm>
              <a:off x="4698747" y="297381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0" name="Ellipse 619"/>
            <p:cNvSpPr/>
            <p:nvPr/>
          </p:nvSpPr>
          <p:spPr>
            <a:xfrm>
              <a:off x="4815999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1" name="Ellipse 620"/>
            <p:cNvSpPr/>
            <p:nvPr/>
          </p:nvSpPr>
          <p:spPr>
            <a:xfrm>
              <a:off x="4935682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2" name="Ellipse 621"/>
            <p:cNvSpPr/>
            <p:nvPr/>
          </p:nvSpPr>
          <p:spPr>
            <a:xfrm>
              <a:off x="5056115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3" name="Ellipse 622"/>
            <p:cNvSpPr/>
            <p:nvPr/>
          </p:nvSpPr>
          <p:spPr>
            <a:xfrm>
              <a:off x="5172862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4" name="Ellipse 623"/>
            <p:cNvSpPr/>
            <p:nvPr/>
          </p:nvSpPr>
          <p:spPr>
            <a:xfrm>
              <a:off x="5291278" y="297381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5" name="Ellipse 624"/>
            <p:cNvSpPr/>
            <p:nvPr/>
          </p:nvSpPr>
          <p:spPr>
            <a:xfrm>
              <a:off x="5408530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6" name="Ellipse 625"/>
            <p:cNvSpPr/>
            <p:nvPr/>
          </p:nvSpPr>
          <p:spPr>
            <a:xfrm>
              <a:off x="5528213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7" name="Ellipse 626"/>
            <p:cNvSpPr/>
            <p:nvPr/>
          </p:nvSpPr>
          <p:spPr>
            <a:xfrm>
              <a:off x="5648646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8" name="Ellipse 627"/>
            <p:cNvSpPr/>
            <p:nvPr/>
          </p:nvSpPr>
          <p:spPr>
            <a:xfrm>
              <a:off x="2792452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9" name="Ellipse 628"/>
            <p:cNvSpPr/>
            <p:nvPr/>
          </p:nvSpPr>
          <p:spPr>
            <a:xfrm>
              <a:off x="2910868" y="30642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0" name="Ellipse 629"/>
            <p:cNvSpPr/>
            <p:nvPr/>
          </p:nvSpPr>
          <p:spPr>
            <a:xfrm>
              <a:off x="3028120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1" name="Ellipse 630"/>
            <p:cNvSpPr/>
            <p:nvPr/>
          </p:nvSpPr>
          <p:spPr>
            <a:xfrm>
              <a:off x="3147803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2" name="Ellipse 631"/>
            <p:cNvSpPr/>
            <p:nvPr/>
          </p:nvSpPr>
          <p:spPr>
            <a:xfrm>
              <a:off x="3268236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3" name="Ellipse 632"/>
            <p:cNvSpPr/>
            <p:nvPr/>
          </p:nvSpPr>
          <p:spPr>
            <a:xfrm>
              <a:off x="3384983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4" name="Ellipse 633"/>
            <p:cNvSpPr/>
            <p:nvPr/>
          </p:nvSpPr>
          <p:spPr>
            <a:xfrm>
              <a:off x="3503399" y="30642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5" name="Ellipse 634"/>
            <p:cNvSpPr/>
            <p:nvPr/>
          </p:nvSpPr>
          <p:spPr>
            <a:xfrm>
              <a:off x="3620651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6" name="Ellipse 635"/>
            <p:cNvSpPr/>
            <p:nvPr/>
          </p:nvSpPr>
          <p:spPr>
            <a:xfrm>
              <a:off x="3740334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7" name="Ellipse 636"/>
            <p:cNvSpPr/>
            <p:nvPr/>
          </p:nvSpPr>
          <p:spPr>
            <a:xfrm>
              <a:off x="3860767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8" name="Ellipse 637"/>
            <p:cNvSpPr/>
            <p:nvPr/>
          </p:nvSpPr>
          <p:spPr>
            <a:xfrm>
              <a:off x="3977514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9" name="Ellipse 638"/>
            <p:cNvSpPr/>
            <p:nvPr/>
          </p:nvSpPr>
          <p:spPr>
            <a:xfrm>
              <a:off x="4095930" y="30642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0" name="Ellipse 639"/>
            <p:cNvSpPr/>
            <p:nvPr/>
          </p:nvSpPr>
          <p:spPr>
            <a:xfrm>
              <a:off x="4213182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1" name="Ellipse 640"/>
            <p:cNvSpPr/>
            <p:nvPr/>
          </p:nvSpPr>
          <p:spPr>
            <a:xfrm>
              <a:off x="4332865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2" name="Ellipse 641"/>
            <p:cNvSpPr/>
            <p:nvPr/>
          </p:nvSpPr>
          <p:spPr>
            <a:xfrm>
              <a:off x="4453298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3" name="Ellipse 642"/>
            <p:cNvSpPr/>
            <p:nvPr/>
          </p:nvSpPr>
          <p:spPr>
            <a:xfrm>
              <a:off x="4570045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4" name="Ellipse 643"/>
            <p:cNvSpPr/>
            <p:nvPr/>
          </p:nvSpPr>
          <p:spPr>
            <a:xfrm>
              <a:off x="4688461" y="30642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5" name="Ellipse 644"/>
            <p:cNvSpPr/>
            <p:nvPr/>
          </p:nvSpPr>
          <p:spPr>
            <a:xfrm>
              <a:off x="4805713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6" name="Ellipse 645"/>
            <p:cNvSpPr/>
            <p:nvPr/>
          </p:nvSpPr>
          <p:spPr>
            <a:xfrm>
              <a:off x="4925396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7" name="Ellipse 646"/>
            <p:cNvSpPr/>
            <p:nvPr/>
          </p:nvSpPr>
          <p:spPr>
            <a:xfrm>
              <a:off x="5045829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8" name="Ellipse 647"/>
            <p:cNvSpPr/>
            <p:nvPr/>
          </p:nvSpPr>
          <p:spPr>
            <a:xfrm>
              <a:off x="5162577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9" name="Ellipse 648"/>
            <p:cNvSpPr/>
            <p:nvPr/>
          </p:nvSpPr>
          <p:spPr>
            <a:xfrm>
              <a:off x="5280993" y="30642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0" name="Ellipse 649"/>
            <p:cNvSpPr/>
            <p:nvPr/>
          </p:nvSpPr>
          <p:spPr>
            <a:xfrm>
              <a:off x="5398245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1" name="Ellipse 650"/>
            <p:cNvSpPr/>
            <p:nvPr/>
          </p:nvSpPr>
          <p:spPr>
            <a:xfrm>
              <a:off x="5517928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2" name="Ellipse 651"/>
            <p:cNvSpPr/>
            <p:nvPr/>
          </p:nvSpPr>
          <p:spPr>
            <a:xfrm>
              <a:off x="5638361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3" name="Ellipse 652"/>
            <p:cNvSpPr/>
            <p:nvPr/>
          </p:nvSpPr>
          <p:spPr>
            <a:xfrm>
              <a:off x="2210371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4" name="Ellipse 653"/>
            <p:cNvSpPr/>
            <p:nvPr/>
          </p:nvSpPr>
          <p:spPr>
            <a:xfrm>
              <a:off x="2328787" y="30642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5" name="Ellipse 654"/>
            <p:cNvSpPr/>
            <p:nvPr/>
          </p:nvSpPr>
          <p:spPr>
            <a:xfrm>
              <a:off x="2446039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6" name="Ellipse 655"/>
            <p:cNvSpPr/>
            <p:nvPr/>
          </p:nvSpPr>
          <p:spPr>
            <a:xfrm>
              <a:off x="2565722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7" name="Ellipse 656"/>
            <p:cNvSpPr/>
            <p:nvPr/>
          </p:nvSpPr>
          <p:spPr>
            <a:xfrm>
              <a:off x="2686155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8" name="Ellipse 657"/>
            <p:cNvSpPr/>
            <p:nvPr/>
          </p:nvSpPr>
          <p:spPr>
            <a:xfrm>
              <a:off x="2194575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9" name="Ellipse 658"/>
            <p:cNvSpPr/>
            <p:nvPr/>
          </p:nvSpPr>
          <p:spPr>
            <a:xfrm>
              <a:off x="2312991" y="324039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0" name="Ellipse 659"/>
            <p:cNvSpPr/>
            <p:nvPr/>
          </p:nvSpPr>
          <p:spPr>
            <a:xfrm>
              <a:off x="2430243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1" name="Ellipse 660"/>
            <p:cNvSpPr/>
            <p:nvPr/>
          </p:nvSpPr>
          <p:spPr>
            <a:xfrm>
              <a:off x="2549926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2" name="Ellipse 661"/>
            <p:cNvSpPr/>
            <p:nvPr/>
          </p:nvSpPr>
          <p:spPr>
            <a:xfrm>
              <a:off x="2670359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3" name="Ellipse 662"/>
            <p:cNvSpPr/>
            <p:nvPr/>
          </p:nvSpPr>
          <p:spPr>
            <a:xfrm>
              <a:off x="2787106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4" name="Ellipse 663"/>
            <p:cNvSpPr/>
            <p:nvPr/>
          </p:nvSpPr>
          <p:spPr>
            <a:xfrm>
              <a:off x="2905522" y="324039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5" name="Ellipse 664"/>
            <p:cNvSpPr/>
            <p:nvPr/>
          </p:nvSpPr>
          <p:spPr>
            <a:xfrm>
              <a:off x="3022774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6" name="Ellipse 665"/>
            <p:cNvSpPr/>
            <p:nvPr/>
          </p:nvSpPr>
          <p:spPr>
            <a:xfrm>
              <a:off x="3142457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7" name="Ellipse 666"/>
            <p:cNvSpPr/>
            <p:nvPr/>
          </p:nvSpPr>
          <p:spPr>
            <a:xfrm>
              <a:off x="3262890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8" name="Ellipse 667"/>
            <p:cNvSpPr/>
            <p:nvPr/>
          </p:nvSpPr>
          <p:spPr>
            <a:xfrm>
              <a:off x="3379637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9" name="Ellipse 668"/>
            <p:cNvSpPr/>
            <p:nvPr/>
          </p:nvSpPr>
          <p:spPr>
            <a:xfrm>
              <a:off x="3498053" y="324039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0" name="Ellipse 669"/>
            <p:cNvSpPr/>
            <p:nvPr/>
          </p:nvSpPr>
          <p:spPr>
            <a:xfrm>
              <a:off x="3615305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1" name="Ellipse 670"/>
            <p:cNvSpPr/>
            <p:nvPr/>
          </p:nvSpPr>
          <p:spPr>
            <a:xfrm>
              <a:off x="3734988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2" name="Ellipse 671"/>
            <p:cNvSpPr/>
            <p:nvPr/>
          </p:nvSpPr>
          <p:spPr>
            <a:xfrm>
              <a:off x="3855421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3" name="Ellipse 672"/>
            <p:cNvSpPr/>
            <p:nvPr/>
          </p:nvSpPr>
          <p:spPr>
            <a:xfrm>
              <a:off x="3972168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4" name="Ellipse 673"/>
            <p:cNvSpPr/>
            <p:nvPr/>
          </p:nvSpPr>
          <p:spPr>
            <a:xfrm>
              <a:off x="4090584" y="324039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5" name="Ellipse 674"/>
            <p:cNvSpPr/>
            <p:nvPr/>
          </p:nvSpPr>
          <p:spPr>
            <a:xfrm>
              <a:off x="4207836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6" name="Ellipse 675"/>
            <p:cNvSpPr/>
            <p:nvPr/>
          </p:nvSpPr>
          <p:spPr>
            <a:xfrm>
              <a:off x="4327519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7" name="Ellipse 676"/>
            <p:cNvSpPr/>
            <p:nvPr/>
          </p:nvSpPr>
          <p:spPr>
            <a:xfrm>
              <a:off x="4447952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8" name="Ellipse 677"/>
            <p:cNvSpPr/>
            <p:nvPr/>
          </p:nvSpPr>
          <p:spPr>
            <a:xfrm>
              <a:off x="4564700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9" name="Ellipse 678"/>
            <p:cNvSpPr/>
            <p:nvPr/>
          </p:nvSpPr>
          <p:spPr>
            <a:xfrm>
              <a:off x="4683116" y="324039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0" name="Ellipse 679"/>
            <p:cNvSpPr/>
            <p:nvPr/>
          </p:nvSpPr>
          <p:spPr>
            <a:xfrm>
              <a:off x="4800368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1" name="Ellipse 680"/>
            <p:cNvSpPr/>
            <p:nvPr/>
          </p:nvSpPr>
          <p:spPr>
            <a:xfrm>
              <a:off x="4920051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2" name="Ellipse 681"/>
            <p:cNvSpPr/>
            <p:nvPr/>
          </p:nvSpPr>
          <p:spPr>
            <a:xfrm>
              <a:off x="5040484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3" name="Ellipse 682"/>
            <p:cNvSpPr/>
            <p:nvPr/>
          </p:nvSpPr>
          <p:spPr>
            <a:xfrm>
              <a:off x="5157231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4" name="Ellipse 683"/>
            <p:cNvSpPr/>
            <p:nvPr/>
          </p:nvSpPr>
          <p:spPr>
            <a:xfrm>
              <a:off x="5275647" y="324039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5" name="Ellipse 684"/>
            <p:cNvSpPr/>
            <p:nvPr/>
          </p:nvSpPr>
          <p:spPr>
            <a:xfrm>
              <a:off x="5392899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6" name="Ellipse 685"/>
            <p:cNvSpPr/>
            <p:nvPr/>
          </p:nvSpPr>
          <p:spPr>
            <a:xfrm>
              <a:off x="5512582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7" name="Ellipse 686"/>
            <p:cNvSpPr/>
            <p:nvPr/>
          </p:nvSpPr>
          <p:spPr>
            <a:xfrm>
              <a:off x="5633015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8" name="Ellipse 687"/>
            <p:cNvSpPr/>
            <p:nvPr/>
          </p:nvSpPr>
          <p:spPr>
            <a:xfrm>
              <a:off x="2792452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9" name="Ellipse 688"/>
            <p:cNvSpPr/>
            <p:nvPr/>
          </p:nvSpPr>
          <p:spPr>
            <a:xfrm>
              <a:off x="2910868" y="352387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0" name="Ellipse 689"/>
            <p:cNvSpPr/>
            <p:nvPr/>
          </p:nvSpPr>
          <p:spPr>
            <a:xfrm>
              <a:off x="3028120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1" name="Ellipse 690"/>
            <p:cNvSpPr/>
            <p:nvPr/>
          </p:nvSpPr>
          <p:spPr>
            <a:xfrm>
              <a:off x="3147803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2" name="Ellipse 691"/>
            <p:cNvSpPr/>
            <p:nvPr/>
          </p:nvSpPr>
          <p:spPr>
            <a:xfrm>
              <a:off x="3268236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3" name="Ellipse 692"/>
            <p:cNvSpPr/>
            <p:nvPr/>
          </p:nvSpPr>
          <p:spPr>
            <a:xfrm>
              <a:off x="3384983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4" name="Ellipse 693"/>
            <p:cNvSpPr/>
            <p:nvPr/>
          </p:nvSpPr>
          <p:spPr>
            <a:xfrm>
              <a:off x="3503399" y="352387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5" name="Ellipse 694"/>
            <p:cNvSpPr/>
            <p:nvPr/>
          </p:nvSpPr>
          <p:spPr>
            <a:xfrm>
              <a:off x="3620651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6" name="Ellipse 695"/>
            <p:cNvSpPr/>
            <p:nvPr/>
          </p:nvSpPr>
          <p:spPr>
            <a:xfrm>
              <a:off x="3740334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7" name="Ellipse 696"/>
            <p:cNvSpPr/>
            <p:nvPr/>
          </p:nvSpPr>
          <p:spPr>
            <a:xfrm>
              <a:off x="3860767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8" name="Ellipse 697"/>
            <p:cNvSpPr/>
            <p:nvPr/>
          </p:nvSpPr>
          <p:spPr>
            <a:xfrm>
              <a:off x="3977514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9" name="Ellipse 698"/>
            <p:cNvSpPr/>
            <p:nvPr/>
          </p:nvSpPr>
          <p:spPr>
            <a:xfrm>
              <a:off x="4095930" y="352387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0" name="Ellipse 699"/>
            <p:cNvSpPr/>
            <p:nvPr/>
          </p:nvSpPr>
          <p:spPr>
            <a:xfrm>
              <a:off x="4213182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1" name="Ellipse 700"/>
            <p:cNvSpPr/>
            <p:nvPr/>
          </p:nvSpPr>
          <p:spPr>
            <a:xfrm>
              <a:off x="4332865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2" name="Ellipse 701"/>
            <p:cNvSpPr/>
            <p:nvPr/>
          </p:nvSpPr>
          <p:spPr>
            <a:xfrm>
              <a:off x="4453298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3" name="Ellipse 702"/>
            <p:cNvSpPr/>
            <p:nvPr/>
          </p:nvSpPr>
          <p:spPr>
            <a:xfrm>
              <a:off x="4570045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4" name="Ellipse 703"/>
            <p:cNvSpPr/>
            <p:nvPr/>
          </p:nvSpPr>
          <p:spPr>
            <a:xfrm>
              <a:off x="4688461" y="352387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5" name="Ellipse 704"/>
            <p:cNvSpPr/>
            <p:nvPr/>
          </p:nvSpPr>
          <p:spPr>
            <a:xfrm>
              <a:off x="4805713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6" name="Ellipse 705"/>
            <p:cNvSpPr/>
            <p:nvPr/>
          </p:nvSpPr>
          <p:spPr>
            <a:xfrm>
              <a:off x="4925396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7" name="Ellipse 706"/>
            <p:cNvSpPr/>
            <p:nvPr/>
          </p:nvSpPr>
          <p:spPr>
            <a:xfrm>
              <a:off x="5045829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8" name="Ellipse 707"/>
            <p:cNvSpPr/>
            <p:nvPr/>
          </p:nvSpPr>
          <p:spPr>
            <a:xfrm>
              <a:off x="5162577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9" name="Ellipse 708"/>
            <p:cNvSpPr/>
            <p:nvPr/>
          </p:nvSpPr>
          <p:spPr>
            <a:xfrm>
              <a:off x="5280993" y="352387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0" name="Ellipse 709"/>
            <p:cNvSpPr/>
            <p:nvPr/>
          </p:nvSpPr>
          <p:spPr>
            <a:xfrm>
              <a:off x="5398245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1" name="Ellipse 710"/>
            <p:cNvSpPr/>
            <p:nvPr/>
          </p:nvSpPr>
          <p:spPr>
            <a:xfrm>
              <a:off x="5517928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2" name="Ellipse 711"/>
            <p:cNvSpPr/>
            <p:nvPr/>
          </p:nvSpPr>
          <p:spPr>
            <a:xfrm>
              <a:off x="5638361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3" name="Ellipse 712"/>
            <p:cNvSpPr/>
            <p:nvPr/>
          </p:nvSpPr>
          <p:spPr>
            <a:xfrm>
              <a:off x="2210371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4" name="Ellipse 713"/>
            <p:cNvSpPr/>
            <p:nvPr/>
          </p:nvSpPr>
          <p:spPr>
            <a:xfrm>
              <a:off x="2328787" y="352387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5" name="Ellipse 714"/>
            <p:cNvSpPr/>
            <p:nvPr/>
          </p:nvSpPr>
          <p:spPr>
            <a:xfrm>
              <a:off x="2446039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6" name="Ellipse 715"/>
            <p:cNvSpPr/>
            <p:nvPr/>
          </p:nvSpPr>
          <p:spPr>
            <a:xfrm>
              <a:off x="2565722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7" name="Ellipse 716"/>
            <p:cNvSpPr/>
            <p:nvPr/>
          </p:nvSpPr>
          <p:spPr>
            <a:xfrm>
              <a:off x="2686155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8" name="Ellipse 717"/>
            <p:cNvSpPr/>
            <p:nvPr/>
          </p:nvSpPr>
          <p:spPr>
            <a:xfrm>
              <a:off x="2210206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9" name="Ellipse 718"/>
            <p:cNvSpPr/>
            <p:nvPr/>
          </p:nvSpPr>
          <p:spPr>
            <a:xfrm>
              <a:off x="2328622" y="361505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0" name="Ellipse 719"/>
            <p:cNvSpPr/>
            <p:nvPr/>
          </p:nvSpPr>
          <p:spPr>
            <a:xfrm>
              <a:off x="2445874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1" name="Ellipse 720"/>
            <p:cNvSpPr/>
            <p:nvPr/>
          </p:nvSpPr>
          <p:spPr>
            <a:xfrm>
              <a:off x="2565557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2" name="Ellipse 721"/>
            <p:cNvSpPr/>
            <p:nvPr/>
          </p:nvSpPr>
          <p:spPr>
            <a:xfrm>
              <a:off x="2685990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3" name="Ellipse 722"/>
            <p:cNvSpPr/>
            <p:nvPr/>
          </p:nvSpPr>
          <p:spPr>
            <a:xfrm>
              <a:off x="2802737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4" name="Ellipse 723"/>
            <p:cNvSpPr/>
            <p:nvPr/>
          </p:nvSpPr>
          <p:spPr>
            <a:xfrm>
              <a:off x="2921153" y="361505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5" name="Ellipse 724"/>
            <p:cNvSpPr/>
            <p:nvPr/>
          </p:nvSpPr>
          <p:spPr>
            <a:xfrm>
              <a:off x="3038405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6" name="Ellipse 725"/>
            <p:cNvSpPr/>
            <p:nvPr/>
          </p:nvSpPr>
          <p:spPr>
            <a:xfrm>
              <a:off x="3158088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7" name="Ellipse 726"/>
            <p:cNvSpPr/>
            <p:nvPr/>
          </p:nvSpPr>
          <p:spPr>
            <a:xfrm>
              <a:off x="3278521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8" name="Ellipse 727"/>
            <p:cNvSpPr/>
            <p:nvPr/>
          </p:nvSpPr>
          <p:spPr>
            <a:xfrm>
              <a:off x="3395268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9" name="Ellipse 728"/>
            <p:cNvSpPr/>
            <p:nvPr/>
          </p:nvSpPr>
          <p:spPr>
            <a:xfrm>
              <a:off x="3513684" y="361505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0" name="Ellipse 729"/>
            <p:cNvSpPr/>
            <p:nvPr/>
          </p:nvSpPr>
          <p:spPr>
            <a:xfrm>
              <a:off x="3630936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1" name="Ellipse 730"/>
            <p:cNvSpPr/>
            <p:nvPr/>
          </p:nvSpPr>
          <p:spPr>
            <a:xfrm>
              <a:off x="3750619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2" name="Ellipse 731"/>
            <p:cNvSpPr/>
            <p:nvPr/>
          </p:nvSpPr>
          <p:spPr>
            <a:xfrm>
              <a:off x="3871052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3" name="Ellipse 732"/>
            <p:cNvSpPr/>
            <p:nvPr/>
          </p:nvSpPr>
          <p:spPr>
            <a:xfrm>
              <a:off x="3987799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4" name="Ellipse 733"/>
            <p:cNvSpPr/>
            <p:nvPr/>
          </p:nvSpPr>
          <p:spPr>
            <a:xfrm>
              <a:off x="4106215" y="361505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5" name="Ellipse 734"/>
            <p:cNvSpPr/>
            <p:nvPr/>
          </p:nvSpPr>
          <p:spPr>
            <a:xfrm>
              <a:off x="4223467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6" name="Ellipse 735"/>
            <p:cNvSpPr/>
            <p:nvPr/>
          </p:nvSpPr>
          <p:spPr>
            <a:xfrm>
              <a:off x="4343150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7" name="Ellipse 736"/>
            <p:cNvSpPr/>
            <p:nvPr/>
          </p:nvSpPr>
          <p:spPr>
            <a:xfrm>
              <a:off x="4463583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8" name="Ellipse 737"/>
            <p:cNvSpPr/>
            <p:nvPr/>
          </p:nvSpPr>
          <p:spPr>
            <a:xfrm>
              <a:off x="4580331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9" name="Ellipse 738"/>
            <p:cNvSpPr/>
            <p:nvPr/>
          </p:nvSpPr>
          <p:spPr>
            <a:xfrm>
              <a:off x="4698747" y="361505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0" name="Ellipse 739"/>
            <p:cNvSpPr/>
            <p:nvPr/>
          </p:nvSpPr>
          <p:spPr>
            <a:xfrm>
              <a:off x="4815999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1" name="Ellipse 740"/>
            <p:cNvSpPr/>
            <p:nvPr/>
          </p:nvSpPr>
          <p:spPr>
            <a:xfrm>
              <a:off x="4935682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2" name="Ellipse 741"/>
            <p:cNvSpPr/>
            <p:nvPr/>
          </p:nvSpPr>
          <p:spPr>
            <a:xfrm>
              <a:off x="5056115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3" name="Ellipse 742"/>
            <p:cNvSpPr/>
            <p:nvPr/>
          </p:nvSpPr>
          <p:spPr>
            <a:xfrm>
              <a:off x="5172862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4" name="Ellipse 743"/>
            <p:cNvSpPr/>
            <p:nvPr/>
          </p:nvSpPr>
          <p:spPr>
            <a:xfrm>
              <a:off x="5291278" y="361505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5" name="Ellipse 744"/>
            <p:cNvSpPr/>
            <p:nvPr/>
          </p:nvSpPr>
          <p:spPr>
            <a:xfrm>
              <a:off x="5408530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6" name="Ellipse 745"/>
            <p:cNvSpPr/>
            <p:nvPr/>
          </p:nvSpPr>
          <p:spPr>
            <a:xfrm>
              <a:off x="5528213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7" name="Ellipse 746"/>
            <p:cNvSpPr/>
            <p:nvPr/>
          </p:nvSpPr>
          <p:spPr>
            <a:xfrm>
              <a:off x="5648646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8" name="Ellipse 747"/>
            <p:cNvSpPr/>
            <p:nvPr/>
          </p:nvSpPr>
          <p:spPr>
            <a:xfrm>
              <a:off x="2792452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9" name="Ellipse 748"/>
            <p:cNvSpPr/>
            <p:nvPr/>
          </p:nvSpPr>
          <p:spPr>
            <a:xfrm>
              <a:off x="2910868" y="33326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0" name="Ellipse 749"/>
            <p:cNvSpPr/>
            <p:nvPr/>
          </p:nvSpPr>
          <p:spPr>
            <a:xfrm>
              <a:off x="3028120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1" name="Ellipse 750"/>
            <p:cNvSpPr/>
            <p:nvPr/>
          </p:nvSpPr>
          <p:spPr>
            <a:xfrm>
              <a:off x="3147803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2" name="Ellipse 751"/>
            <p:cNvSpPr/>
            <p:nvPr/>
          </p:nvSpPr>
          <p:spPr>
            <a:xfrm>
              <a:off x="3268236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3" name="Ellipse 752"/>
            <p:cNvSpPr/>
            <p:nvPr/>
          </p:nvSpPr>
          <p:spPr>
            <a:xfrm>
              <a:off x="3384983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4" name="Ellipse 753"/>
            <p:cNvSpPr/>
            <p:nvPr/>
          </p:nvSpPr>
          <p:spPr>
            <a:xfrm>
              <a:off x="3503399" y="33326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5" name="Ellipse 754"/>
            <p:cNvSpPr/>
            <p:nvPr/>
          </p:nvSpPr>
          <p:spPr>
            <a:xfrm>
              <a:off x="3620651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6" name="Ellipse 755"/>
            <p:cNvSpPr/>
            <p:nvPr/>
          </p:nvSpPr>
          <p:spPr>
            <a:xfrm>
              <a:off x="3740334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7" name="Ellipse 756"/>
            <p:cNvSpPr/>
            <p:nvPr/>
          </p:nvSpPr>
          <p:spPr>
            <a:xfrm>
              <a:off x="3860767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8" name="Ellipse 757"/>
            <p:cNvSpPr/>
            <p:nvPr/>
          </p:nvSpPr>
          <p:spPr>
            <a:xfrm>
              <a:off x="3977514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9" name="Ellipse 758"/>
            <p:cNvSpPr/>
            <p:nvPr/>
          </p:nvSpPr>
          <p:spPr>
            <a:xfrm>
              <a:off x="4095930" y="33326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0" name="Ellipse 759"/>
            <p:cNvSpPr/>
            <p:nvPr/>
          </p:nvSpPr>
          <p:spPr>
            <a:xfrm>
              <a:off x="4213182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1" name="Ellipse 760"/>
            <p:cNvSpPr/>
            <p:nvPr/>
          </p:nvSpPr>
          <p:spPr>
            <a:xfrm>
              <a:off x="4332865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2" name="Ellipse 761"/>
            <p:cNvSpPr/>
            <p:nvPr/>
          </p:nvSpPr>
          <p:spPr>
            <a:xfrm>
              <a:off x="4453298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3" name="Ellipse 762"/>
            <p:cNvSpPr/>
            <p:nvPr/>
          </p:nvSpPr>
          <p:spPr>
            <a:xfrm>
              <a:off x="4570045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4" name="Ellipse 763"/>
            <p:cNvSpPr/>
            <p:nvPr/>
          </p:nvSpPr>
          <p:spPr>
            <a:xfrm>
              <a:off x="4688461" y="33326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5" name="Ellipse 764"/>
            <p:cNvSpPr/>
            <p:nvPr/>
          </p:nvSpPr>
          <p:spPr>
            <a:xfrm>
              <a:off x="4805713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6" name="Ellipse 765"/>
            <p:cNvSpPr/>
            <p:nvPr/>
          </p:nvSpPr>
          <p:spPr>
            <a:xfrm>
              <a:off x="4925396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7" name="Ellipse 766"/>
            <p:cNvSpPr/>
            <p:nvPr/>
          </p:nvSpPr>
          <p:spPr>
            <a:xfrm>
              <a:off x="5045829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8" name="Ellipse 767"/>
            <p:cNvSpPr/>
            <p:nvPr/>
          </p:nvSpPr>
          <p:spPr>
            <a:xfrm>
              <a:off x="5162577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9" name="Ellipse 768"/>
            <p:cNvSpPr/>
            <p:nvPr/>
          </p:nvSpPr>
          <p:spPr>
            <a:xfrm>
              <a:off x="5280993" y="33326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0" name="Ellipse 769"/>
            <p:cNvSpPr/>
            <p:nvPr/>
          </p:nvSpPr>
          <p:spPr>
            <a:xfrm>
              <a:off x="5398245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1" name="Ellipse 770"/>
            <p:cNvSpPr/>
            <p:nvPr/>
          </p:nvSpPr>
          <p:spPr>
            <a:xfrm>
              <a:off x="5517928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2" name="Ellipse 771"/>
            <p:cNvSpPr/>
            <p:nvPr/>
          </p:nvSpPr>
          <p:spPr>
            <a:xfrm>
              <a:off x="5638361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3" name="Ellipse 772"/>
            <p:cNvSpPr/>
            <p:nvPr/>
          </p:nvSpPr>
          <p:spPr>
            <a:xfrm>
              <a:off x="2210371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4" name="Ellipse 773"/>
            <p:cNvSpPr/>
            <p:nvPr/>
          </p:nvSpPr>
          <p:spPr>
            <a:xfrm>
              <a:off x="2328787" y="33326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5" name="Ellipse 774"/>
            <p:cNvSpPr/>
            <p:nvPr/>
          </p:nvSpPr>
          <p:spPr>
            <a:xfrm>
              <a:off x="2446039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6" name="Ellipse 775"/>
            <p:cNvSpPr/>
            <p:nvPr/>
          </p:nvSpPr>
          <p:spPr>
            <a:xfrm>
              <a:off x="2565722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7" name="Ellipse 776"/>
            <p:cNvSpPr/>
            <p:nvPr/>
          </p:nvSpPr>
          <p:spPr>
            <a:xfrm>
              <a:off x="2686155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8" name="Ellipse 777"/>
            <p:cNvSpPr/>
            <p:nvPr/>
          </p:nvSpPr>
          <p:spPr>
            <a:xfrm>
              <a:off x="2210206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9" name="Ellipse 778"/>
            <p:cNvSpPr/>
            <p:nvPr/>
          </p:nvSpPr>
          <p:spPr>
            <a:xfrm>
              <a:off x="2328622" y="34238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0" name="Ellipse 779"/>
            <p:cNvSpPr/>
            <p:nvPr/>
          </p:nvSpPr>
          <p:spPr>
            <a:xfrm>
              <a:off x="2445874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1" name="Ellipse 780"/>
            <p:cNvSpPr/>
            <p:nvPr/>
          </p:nvSpPr>
          <p:spPr>
            <a:xfrm>
              <a:off x="2565557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2" name="Ellipse 781"/>
            <p:cNvSpPr/>
            <p:nvPr/>
          </p:nvSpPr>
          <p:spPr>
            <a:xfrm>
              <a:off x="2685990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3" name="Ellipse 782"/>
            <p:cNvSpPr/>
            <p:nvPr/>
          </p:nvSpPr>
          <p:spPr>
            <a:xfrm>
              <a:off x="2802737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4" name="Ellipse 783"/>
            <p:cNvSpPr/>
            <p:nvPr/>
          </p:nvSpPr>
          <p:spPr>
            <a:xfrm>
              <a:off x="2921153" y="34238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5" name="Ellipse 784"/>
            <p:cNvSpPr/>
            <p:nvPr/>
          </p:nvSpPr>
          <p:spPr>
            <a:xfrm>
              <a:off x="3038405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6" name="Ellipse 785"/>
            <p:cNvSpPr/>
            <p:nvPr/>
          </p:nvSpPr>
          <p:spPr>
            <a:xfrm>
              <a:off x="3158088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7" name="Ellipse 786"/>
            <p:cNvSpPr/>
            <p:nvPr/>
          </p:nvSpPr>
          <p:spPr>
            <a:xfrm>
              <a:off x="3278521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8" name="Ellipse 787"/>
            <p:cNvSpPr/>
            <p:nvPr/>
          </p:nvSpPr>
          <p:spPr>
            <a:xfrm>
              <a:off x="3395268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9" name="Ellipse 788"/>
            <p:cNvSpPr/>
            <p:nvPr/>
          </p:nvSpPr>
          <p:spPr>
            <a:xfrm>
              <a:off x="3513684" y="34238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0" name="Ellipse 789"/>
            <p:cNvSpPr/>
            <p:nvPr/>
          </p:nvSpPr>
          <p:spPr>
            <a:xfrm>
              <a:off x="3630936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1" name="Ellipse 790"/>
            <p:cNvSpPr/>
            <p:nvPr/>
          </p:nvSpPr>
          <p:spPr>
            <a:xfrm>
              <a:off x="3750619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2" name="Ellipse 791"/>
            <p:cNvSpPr/>
            <p:nvPr/>
          </p:nvSpPr>
          <p:spPr>
            <a:xfrm>
              <a:off x="3871052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3" name="Ellipse 792"/>
            <p:cNvSpPr/>
            <p:nvPr/>
          </p:nvSpPr>
          <p:spPr>
            <a:xfrm>
              <a:off x="3987799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4" name="Ellipse 793"/>
            <p:cNvSpPr/>
            <p:nvPr/>
          </p:nvSpPr>
          <p:spPr>
            <a:xfrm>
              <a:off x="4106215" y="34238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5" name="Ellipse 794"/>
            <p:cNvSpPr/>
            <p:nvPr/>
          </p:nvSpPr>
          <p:spPr>
            <a:xfrm>
              <a:off x="4223467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6" name="Ellipse 795"/>
            <p:cNvSpPr/>
            <p:nvPr/>
          </p:nvSpPr>
          <p:spPr>
            <a:xfrm>
              <a:off x="4343150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7" name="Ellipse 796"/>
            <p:cNvSpPr/>
            <p:nvPr/>
          </p:nvSpPr>
          <p:spPr>
            <a:xfrm>
              <a:off x="4463583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8" name="Ellipse 797"/>
            <p:cNvSpPr/>
            <p:nvPr/>
          </p:nvSpPr>
          <p:spPr>
            <a:xfrm>
              <a:off x="4580331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9" name="Ellipse 798"/>
            <p:cNvSpPr/>
            <p:nvPr/>
          </p:nvSpPr>
          <p:spPr>
            <a:xfrm>
              <a:off x="4698747" y="34238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0" name="Ellipse 799"/>
            <p:cNvSpPr/>
            <p:nvPr/>
          </p:nvSpPr>
          <p:spPr>
            <a:xfrm>
              <a:off x="4815999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1" name="Ellipse 800"/>
            <p:cNvSpPr/>
            <p:nvPr/>
          </p:nvSpPr>
          <p:spPr>
            <a:xfrm>
              <a:off x="4935682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2" name="Ellipse 801"/>
            <p:cNvSpPr/>
            <p:nvPr/>
          </p:nvSpPr>
          <p:spPr>
            <a:xfrm>
              <a:off x="5056115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3" name="Ellipse 802"/>
            <p:cNvSpPr/>
            <p:nvPr/>
          </p:nvSpPr>
          <p:spPr>
            <a:xfrm>
              <a:off x="5172862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4" name="Ellipse 803"/>
            <p:cNvSpPr/>
            <p:nvPr/>
          </p:nvSpPr>
          <p:spPr>
            <a:xfrm>
              <a:off x="5291278" y="34238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5" name="Ellipse 804"/>
            <p:cNvSpPr/>
            <p:nvPr/>
          </p:nvSpPr>
          <p:spPr>
            <a:xfrm>
              <a:off x="5408530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6" name="Ellipse 805"/>
            <p:cNvSpPr/>
            <p:nvPr/>
          </p:nvSpPr>
          <p:spPr>
            <a:xfrm>
              <a:off x="5528213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7" name="Ellipse 806"/>
            <p:cNvSpPr/>
            <p:nvPr/>
          </p:nvSpPr>
          <p:spPr>
            <a:xfrm>
              <a:off x="5648646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8" name="Ellipse 807"/>
            <p:cNvSpPr/>
            <p:nvPr/>
          </p:nvSpPr>
          <p:spPr>
            <a:xfrm>
              <a:off x="2792452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9" name="Ellipse 808"/>
            <p:cNvSpPr/>
            <p:nvPr/>
          </p:nvSpPr>
          <p:spPr>
            <a:xfrm>
              <a:off x="2910868" y="370930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0" name="Ellipse 809"/>
            <p:cNvSpPr/>
            <p:nvPr/>
          </p:nvSpPr>
          <p:spPr>
            <a:xfrm>
              <a:off x="3028120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1" name="Ellipse 810"/>
            <p:cNvSpPr/>
            <p:nvPr/>
          </p:nvSpPr>
          <p:spPr>
            <a:xfrm>
              <a:off x="3147803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2" name="Ellipse 811"/>
            <p:cNvSpPr/>
            <p:nvPr/>
          </p:nvSpPr>
          <p:spPr>
            <a:xfrm>
              <a:off x="3268236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3" name="Ellipse 812"/>
            <p:cNvSpPr/>
            <p:nvPr/>
          </p:nvSpPr>
          <p:spPr>
            <a:xfrm>
              <a:off x="3384983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4" name="Ellipse 813"/>
            <p:cNvSpPr/>
            <p:nvPr/>
          </p:nvSpPr>
          <p:spPr>
            <a:xfrm>
              <a:off x="3503399" y="370930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5" name="Ellipse 814"/>
            <p:cNvSpPr/>
            <p:nvPr/>
          </p:nvSpPr>
          <p:spPr>
            <a:xfrm>
              <a:off x="3620651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6" name="Ellipse 815"/>
            <p:cNvSpPr/>
            <p:nvPr/>
          </p:nvSpPr>
          <p:spPr>
            <a:xfrm>
              <a:off x="3740334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7" name="Ellipse 816"/>
            <p:cNvSpPr/>
            <p:nvPr/>
          </p:nvSpPr>
          <p:spPr>
            <a:xfrm>
              <a:off x="3860767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8" name="Ellipse 817"/>
            <p:cNvSpPr/>
            <p:nvPr/>
          </p:nvSpPr>
          <p:spPr>
            <a:xfrm>
              <a:off x="3977514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9" name="Ellipse 818"/>
            <p:cNvSpPr/>
            <p:nvPr/>
          </p:nvSpPr>
          <p:spPr>
            <a:xfrm>
              <a:off x="4095930" y="370930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0" name="Ellipse 819"/>
            <p:cNvSpPr/>
            <p:nvPr/>
          </p:nvSpPr>
          <p:spPr>
            <a:xfrm>
              <a:off x="4213182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1" name="Ellipse 820"/>
            <p:cNvSpPr/>
            <p:nvPr/>
          </p:nvSpPr>
          <p:spPr>
            <a:xfrm>
              <a:off x="4332865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2" name="Ellipse 821"/>
            <p:cNvSpPr/>
            <p:nvPr/>
          </p:nvSpPr>
          <p:spPr>
            <a:xfrm>
              <a:off x="4453298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3" name="Ellipse 822"/>
            <p:cNvSpPr/>
            <p:nvPr/>
          </p:nvSpPr>
          <p:spPr>
            <a:xfrm>
              <a:off x="4570045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4" name="Ellipse 823"/>
            <p:cNvSpPr/>
            <p:nvPr/>
          </p:nvSpPr>
          <p:spPr>
            <a:xfrm>
              <a:off x="4688461" y="370930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5" name="Ellipse 824"/>
            <p:cNvSpPr/>
            <p:nvPr/>
          </p:nvSpPr>
          <p:spPr>
            <a:xfrm>
              <a:off x="4805713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6" name="Ellipse 825"/>
            <p:cNvSpPr/>
            <p:nvPr/>
          </p:nvSpPr>
          <p:spPr>
            <a:xfrm>
              <a:off x="4925396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7" name="Ellipse 826"/>
            <p:cNvSpPr/>
            <p:nvPr/>
          </p:nvSpPr>
          <p:spPr>
            <a:xfrm>
              <a:off x="5045829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8" name="Ellipse 827"/>
            <p:cNvSpPr/>
            <p:nvPr/>
          </p:nvSpPr>
          <p:spPr>
            <a:xfrm>
              <a:off x="5162577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9" name="Ellipse 828"/>
            <p:cNvSpPr/>
            <p:nvPr/>
          </p:nvSpPr>
          <p:spPr>
            <a:xfrm>
              <a:off x="5280993" y="370930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0" name="Ellipse 829"/>
            <p:cNvSpPr/>
            <p:nvPr/>
          </p:nvSpPr>
          <p:spPr>
            <a:xfrm>
              <a:off x="5398245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1" name="Ellipse 830"/>
            <p:cNvSpPr/>
            <p:nvPr/>
          </p:nvSpPr>
          <p:spPr>
            <a:xfrm>
              <a:off x="5517928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2" name="Ellipse 831"/>
            <p:cNvSpPr/>
            <p:nvPr/>
          </p:nvSpPr>
          <p:spPr>
            <a:xfrm>
              <a:off x="5638361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3" name="Ellipse 832"/>
            <p:cNvSpPr/>
            <p:nvPr/>
          </p:nvSpPr>
          <p:spPr>
            <a:xfrm>
              <a:off x="2210371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4" name="Ellipse 833"/>
            <p:cNvSpPr/>
            <p:nvPr/>
          </p:nvSpPr>
          <p:spPr>
            <a:xfrm>
              <a:off x="2328787" y="370930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5" name="Ellipse 834"/>
            <p:cNvSpPr/>
            <p:nvPr/>
          </p:nvSpPr>
          <p:spPr>
            <a:xfrm>
              <a:off x="2446039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6" name="Ellipse 835"/>
            <p:cNvSpPr/>
            <p:nvPr/>
          </p:nvSpPr>
          <p:spPr>
            <a:xfrm>
              <a:off x="2565722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7" name="Ellipse 836"/>
            <p:cNvSpPr/>
            <p:nvPr/>
          </p:nvSpPr>
          <p:spPr>
            <a:xfrm>
              <a:off x="2686155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8" name="Ellipse 837"/>
            <p:cNvSpPr/>
            <p:nvPr/>
          </p:nvSpPr>
          <p:spPr>
            <a:xfrm>
              <a:off x="2210206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9" name="Ellipse 838"/>
            <p:cNvSpPr/>
            <p:nvPr/>
          </p:nvSpPr>
          <p:spPr>
            <a:xfrm>
              <a:off x="2328622" y="380048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0" name="Ellipse 839"/>
            <p:cNvSpPr/>
            <p:nvPr/>
          </p:nvSpPr>
          <p:spPr>
            <a:xfrm>
              <a:off x="2445874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1" name="Ellipse 840"/>
            <p:cNvSpPr/>
            <p:nvPr/>
          </p:nvSpPr>
          <p:spPr>
            <a:xfrm>
              <a:off x="2565557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2" name="Ellipse 841"/>
            <p:cNvSpPr/>
            <p:nvPr/>
          </p:nvSpPr>
          <p:spPr>
            <a:xfrm>
              <a:off x="2685990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3" name="Ellipse 842"/>
            <p:cNvSpPr/>
            <p:nvPr/>
          </p:nvSpPr>
          <p:spPr>
            <a:xfrm>
              <a:off x="2802737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4" name="Ellipse 843"/>
            <p:cNvSpPr/>
            <p:nvPr/>
          </p:nvSpPr>
          <p:spPr>
            <a:xfrm>
              <a:off x="2921153" y="380048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5" name="Ellipse 844"/>
            <p:cNvSpPr/>
            <p:nvPr/>
          </p:nvSpPr>
          <p:spPr>
            <a:xfrm>
              <a:off x="3038405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6" name="Ellipse 845"/>
            <p:cNvSpPr/>
            <p:nvPr/>
          </p:nvSpPr>
          <p:spPr>
            <a:xfrm>
              <a:off x="3158088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7" name="Ellipse 846"/>
            <p:cNvSpPr/>
            <p:nvPr/>
          </p:nvSpPr>
          <p:spPr>
            <a:xfrm>
              <a:off x="3278521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8" name="Ellipse 847"/>
            <p:cNvSpPr/>
            <p:nvPr/>
          </p:nvSpPr>
          <p:spPr>
            <a:xfrm>
              <a:off x="3395268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9" name="Ellipse 848"/>
            <p:cNvSpPr/>
            <p:nvPr/>
          </p:nvSpPr>
          <p:spPr>
            <a:xfrm>
              <a:off x="3513684" y="380048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0" name="Ellipse 849"/>
            <p:cNvSpPr/>
            <p:nvPr/>
          </p:nvSpPr>
          <p:spPr>
            <a:xfrm>
              <a:off x="3630936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1" name="Ellipse 850"/>
            <p:cNvSpPr/>
            <p:nvPr/>
          </p:nvSpPr>
          <p:spPr>
            <a:xfrm>
              <a:off x="3750619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2" name="Ellipse 851"/>
            <p:cNvSpPr/>
            <p:nvPr/>
          </p:nvSpPr>
          <p:spPr>
            <a:xfrm>
              <a:off x="3871052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3" name="Ellipse 852"/>
            <p:cNvSpPr/>
            <p:nvPr/>
          </p:nvSpPr>
          <p:spPr>
            <a:xfrm>
              <a:off x="3987799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4" name="Ellipse 853"/>
            <p:cNvSpPr/>
            <p:nvPr/>
          </p:nvSpPr>
          <p:spPr>
            <a:xfrm>
              <a:off x="4106215" y="380048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5" name="Ellipse 854"/>
            <p:cNvSpPr/>
            <p:nvPr/>
          </p:nvSpPr>
          <p:spPr>
            <a:xfrm>
              <a:off x="4223467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6" name="Ellipse 855"/>
            <p:cNvSpPr/>
            <p:nvPr/>
          </p:nvSpPr>
          <p:spPr>
            <a:xfrm>
              <a:off x="4343150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7" name="Ellipse 856"/>
            <p:cNvSpPr/>
            <p:nvPr/>
          </p:nvSpPr>
          <p:spPr>
            <a:xfrm>
              <a:off x="4463583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8" name="Ellipse 857"/>
            <p:cNvSpPr/>
            <p:nvPr/>
          </p:nvSpPr>
          <p:spPr>
            <a:xfrm>
              <a:off x="4580331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9" name="Ellipse 858"/>
            <p:cNvSpPr/>
            <p:nvPr/>
          </p:nvSpPr>
          <p:spPr>
            <a:xfrm>
              <a:off x="4698747" y="380048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0" name="Ellipse 859"/>
            <p:cNvSpPr/>
            <p:nvPr/>
          </p:nvSpPr>
          <p:spPr>
            <a:xfrm>
              <a:off x="4815999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1" name="Ellipse 860"/>
            <p:cNvSpPr/>
            <p:nvPr/>
          </p:nvSpPr>
          <p:spPr>
            <a:xfrm>
              <a:off x="4935682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2" name="Ellipse 861"/>
            <p:cNvSpPr/>
            <p:nvPr/>
          </p:nvSpPr>
          <p:spPr>
            <a:xfrm>
              <a:off x="5056115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3" name="Ellipse 862"/>
            <p:cNvSpPr/>
            <p:nvPr/>
          </p:nvSpPr>
          <p:spPr>
            <a:xfrm>
              <a:off x="5172862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4" name="Ellipse 863"/>
            <p:cNvSpPr/>
            <p:nvPr/>
          </p:nvSpPr>
          <p:spPr>
            <a:xfrm>
              <a:off x="5291278" y="380048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5" name="Ellipse 864"/>
            <p:cNvSpPr/>
            <p:nvPr/>
          </p:nvSpPr>
          <p:spPr>
            <a:xfrm>
              <a:off x="5408530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6" name="Ellipse 865"/>
            <p:cNvSpPr/>
            <p:nvPr/>
          </p:nvSpPr>
          <p:spPr>
            <a:xfrm>
              <a:off x="5528213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7" name="Ellipse 866"/>
            <p:cNvSpPr/>
            <p:nvPr/>
          </p:nvSpPr>
          <p:spPr>
            <a:xfrm>
              <a:off x="5648646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8" name="Ellipse 867"/>
            <p:cNvSpPr/>
            <p:nvPr/>
          </p:nvSpPr>
          <p:spPr>
            <a:xfrm>
              <a:off x="2792452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9" name="Ellipse 868"/>
            <p:cNvSpPr/>
            <p:nvPr/>
          </p:nvSpPr>
          <p:spPr>
            <a:xfrm>
              <a:off x="2910868" y="388894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0" name="Ellipse 869"/>
            <p:cNvSpPr/>
            <p:nvPr/>
          </p:nvSpPr>
          <p:spPr>
            <a:xfrm>
              <a:off x="3028120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1" name="Ellipse 870"/>
            <p:cNvSpPr/>
            <p:nvPr/>
          </p:nvSpPr>
          <p:spPr>
            <a:xfrm>
              <a:off x="3147803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2" name="Ellipse 871"/>
            <p:cNvSpPr/>
            <p:nvPr/>
          </p:nvSpPr>
          <p:spPr>
            <a:xfrm>
              <a:off x="3268236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3" name="Ellipse 872"/>
            <p:cNvSpPr/>
            <p:nvPr/>
          </p:nvSpPr>
          <p:spPr>
            <a:xfrm>
              <a:off x="3384983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4" name="Ellipse 873"/>
            <p:cNvSpPr/>
            <p:nvPr/>
          </p:nvSpPr>
          <p:spPr>
            <a:xfrm>
              <a:off x="3503399" y="388894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5" name="Ellipse 874"/>
            <p:cNvSpPr/>
            <p:nvPr/>
          </p:nvSpPr>
          <p:spPr>
            <a:xfrm>
              <a:off x="3620651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6" name="Ellipse 875"/>
            <p:cNvSpPr/>
            <p:nvPr/>
          </p:nvSpPr>
          <p:spPr>
            <a:xfrm>
              <a:off x="3740334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7" name="Ellipse 876"/>
            <p:cNvSpPr/>
            <p:nvPr/>
          </p:nvSpPr>
          <p:spPr>
            <a:xfrm>
              <a:off x="3860767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8" name="Ellipse 877"/>
            <p:cNvSpPr/>
            <p:nvPr/>
          </p:nvSpPr>
          <p:spPr>
            <a:xfrm>
              <a:off x="3977514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9" name="Ellipse 878"/>
            <p:cNvSpPr/>
            <p:nvPr/>
          </p:nvSpPr>
          <p:spPr>
            <a:xfrm>
              <a:off x="4095930" y="388894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0" name="Ellipse 879"/>
            <p:cNvSpPr/>
            <p:nvPr/>
          </p:nvSpPr>
          <p:spPr>
            <a:xfrm>
              <a:off x="4213182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1" name="Ellipse 880"/>
            <p:cNvSpPr/>
            <p:nvPr/>
          </p:nvSpPr>
          <p:spPr>
            <a:xfrm>
              <a:off x="4332865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2" name="Ellipse 881"/>
            <p:cNvSpPr/>
            <p:nvPr/>
          </p:nvSpPr>
          <p:spPr>
            <a:xfrm>
              <a:off x="4453298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3" name="Ellipse 882"/>
            <p:cNvSpPr/>
            <p:nvPr/>
          </p:nvSpPr>
          <p:spPr>
            <a:xfrm>
              <a:off x="4570045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4" name="Ellipse 883"/>
            <p:cNvSpPr/>
            <p:nvPr/>
          </p:nvSpPr>
          <p:spPr>
            <a:xfrm>
              <a:off x="4688461" y="388894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5" name="Ellipse 884"/>
            <p:cNvSpPr/>
            <p:nvPr/>
          </p:nvSpPr>
          <p:spPr>
            <a:xfrm>
              <a:off x="4805713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6" name="Ellipse 885"/>
            <p:cNvSpPr/>
            <p:nvPr/>
          </p:nvSpPr>
          <p:spPr>
            <a:xfrm>
              <a:off x="4925396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7" name="Ellipse 886"/>
            <p:cNvSpPr/>
            <p:nvPr/>
          </p:nvSpPr>
          <p:spPr>
            <a:xfrm>
              <a:off x="5045829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8" name="Ellipse 887"/>
            <p:cNvSpPr/>
            <p:nvPr/>
          </p:nvSpPr>
          <p:spPr>
            <a:xfrm>
              <a:off x="5162577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9" name="Ellipse 888"/>
            <p:cNvSpPr/>
            <p:nvPr/>
          </p:nvSpPr>
          <p:spPr>
            <a:xfrm>
              <a:off x="5280993" y="388894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0" name="Ellipse 889"/>
            <p:cNvSpPr/>
            <p:nvPr/>
          </p:nvSpPr>
          <p:spPr>
            <a:xfrm>
              <a:off x="5398245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1" name="Ellipse 890"/>
            <p:cNvSpPr/>
            <p:nvPr/>
          </p:nvSpPr>
          <p:spPr>
            <a:xfrm>
              <a:off x="5517928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2" name="Ellipse 891"/>
            <p:cNvSpPr/>
            <p:nvPr/>
          </p:nvSpPr>
          <p:spPr>
            <a:xfrm>
              <a:off x="5638361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3" name="Ellipse 892"/>
            <p:cNvSpPr/>
            <p:nvPr/>
          </p:nvSpPr>
          <p:spPr>
            <a:xfrm>
              <a:off x="2210371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4" name="Ellipse 893"/>
            <p:cNvSpPr/>
            <p:nvPr/>
          </p:nvSpPr>
          <p:spPr>
            <a:xfrm>
              <a:off x="2328787" y="388894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5" name="Ellipse 894"/>
            <p:cNvSpPr/>
            <p:nvPr/>
          </p:nvSpPr>
          <p:spPr>
            <a:xfrm>
              <a:off x="2446039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6" name="Ellipse 895"/>
            <p:cNvSpPr/>
            <p:nvPr/>
          </p:nvSpPr>
          <p:spPr>
            <a:xfrm>
              <a:off x="2565722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7" name="Ellipse 896"/>
            <p:cNvSpPr/>
            <p:nvPr/>
          </p:nvSpPr>
          <p:spPr>
            <a:xfrm>
              <a:off x="2686155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8" name="Ellipse 897"/>
            <p:cNvSpPr/>
            <p:nvPr/>
          </p:nvSpPr>
          <p:spPr>
            <a:xfrm>
              <a:off x="2210206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9" name="Ellipse 898"/>
            <p:cNvSpPr/>
            <p:nvPr/>
          </p:nvSpPr>
          <p:spPr>
            <a:xfrm>
              <a:off x="2328622" y="398012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0" name="Ellipse 899"/>
            <p:cNvSpPr/>
            <p:nvPr/>
          </p:nvSpPr>
          <p:spPr>
            <a:xfrm>
              <a:off x="2445874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1" name="Ellipse 900"/>
            <p:cNvSpPr/>
            <p:nvPr/>
          </p:nvSpPr>
          <p:spPr>
            <a:xfrm>
              <a:off x="2565557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2" name="Ellipse 901"/>
            <p:cNvSpPr/>
            <p:nvPr/>
          </p:nvSpPr>
          <p:spPr>
            <a:xfrm>
              <a:off x="2685990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3" name="Ellipse 902"/>
            <p:cNvSpPr/>
            <p:nvPr/>
          </p:nvSpPr>
          <p:spPr>
            <a:xfrm>
              <a:off x="2802737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4" name="Ellipse 903"/>
            <p:cNvSpPr/>
            <p:nvPr/>
          </p:nvSpPr>
          <p:spPr>
            <a:xfrm>
              <a:off x="2921153" y="398012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5" name="Ellipse 904"/>
            <p:cNvSpPr/>
            <p:nvPr/>
          </p:nvSpPr>
          <p:spPr>
            <a:xfrm>
              <a:off x="3038405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6" name="Ellipse 905"/>
            <p:cNvSpPr/>
            <p:nvPr/>
          </p:nvSpPr>
          <p:spPr>
            <a:xfrm>
              <a:off x="3158088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7" name="Ellipse 906"/>
            <p:cNvSpPr/>
            <p:nvPr/>
          </p:nvSpPr>
          <p:spPr>
            <a:xfrm>
              <a:off x="3278521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8" name="Ellipse 907"/>
            <p:cNvSpPr/>
            <p:nvPr/>
          </p:nvSpPr>
          <p:spPr>
            <a:xfrm>
              <a:off x="3395268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9" name="Ellipse 908"/>
            <p:cNvSpPr/>
            <p:nvPr/>
          </p:nvSpPr>
          <p:spPr>
            <a:xfrm>
              <a:off x="3513684" y="398012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0" name="Ellipse 909"/>
            <p:cNvSpPr/>
            <p:nvPr/>
          </p:nvSpPr>
          <p:spPr>
            <a:xfrm>
              <a:off x="3630936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1" name="Ellipse 910"/>
            <p:cNvSpPr/>
            <p:nvPr/>
          </p:nvSpPr>
          <p:spPr>
            <a:xfrm>
              <a:off x="3750619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2" name="Ellipse 911"/>
            <p:cNvSpPr/>
            <p:nvPr/>
          </p:nvSpPr>
          <p:spPr>
            <a:xfrm>
              <a:off x="3871052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3" name="Ellipse 912"/>
            <p:cNvSpPr/>
            <p:nvPr/>
          </p:nvSpPr>
          <p:spPr>
            <a:xfrm>
              <a:off x="3987799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4" name="Ellipse 913"/>
            <p:cNvSpPr/>
            <p:nvPr/>
          </p:nvSpPr>
          <p:spPr>
            <a:xfrm>
              <a:off x="4106215" y="398012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5" name="Ellipse 914"/>
            <p:cNvSpPr/>
            <p:nvPr/>
          </p:nvSpPr>
          <p:spPr>
            <a:xfrm>
              <a:off x="4223467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6" name="Ellipse 915"/>
            <p:cNvSpPr/>
            <p:nvPr/>
          </p:nvSpPr>
          <p:spPr>
            <a:xfrm>
              <a:off x="4343150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7" name="Ellipse 916"/>
            <p:cNvSpPr/>
            <p:nvPr/>
          </p:nvSpPr>
          <p:spPr>
            <a:xfrm>
              <a:off x="4463583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8" name="Ellipse 917"/>
            <p:cNvSpPr/>
            <p:nvPr/>
          </p:nvSpPr>
          <p:spPr>
            <a:xfrm>
              <a:off x="4580331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9" name="Ellipse 918"/>
            <p:cNvSpPr/>
            <p:nvPr/>
          </p:nvSpPr>
          <p:spPr>
            <a:xfrm>
              <a:off x="4698747" y="398012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0" name="Ellipse 919"/>
            <p:cNvSpPr/>
            <p:nvPr/>
          </p:nvSpPr>
          <p:spPr>
            <a:xfrm>
              <a:off x="4815999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1" name="Ellipse 920"/>
            <p:cNvSpPr/>
            <p:nvPr/>
          </p:nvSpPr>
          <p:spPr>
            <a:xfrm>
              <a:off x="4935682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2" name="Ellipse 921"/>
            <p:cNvSpPr/>
            <p:nvPr/>
          </p:nvSpPr>
          <p:spPr>
            <a:xfrm>
              <a:off x="5056115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3" name="Ellipse 922"/>
            <p:cNvSpPr/>
            <p:nvPr/>
          </p:nvSpPr>
          <p:spPr>
            <a:xfrm>
              <a:off x="5172862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4" name="Ellipse 923"/>
            <p:cNvSpPr/>
            <p:nvPr/>
          </p:nvSpPr>
          <p:spPr>
            <a:xfrm>
              <a:off x="5291278" y="398012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5" name="Ellipse 924"/>
            <p:cNvSpPr/>
            <p:nvPr/>
          </p:nvSpPr>
          <p:spPr>
            <a:xfrm>
              <a:off x="5408530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6" name="Ellipse 925"/>
            <p:cNvSpPr/>
            <p:nvPr/>
          </p:nvSpPr>
          <p:spPr>
            <a:xfrm>
              <a:off x="5528213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7" name="Ellipse 926"/>
            <p:cNvSpPr/>
            <p:nvPr/>
          </p:nvSpPr>
          <p:spPr>
            <a:xfrm>
              <a:off x="5648646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8" name="Ellipse 927"/>
            <p:cNvSpPr/>
            <p:nvPr/>
          </p:nvSpPr>
          <p:spPr>
            <a:xfrm>
              <a:off x="2792452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9" name="Ellipse 928"/>
            <p:cNvSpPr/>
            <p:nvPr/>
          </p:nvSpPr>
          <p:spPr>
            <a:xfrm>
              <a:off x="2910868" y="407051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0" name="Ellipse 929"/>
            <p:cNvSpPr/>
            <p:nvPr/>
          </p:nvSpPr>
          <p:spPr>
            <a:xfrm>
              <a:off x="3028120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1" name="Ellipse 930"/>
            <p:cNvSpPr/>
            <p:nvPr/>
          </p:nvSpPr>
          <p:spPr>
            <a:xfrm>
              <a:off x="3147803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2" name="Ellipse 931"/>
            <p:cNvSpPr/>
            <p:nvPr/>
          </p:nvSpPr>
          <p:spPr>
            <a:xfrm>
              <a:off x="3268236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3" name="Ellipse 932"/>
            <p:cNvSpPr/>
            <p:nvPr/>
          </p:nvSpPr>
          <p:spPr>
            <a:xfrm>
              <a:off x="3384983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4" name="Ellipse 933"/>
            <p:cNvSpPr/>
            <p:nvPr/>
          </p:nvSpPr>
          <p:spPr>
            <a:xfrm>
              <a:off x="3503399" y="407051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5" name="Ellipse 934"/>
            <p:cNvSpPr/>
            <p:nvPr/>
          </p:nvSpPr>
          <p:spPr>
            <a:xfrm>
              <a:off x="3620651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6" name="Ellipse 935"/>
            <p:cNvSpPr/>
            <p:nvPr/>
          </p:nvSpPr>
          <p:spPr>
            <a:xfrm>
              <a:off x="3740334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7" name="Ellipse 936"/>
            <p:cNvSpPr/>
            <p:nvPr/>
          </p:nvSpPr>
          <p:spPr>
            <a:xfrm>
              <a:off x="3860767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8" name="Ellipse 937"/>
            <p:cNvSpPr/>
            <p:nvPr/>
          </p:nvSpPr>
          <p:spPr>
            <a:xfrm>
              <a:off x="3977514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9" name="Ellipse 938"/>
            <p:cNvSpPr/>
            <p:nvPr/>
          </p:nvSpPr>
          <p:spPr>
            <a:xfrm>
              <a:off x="4095930" y="407051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0" name="Ellipse 939"/>
            <p:cNvSpPr/>
            <p:nvPr/>
          </p:nvSpPr>
          <p:spPr>
            <a:xfrm>
              <a:off x="4213182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1" name="Ellipse 940"/>
            <p:cNvSpPr/>
            <p:nvPr/>
          </p:nvSpPr>
          <p:spPr>
            <a:xfrm>
              <a:off x="4332865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2" name="Ellipse 941"/>
            <p:cNvSpPr/>
            <p:nvPr/>
          </p:nvSpPr>
          <p:spPr>
            <a:xfrm>
              <a:off x="4453298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3" name="Ellipse 942"/>
            <p:cNvSpPr/>
            <p:nvPr/>
          </p:nvSpPr>
          <p:spPr>
            <a:xfrm>
              <a:off x="4570045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4" name="Ellipse 943"/>
            <p:cNvSpPr/>
            <p:nvPr/>
          </p:nvSpPr>
          <p:spPr>
            <a:xfrm>
              <a:off x="4688461" y="407051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5" name="Ellipse 944"/>
            <p:cNvSpPr/>
            <p:nvPr/>
          </p:nvSpPr>
          <p:spPr>
            <a:xfrm>
              <a:off x="4805713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6" name="Ellipse 945"/>
            <p:cNvSpPr/>
            <p:nvPr/>
          </p:nvSpPr>
          <p:spPr>
            <a:xfrm>
              <a:off x="4925396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7" name="Ellipse 946"/>
            <p:cNvSpPr/>
            <p:nvPr/>
          </p:nvSpPr>
          <p:spPr>
            <a:xfrm>
              <a:off x="5045829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8" name="Ellipse 947"/>
            <p:cNvSpPr/>
            <p:nvPr/>
          </p:nvSpPr>
          <p:spPr>
            <a:xfrm>
              <a:off x="5162577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9" name="Ellipse 948"/>
            <p:cNvSpPr/>
            <p:nvPr/>
          </p:nvSpPr>
          <p:spPr>
            <a:xfrm>
              <a:off x="5280993" y="407051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0" name="Ellipse 949"/>
            <p:cNvSpPr/>
            <p:nvPr/>
          </p:nvSpPr>
          <p:spPr>
            <a:xfrm>
              <a:off x="5398245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1" name="Ellipse 950"/>
            <p:cNvSpPr/>
            <p:nvPr/>
          </p:nvSpPr>
          <p:spPr>
            <a:xfrm>
              <a:off x="5517928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2" name="Ellipse 951"/>
            <p:cNvSpPr/>
            <p:nvPr/>
          </p:nvSpPr>
          <p:spPr>
            <a:xfrm>
              <a:off x="5638361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3" name="Ellipse 952"/>
            <p:cNvSpPr/>
            <p:nvPr/>
          </p:nvSpPr>
          <p:spPr>
            <a:xfrm>
              <a:off x="2210371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4" name="Ellipse 953"/>
            <p:cNvSpPr/>
            <p:nvPr/>
          </p:nvSpPr>
          <p:spPr>
            <a:xfrm>
              <a:off x="2328787" y="407051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5" name="Ellipse 954"/>
            <p:cNvSpPr/>
            <p:nvPr/>
          </p:nvSpPr>
          <p:spPr>
            <a:xfrm>
              <a:off x="2446039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6" name="Ellipse 955"/>
            <p:cNvSpPr/>
            <p:nvPr/>
          </p:nvSpPr>
          <p:spPr>
            <a:xfrm>
              <a:off x="2565722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7" name="Ellipse 956"/>
            <p:cNvSpPr/>
            <p:nvPr/>
          </p:nvSpPr>
          <p:spPr>
            <a:xfrm>
              <a:off x="2686155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/>
        </p:nvGrpSpPr>
        <p:grpSpPr>
          <a:xfrm rot="16200000">
            <a:off x="4557704" y="4886230"/>
            <a:ext cx="285450" cy="1010249"/>
            <a:chOff x="-828600" y="2395593"/>
            <a:chExt cx="504056" cy="1783928"/>
          </a:xfrm>
        </p:grpSpPr>
        <p:sp>
          <p:nvSpPr>
            <p:cNvPr id="958" name="Ellipse 957"/>
            <p:cNvSpPr/>
            <p:nvPr/>
          </p:nvSpPr>
          <p:spPr>
            <a:xfrm>
              <a:off x="-760916" y="2489843"/>
              <a:ext cx="220348" cy="183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9" name="Ellipse 958"/>
            <p:cNvSpPr/>
            <p:nvPr/>
          </p:nvSpPr>
          <p:spPr>
            <a:xfrm>
              <a:off x="-684584" y="2558616"/>
              <a:ext cx="220348" cy="18362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0" name="Abgerundetes Rechteck 959"/>
            <p:cNvSpPr/>
            <p:nvPr/>
          </p:nvSpPr>
          <p:spPr>
            <a:xfrm>
              <a:off x="-828600" y="2395593"/>
              <a:ext cx="504056" cy="45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1" name="Ellipse 960"/>
            <p:cNvSpPr/>
            <p:nvPr/>
          </p:nvSpPr>
          <p:spPr>
            <a:xfrm>
              <a:off x="-760916" y="2958210"/>
              <a:ext cx="220348" cy="18362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2" name="Ellipse 961"/>
            <p:cNvSpPr/>
            <p:nvPr/>
          </p:nvSpPr>
          <p:spPr>
            <a:xfrm>
              <a:off x="-684584" y="3026982"/>
              <a:ext cx="220348" cy="1836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3" name="Ellipse 962"/>
            <p:cNvSpPr/>
            <p:nvPr/>
          </p:nvSpPr>
          <p:spPr>
            <a:xfrm>
              <a:off x="-760916" y="3299872"/>
              <a:ext cx="220348" cy="1836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4" name="Ellipse 963"/>
            <p:cNvSpPr/>
            <p:nvPr/>
          </p:nvSpPr>
          <p:spPr>
            <a:xfrm>
              <a:off x="-684584" y="3368645"/>
              <a:ext cx="220348" cy="1836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5" name="Ellipse 964"/>
            <p:cNvSpPr/>
            <p:nvPr/>
          </p:nvSpPr>
          <p:spPr>
            <a:xfrm>
              <a:off x="-760916" y="3630516"/>
              <a:ext cx="220348" cy="1836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6" name="Ellipse 965"/>
            <p:cNvSpPr/>
            <p:nvPr/>
          </p:nvSpPr>
          <p:spPr>
            <a:xfrm>
              <a:off x="-684584" y="3699287"/>
              <a:ext cx="220348" cy="1836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7" name="Ellipse 966"/>
            <p:cNvSpPr/>
            <p:nvPr/>
          </p:nvSpPr>
          <p:spPr>
            <a:xfrm>
              <a:off x="-760916" y="3927126"/>
              <a:ext cx="220348" cy="1836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8" name="Ellipse 967"/>
            <p:cNvSpPr/>
            <p:nvPr/>
          </p:nvSpPr>
          <p:spPr>
            <a:xfrm>
              <a:off x="-684584" y="3995898"/>
              <a:ext cx="220348" cy="1836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846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0" y="500022"/>
            <a:ext cx="9144000" cy="521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MAIwDASIAAhEBAxEB/8QAGwABAAMBAQEBAAAAAAAAAAAAAAQGBwUBAwL/xABGEAABAwMDAgIECQgHCQAAAAABAgMEAAURBhIhMUETUQcUImEIIzI0UnFygbEVFkJ0kZKhsiUzNVPR8PEXJmJjc4KT0uH/xAAUAQEAAAAAAAAAAAAAAAAAAAAA/8QAFBEBAAAAAAAAAAAAAAAAAAAAAP/aAAwDAQACEQMRAD8A3GlKUClKHjk0CvM1Vdb6w/NhuMGoK5TkjlCira2ACM8884OQMffXxNzlr1LZbnAXJlWa6xy0ttKSpLCwCoLIA48jnpg0FlZucOS3KXEfRI9VWW3ksqCihYGSk+/BHHvrjr1Yw9otepoMdxxkMl1LDhCVYBwQcZAP7a+lnssm26iu8xC2/UJ5Q6GgTuS6BhRxjGD9dLbpWFC07JsSnHn4T5c3JWoJKUrPKQU4wB270HJ1hrl3TzVrcZt7clM5hTp3PlGzG3jhJz8r+FdUajV+VLJAEUFVyjKfWoOf1QCQemOep8qzb06SI9kOnWENuFpDDzSEg5ISC31J68VptntUR9qz3ZSFGWxBQ22rccBKkjPHSglMXuO/fpVnbaeL8VlDrjmB4ftdBnOc9+lSodwiTVPpiSWnlR3S08G1gltY6pV5H3Vz4FibgXe7XVl1xyTcdmQ5ja3sBAAx25rgIh3DSOh5pQ2qXd5Dq1rMVBVlxxWN3TOACCfqoLuDmvaoN11erR0e02yZvuMwMBU1ZcwpIx1GepJzgHsOtXmO+H2W3NqmytAXsXgKTnsR50H1pSlApSlApSlAqtv3uJNvUzTNzjORi80Qwta8CUgj2tpHQjy615dnE6mtziNOXoMzIb+dzSuN6Tjasd0k/d9YqTbIjt2hQZWpLZHbuUZwqQkKCwhQOAoHtnAOOcceWaCvjSVwl6Wm2C5LbcRFczapO729o+SFDHH0fqJ8ga4voovq4cx7T0/LZWtRZSs8ocGd6P4E/WD51qoHnVdXo21OajVfXW1qknaoN7sICx+ngdSeOpxxnGaCxDpXtBSgwn4THznT32JH4t1s2n/7Btv6o1/IKxn4THzjT32JH4t1tVn/ALJhfq7f8ooJlQb1c49ntki4S1BLTKMnn5R6AD3k4H31Orn3u0Q73BVCuDZcZUQeFFJBHQgigyvQ1tf1Zqt+83MFbLDnjOAj2VLPyED3J4P3Dzq6Q4j1uul01RqmQ20UAsxkIcJQ0wDx5ZUo9v8AGu7p6yxbBbEQIYUUJJUpa8blqPUnHf8AwqRcrdDucYxp8ZuQzuCtjgyMg5FBF03dnL1a257kF2GHVK8Nt0jKkZ4V94/yetdWqtcod/ueoGmEO/k2yxFId8VlfxkpQ5Cf+FOeoPl3zx27ddoFycktwZbchUZfhu7DnarGevf7vIjtQTqUpQKq+v8AUUrTlsafgxw6848AVLQS2hI5O4jpnoOe/uqznpVVvDWqY9xefg+o3O2PkAwHkbFNpwAcKzg9yc+fSg4Wm7vpm+X6Nc/jLVeBnxGkubG5WRjBIwFfUcE+/FaOBwKzzU3oyiTUrkWRSYj5GVR1f1SuOg+j/Ee6ux6OoF7g2lxF+eeKw4UssurCy2kcZ3AnIPUc9MUFspSlApSlBhPwmPnOnvsSPxbrarP/AGTC/V2/5RWK/CY+c6e+xI/FutqtB/omF+rt/wAooJlKwO8+kG/3P0qx4OmZS/U2pKIqI4Pxb+0/GKUPL5XPkAa3sdKD2lK8PSg5GqxAXZJLV1nrgxlgBTzbpQrrnAI658uc1n8TXcO3TIVs0vaNluDwDp2EuvpPBKUjnPfJyTjGBX6n6H1DftSSjdJihCbc+KkuKB3IPICEDoR0PTkd6satPP6ZiMt6QtkV+a8oodmTF8tjGdx6EjPYfsoLkk5SD5iva5tij3GLAQ1eJqJsvepSnUNhAwTkJx5Dpn3V0qCLdJESNBdXPkIjxyNi3VrCAM8de3WuBpvT4tsxL1t1BMlW7aR6o66l1Az0wrqAKl6vullt1vbTqJoORH3Nm1TBdTkAqyQBx061H0U1ppxiTO0q2hLTywh5SAoZUkZAwr7X8aCy4Fe4pSgUpSgUpSgwn4THznT32JH4t1c/SPqj82fR0yphe2dNjojR8HBSSgblfcM/fiqb8Jf5zp/7Ej8W6p+r7pI9IGsLZabWrxI7SW4cXA4zgeIs+7IJz5JFBc/g86WO6VqaU2NuCxCPf/mKx+wD/urcR0qDYbXHslniWyGnDEVpLafM46k+8nJ++p9ApSlAxUW6R35VvkR4kpUR9xspbkISFFtR6KweDUqvD0oKtY7dbbJdN0m/vzbnKHhgSpQJV3wlH3e+rVWetzfR/Yb0qMxGaFzbfxwwta0OE9ienXtWgjkcUFK9JGqpumG4CoXqwMhSwrx056Y6cjzqjp9Kl5RnYLWnJycNEZP71atqIXox2RYWYDrxX8Z66ohKU46jA5OcV7YWLomIv8vpt6pJcO31NBCAjAwDu5znNBk7npZviW1KCrZwCeWz5fbrbWlbm0KPdINfnwGv7tH7or6UClKUClKUGFfCY+c6e+xI/Fuv38HfSxHrWppbfBzHiZ7/AE1fgP3q0PXegLZrdyGu5yZjBhhYR6upIzuxnO5J+iKsNltcWy2qLbYCNkaM2ENjvgdz7z1oJ1KUoFKUoKH6StXz9Lyrc3BVECZKHVL8dJJykoxjkfSOap3+1i9/Stn/AIz/AO1bWptC/loSr6xmvyWWv7tH7ooMXY9KV4L6E/0WnxFgEhsgnJx9LrW1IOUg+YqrTGtXt3JZiM2N2AXRsSvelxLeec8YJxmrUnpQQL7EnTbcti2XA2+SpSSJAaDm0Z5G046jIrnaegptEt6PKv79xmyAFluS6MpCe6UdhzXdfbDzK2lZ2rSUnBwcGqK25o/R1wTHhR3Zd4ztIbSuRI5xnKjnHBHvPlQX6lc28Xu32WJ6zcpSWUEeyk8qUfIJ6k1H0tqSJqWG5JhpWgtOlC23CNw+ieOxHP8ApQdqlKUClKUClKUClKUClK8NB7XykPNRmVvvuIbabSVLWsgBIHUkntVaZ15ZF3qRa3ZBZU054aH1/wBW4odcK7YORzjOKl6rvFttsBCbvEdlQJWUPFDHioSnHVY8j0oIdrsE6POYlwNVSpEAuFbjD+14OJOeErz7Iz5CrViq1pO0aeYWu6abVliQCkpbdUWwc84SehqzUAjNU/Xtwl6cgKuNmgRjIkuJbkSi3lSeMJJA+V5DJ444NXCvCARyAaDHrPoe9ajlC4aikvMId5y8cvODySk/JH1/srT7HYrbYo3g2yMhoKx4i8ZW4R0KldTXCXaRbp7+pdV3bxfVVKMVCMoaYQeBhPVSiP257137DdW7za2Z7TDzLbudiX04URng/Uev30HRpSvzvTuKcjcBkjuBQfqlKUClKUClK8zQe14RkUSpK0hSSCD3FDQUjVHo7tty3ybaUW+V1OE/FLPvT2+sfsNVO1StXaRuce0uxlSGH3Q22w6StpefoL/R+rtzkVfbvcbTd7jJ0pdEvMreaCkFR2B7v7Cu5Hl+ODUzTNruNrYdi3G4Cew2seqLWn4xKMfpHue3+cAOpDiR4bAZiMNMNblK8NpISkFRJJwPMkmvvSlApSlBButogXdDCLlGRISw6HWwscBQ7+/qeK4jv5cuOqkNNeLbrPbyFKXxmYojoOvsjv8A44xaa+M2OJcR6MpbjaXUFBW2raoAjGQexoOVF1PbJTF0kNOq9Xtq1IfeKfYJA52nv5f6is50eu46p147eA65Habwt7YcfF87Gvf+Hyj3rq6+s862aZgWWxQXXLa2QZC2khS1qBGNwHPJ5JxjOO1dDT/+6btl07HjIkXCfufnq348IBPKunQY2jpnHvoL2Ole1CZusN65v2xp3dLjoSt1ASfZSrpz0qU26h1O5taVjOMpOeaCm+kHWM3S8iC3DisPCS26pRd3cbSnGMfaNWy2yFS7dFkuABTzKHCE9ASAeKzD02/PbN/0X/xbrSbEf6Dt/wCqtfyign1wtaW6XdNPS41vfcZklO5GxRTvxyUEjsRxXYMhoeJ7aT4YysA5KfrFcG66mQjSzl+srSZ7KCDjcUewFbVnpnjk491BVfRFf8NL0/J9ktArigjHs/pIx7uuPLPlVnlTjqi13CNp+4Owp8R8tklOxSVpPQg59k46/wD0VRtU2WY1qG36g0oyt9E8pkM+CnIS5jJz2CVA55x3rRodjjpvX5dKVx5r8cNvtIX7CjwcnzIxjNBEtsb85LRDd1LZ/AmRnQrw3McLSflJwfknHT8RzVkAxSlApSlApSlApSlAxUMW2ILmq5COj1xTQZL3OSgHOP21MpQcGzWJ20zL1PU8mVKuD/ipOzZtSE4Sg8nODnnjrVdj2i5WT0WTYhZfN0cbdWtMYFThWtRyRs5Jwc8VoFeEUGRek+DMVG0223GlPrahOBwpaUshXxfysA89evvq0tNzmtR6Ucbalqim2qbe2pX4baglON/YHyzz1q6YpigrNos8qBrO+zQ1iDcGmVBe4cuJBB469D1+qpGntOi0QrhBdeTIiSpLrrbWzaG0LPyOvNd+lBGt8KPbobUOG0Go7KQltCc4SKk0pQKUpQKUpQf/2Q==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http://fussballamsonntag.files.wordpress.com/2010/01/uh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29" y="1808538"/>
            <a:ext cx="3197231" cy="26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460804" y="2311063"/>
            <a:ext cx="600001" cy="507788"/>
            <a:chOff x="-900608" y="1596545"/>
            <a:chExt cx="600001" cy="482295"/>
          </a:xfrm>
        </p:grpSpPr>
        <p:sp>
          <p:nvSpPr>
            <p:cNvPr id="40" name="Abgerundetes Rechteck 39"/>
            <p:cNvSpPr/>
            <p:nvPr/>
          </p:nvSpPr>
          <p:spPr>
            <a:xfrm>
              <a:off x="-900608" y="1596545"/>
              <a:ext cx="600001" cy="4822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Pfeil nach unten 38"/>
            <p:cNvSpPr/>
            <p:nvPr/>
          </p:nvSpPr>
          <p:spPr>
            <a:xfrm rot="18512105">
              <a:off x="-746045" y="1710248"/>
              <a:ext cx="290872" cy="2208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7" name="Picture 6" descr="http://fussballamsonntag.files.wordpress.com/2010/01/uh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4" y="3081032"/>
            <a:ext cx="315709" cy="2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702234" y="3699901"/>
            <a:ext cx="121450" cy="120013"/>
            <a:chOff x="2580966" y="3937620"/>
            <a:chExt cx="127217" cy="166333"/>
          </a:xfrm>
        </p:grpSpPr>
        <p:sp>
          <p:nvSpPr>
            <p:cNvPr id="49" name="Flussdiagramm: Verbindungsstelle 48"/>
            <p:cNvSpPr/>
            <p:nvPr/>
          </p:nvSpPr>
          <p:spPr>
            <a:xfrm>
              <a:off x="2586733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lussdiagramm: Verbindungsstelle 49"/>
            <p:cNvSpPr/>
            <p:nvPr/>
          </p:nvSpPr>
          <p:spPr>
            <a:xfrm>
              <a:off x="2652599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Verbindungsstelle 50"/>
            <p:cNvSpPr/>
            <p:nvPr/>
          </p:nvSpPr>
          <p:spPr>
            <a:xfrm>
              <a:off x="2586733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Verbindungsstelle 51"/>
            <p:cNvSpPr/>
            <p:nvPr/>
          </p:nvSpPr>
          <p:spPr>
            <a:xfrm>
              <a:off x="2652599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lussdiagramm: Verbindungsstelle 52"/>
            <p:cNvSpPr/>
            <p:nvPr/>
          </p:nvSpPr>
          <p:spPr>
            <a:xfrm>
              <a:off x="2580966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lussdiagramm: Verbindungsstelle 53"/>
            <p:cNvSpPr/>
            <p:nvPr/>
          </p:nvSpPr>
          <p:spPr>
            <a:xfrm>
              <a:off x="2646832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161256" y="758944"/>
            <a:ext cx="1644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>
                <a:latin typeface="Mistral" pitchFamily="66" charset="0"/>
              </a:rPr>
              <a:t>KidsTime</a:t>
            </a:r>
            <a:endParaRPr lang="de-CH" dirty="0" smtClean="0">
              <a:latin typeface="Mistral" pitchFamily="66" charset="0"/>
            </a:endParaRPr>
          </a:p>
          <a:p>
            <a:r>
              <a:rPr lang="de-CH" sz="800" dirty="0" err="1"/>
              <a:t>p</a:t>
            </a:r>
            <a:r>
              <a:rPr lang="de-CH" sz="800" dirty="0" err="1" smtClean="0"/>
              <a:t>owered</a:t>
            </a:r>
            <a:r>
              <a:rPr lang="de-CH" sz="800" dirty="0" smtClean="0"/>
              <a:t> </a:t>
            </a:r>
            <a:r>
              <a:rPr lang="de-CH" sz="800" dirty="0" err="1" smtClean="0"/>
              <a:t>by</a:t>
            </a:r>
            <a:r>
              <a:rPr lang="de-CH" sz="800" dirty="0" smtClean="0"/>
              <a:t> KidsTipps.ch</a:t>
            </a:r>
            <a:endParaRPr lang="de-DE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3494768" y="725767"/>
            <a:ext cx="215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err="1" smtClean="0">
                <a:latin typeface="Comic Sans MS" pitchFamily="66" charset="0"/>
              </a:rPr>
              <a:t>BilderUhr</a:t>
            </a:r>
            <a:endParaRPr lang="de-DE" sz="2800" b="1" dirty="0">
              <a:latin typeface="Comic Sans MS" pitchFamily="66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75122" y="2673824"/>
            <a:ext cx="5909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21306" y="3335710"/>
            <a:ext cx="4679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Bilderuhr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38503" y="3848964"/>
            <a:ext cx="633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  <p:pic>
        <p:nvPicPr>
          <p:cNvPr id="969" name="Grafik 9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60" y="2848124"/>
            <a:ext cx="720080" cy="340040"/>
          </a:xfrm>
          <a:prstGeom prst="rect">
            <a:avLst/>
          </a:prstGeom>
        </p:spPr>
      </p:pic>
      <p:pic>
        <p:nvPicPr>
          <p:cNvPr id="970" name="Grafik 9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41" y="1453693"/>
            <a:ext cx="720080" cy="340040"/>
          </a:xfrm>
          <a:prstGeom prst="rect">
            <a:avLst/>
          </a:prstGeom>
        </p:spPr>
      </p:pic>
      <p:pic>
        <p:nvPicPr>
          <p:cNvPr id="971" name="Grafik 9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19" y="1638518"/>
            <a:ext cx="720080" cy="340040"/>
          </a:xfrm>
          <a:prstGeom prst="rect">
            <a:avLst/>
          </a:prstGeom>
        </p:spPr>
      </p:pic>
      <p:pic>
        <p:nvPicPr>
          <p:cNvPr id="972" name="Grafik 9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51" y="2141043"/>
            <a:ext cx="720080" cy="340040"/>
          </a:xfrm>
          <a:prstGeom prst="rect">
            <a:avLst/>
          </a:prstGeom>
        </p:spPr>
      </p:pic>
      <p:pic>
        <p:nvPicPr>
          <p:cNvPr id="973" name="Grafik 9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17" y="3652930"/>
            <a:ext cx="720080" cy="340040"/>
          </a:xfrm>
          <a:prstGeom prst="rect">
            <a:avLst/>
          </a:prstGeom>
        </p:spPr>
      </p:pic>
      <p:pic>
        <p:nvPicPr>
          <p:cNvPr id="974" name="Grafik 9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64491"/>
            <a:ext cx="720080" cy="340040"/>
          </a:xfrm>
          <a:prstGeom prst="rect">
            <a:avLst/>
          </a:prstGeom>
        </p:spPr>
      </p:pic>
      <p:pic>
        <p:nvPicPr>
          <p:cNvPr id="975" name="Grafik 9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14" y="1663304"/>
            <a:ext cx="720080" cy="340040"/>
          </a:xfrm>
          <a:prstGeom prst="rect">
            <a:avLst/>
          </a:prstGeom>
        </p:spPr>
      </p:pic>
      <p:pic>
        <p:nvPicPr>
          <p:cNvPr id="976" name="Grafik 9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19627"/>
            <a:ext cx="720080" cy="340040"/>
          </a:xfrm>
          <a:prstGeom prst="rect">
            <a:avLst/>
          </a:prstGeom>
        </p:spPr>
      </p:pic>
      <p:pic>
        <p:nvPicPr>
          <p:cNvPr id="977" name="Grafik 9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59" y="4214847"/>
            <a:ext cx="720080" cy="340040"/>
          </a:xfrm>
          <a:prstGeom prst="rect">
            <a:avLst/>
          </a:prstGeom>
        </p:spPr>
      </p:pic>
      <p:pic>
        <p:nvPicPr>
          <p:cNvPr id="978" name="Grafik 9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43" y="4472895"/>
            <a:ext cx="720080" cy="340040"/>
          </a:xfrm>
          <a:prstGeom prst="rect">
            <a:avLst/>
          </a:prstGeom>
        </p:spPr>
      </p:pic>
      <p:pic>
        <p:nvPicPr>
          <p:cNvPr id="979" name="Grafik 9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88" y="4196022"/>
            <a:ext cx="720080" cy="340040"/>
          </a:xfrm>
          <a:prstGeom prst="rect">
            <a:avLst/>
          </a:prstGeom>
        </p:spPr>
      </p:pic>
      <p:pic>
        <p:nvPicPr>
          <p:cNvPr id="980" name="Grafik 9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04" y="3626491"/>
            <a:ext cx="720080" cy="340040"/>
          </a:xfrm>
          <a:prstGeom prst="rect">
            <a:avLst/>
          </a:prstGeom>
        </p:spPr>
      </p:pic>
      <p:grpSp>
        <p:nvGrpSpPr>
          <p:cNvPr id="981" name="Gruppieren 980"/>
          <p:cNvGrpSpPr/>
          <p:nvPr/>
        </p:nvGrpSpPr>
        <p:grpSpPr>
          <a:xfrm>
            <a:off x="3931340" y="5150678"/>
            <a:ext cx="1524681" cy="265505"/>
            <a:chOff x="4790761" y="965293"/>
            <a:chExt cx="1907271" cy="398553"/>
          </a:xfrm>
        </p:grpSpPr>
        <p:pic>
          <p:nvPicPr>
            <p:cNvPr id="982" name="Grafik 9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3968" y="1000302"/>
              <a:ext cx="235403" cy="235402"/>
            </a:xfrm>
            <a:prstGeom prst="rect">
              <a:avLst/>
            </a:prstGeom>
          </p:spPr>
        </p:pic>
        <p:pic>
          <p:nvPicPr>
            <p:cNvPr id="983" name="Grafik 9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763" y="965293"/>
              <a:ext cx="235403" cy="310729"/>
            </a:xfrm>
            <a:prstGeom prst="rect">
              <a:avLst/>
            </a:prstGeom>
          </p:spPr>
        </p:pic>
        <p:pic>
          <p:nvPicPr>
            <p:cNvPr id="984" name="Grafik 9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8" y="1034105"/>
              <a:ext cx="213458" cy="228280"/>
            </a:xfrm>
            <a:prstGeom prst="rect">
              <a:avLst/>
            </a:prstGeom>
          </p:spPr>
        </p:pic>
        <p:pic>
          <p:nvPicPr>
            <p:cNvPr id="985" name="Grafik 9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28" y="1078592"/>
              <a:ext cx="212977" cy="212976"/>
            </a:xfrm>
            <a:prstGeom prst="rect">
              <a:avLst/>
            </a:prstGeom>
          </p:spPr>
        </p:pic>
        <p:pic>
          <p:nvPicPr>
            <p:cNvPr id="986" name="Grafik 9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547" y="1059303"/>
              <a:ext cx="266824" cy="237174"/>
            </a:xfrm>
            <a:prstGeom prst="rect">
              <a:avLst/>
            </a:prstGeom>
          </p:spPr>
        </p:pic>
        <p:pic>
          <p:nvPicPr>
            <p:cNvPr id="987" name="Grafik 9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70" y="1034105"/>
              <a:ext cx="355762" cy="201600"/>
            </a:xfrm>
            <a:prstGeom prst="rect">
              <a:avLst/>
            </a:prstGeom>
          </p:spPr>
        </p:pic>
        <p:sp>
          <p:nvSpPr>
            <p:cNvPr id="988" name="Abgerundetes Rechteck 987"/>
            <p:cNvSpPr/>
            <p:nvPr/>
          </p:nvSpPr>
          <p:spPr>
            <a:xfrm>
              <a:off x="4790761" y="972126"/>
              <a:ext cx="351997" cy="391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71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0" y="500022"/>
            <a:ext cx="9144000" cy="521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MAIwDASIAAhEBAxEB/8QAGwABAAMBAQEBAAAAAAAAAAAAAAQGBwUBAwL/xABGEAABAwMDAgIECQgHCQAAAAABAgMEAAURBhIhMUETUQcUImEIIzI0UnFygbEVFkJ0kZKhsiUzNVPR8PEXJmJjc4KT0uH/xAAUAQEAAAAAAAAAAAAAAAAAAAAA/8QAFBEBAAAAAAAAAAAAAAAAAAAAAP/aAAwDAQACEQMRAD8A3GlKUClKHjk0CvM1Vdb6w/NhuMGoK5TkjlCira2ACM8884OQMffXxNzlr1LZbnAXJlWa6xy0ttKSpLCwCoLIA48jnpg0FlZucOS3KXEfRI9VWW3ksqCihYGSk+/BHHvrjr1Yw9otepoMdxxkMl1LDhCVYBwQcZAP7a+lnssm26iu8xC2/UJ5Q6GgTuS6BhRxjGD9dLbpWFC07JsSnHn4T5c3JWoJKUrPKQU4wB270HJ1hrl3TzVrcZt7clM5hTp3PlGzG3jhJz8r+FdUajV+VLJAEUFVyjKfWoOf1QCQemOep8qzb06SI9kOnWENuFpDDzSEg5ISC31J68VptntUR9qz3ZSFGWxBQ22rccBKkjPHSglMXuO/fpVnbaeL8VlDrjmB4ftdBnOc9+lSodwiTVPpiSWnlR3S08G1gltY6pV5H3Vz4FibgXe7XVl1xyTcdmQ5ja3sBAAx25rgIh3DSOh5pQ2qXd5Dq1rMVBVlxxWN3TOACCfqoLuDmvaoN11erR0e02yZvuMwMBU1ZcwpIx1GepJzgHsOtXmO+H2W3NqmytAXsXgKTnsR50H1pSlApSlApSlAqtv3uJNvUzTNzjORi80Qwta8CUgj2tpHQjy615dnE6mtziNOXoMzIb+dzSuN6Tjasd0k/d9YqTbIjt2hQZWpLZHbuUZwqQkKCwhQOAoHtnAOOcceWaCvjSVwl6Wm2C5LbcRFczapO729o+SFDHH0fqJ8ga4voovq4cx7T0/LZWtRZSs8ocGd6P4E/WD51qoHnVdXo21OajVfXW1qknaoN7sICx+ngdSeOpxxnGaCxDpXtBSgwn4THznT32JH4t1s2n/7Btv6o1/IKxn4THzjT32JH4t1tVn/ALJhfq7f8ooJlQb1c49ntki4S1BLTKMnn5R6AD3k4H31Orn3u0Q73BVCuDZcZUQeFFJBHQgigyvQ1tf1Zqt+83MFbLDnjOAj2VLPyED3J4P3Dzq6Q4j1uul01RqmQ20UAsxkIcJQ0wDx5ZUo9v8AGu7p6yxbBbEQIYUUJJUpa8blqPUnHf8AwqRcrdDucYxp8ZuQzuCtjgyMg5FBF03dnL1a257kF2GHVK8Nt0jKkZ4V94/yetdWqtcod/ueoGmEO/k2yxFId8VlfxkpQ5Cf+FOeoPl3zx27ddoFycktwZbchUZfhu7DnarGevf7vIjtQTqUpQKq+v8AUUrTlsafgxw6848AVLQS2hI5O4jpnoOe/uqznpVVvDWqY9xefg+o3O2PkAwHkbFNpwAcKzg9yc+fSg4Wm7vpm+X6Nc/jLVeBnxGkubG5WRjBIwFfUcE+/FaOBwKzzU3oyiTUrkWRSYj5GVR1f1SuOg+j/Ee6ux6OoF7g2lxF+eeKw4UssurCy2kcZ3AnIPUc9MUFspSlApSlBhPwmPnOnvsSPxbrarP/AGTC/V2/5RWK/CY+c6e+xI/FutqtB/omF+rt/wAooJlKwO8+kG/3P0qx4OmZS/U2pKIqI4Pxb+0/GKUPL5XPkAa3sdKD2lK8PSg5GqxAXZJLV1nrgxlgBTzbpQrrnAI658uc1n8TXcO3TIVs0vaNluDwDp2EuvpPBKUjnPfJyTjGBX6n6H1DftSSjdJihCbc+KkuKB3IPICEDoR0PTkd6satPP6ZiMt6QtkV+a8oodmTF8tjGdx6EjPYfsoLkk5SD5iva5tij3GLAQ1eJqJsvepSnUNhAwTkJx5Dpn3V0qCLdJESNBdXPkIjxyNi3VrCAM8de3WuBpvT4tsxL1t1BMlW7aR6o66l1Az0wrqAKl6vullt1vbTqJoORH3Nm1TBdTkAqyQBx061H0U1ppxiTO0q2hLTywh5SAoZUkZAwr7X8aCy4Fe4pSgUpSgUpSgwn4THznT32JH4t1c/SPqj82fR0yphe2dNjojR8HBSSgblfcM/fiqb8Jf5zp/7Ej8W6p+r7pI9IGsLZabWrxI7SW4cXA4zgeIs+7IJz5JFBc/g86WO6VqaU2NuCxCPf/mKx+wD/urcR0qDYbXHslniWyGnDEVpLafM46k+8nJ++p9ApSlAxUW6R35VvkR4kpUR9xspbkISFFtR6KweDUqvD0oKtY7dbbJdN0m/vzbnKHhgSpQJV3wlH3e+rVWetzfR/Yb0qMxGaFzbfxwwta0OE9ienXtWgjkcUFK9JGqpumG4CoXqwMhSwrx056Y6cjzqjp9Kl5RnYLWnJycNEZP71atqIXox2RYWYDrxX8Z66ohKU46jA5OcV7YWLomIv8vpt6pJcO31NBCAjAwDu5znNBk7npZviW1KCrZwCeWz5fbrbWlbm0KPdINfnwGv7tH7or6UClKUClKUGFfCY+c6e+xI/Fuv38HfSxHrWppbfBzHiZ7/AE1fgP3q0PXegLZrdyGu5yZjBhhYR6upIzuxnO5J+iKsNltcWy2qLbYCNkaM2ENjvgdz7z1oJ1KUoFKUoKH6StXz9Lyrc3BVECZKHVL8dJJykoxjkfSOap3+1i9/Stn/AIz/AO1bWptC/loSr6xmvyWWv7tH7ooMXY9KV4L6E/0WnxFgEhsgnJx9LrW1IOUg+YqrTGtXt3JZiM2N2AXRsSvelxLeec8YJxmrUnpQQL7EnTbcti2XA2+SpSSJAaDm0Z5G046jIrnaegptEt6PKv79xmyAFluS6MpCe6UdhzXdfbDzK2lZ2rSUnBwcGqK25o/R1wTHhR3Zd4ztIbSuRI5xnKjnHBHvPlQX6lc28Xu32WJ6zcpSWUEeyk8qUfIJ6k1H0tqSJqWG5JhpWgtOlC23CNw+ieOxHP8ApQdqlKUClKUClKUClKUClK8NB7XykPNRmVvvuIbabSVLWsgBIHUkntVaZ15ZF3qRa3ZBZU054aH1/wBW4odcK7YORzjOKl6rvFttsBCbvEdlQJWUPFDHioSnHVY8j0oIdrsE6POYlwNVSpEAuFbjD+14OJOeErz7Iz5CrViq1pO0aeYWu6abVliQCkpbdUWwc84SehqzUAjNU/Xtwl6cgKuNmgRjIkuJbkSi3lSeMJJA+V5DJ444NXCvCARyAaDHrPoe9ajlC4aikvMId5y8cvODySk/JH1/srT7HYrbYo3g2yMhoKx4i8ZW4R0KldTXCXaRbp7+pdV3bxfVVKMVCMoaYQeBhPVSiP257137DdW7za2Z7TDzLbudiX04URng/Uev30HRpSvzvTuKcjcBkjuBQfqlKUClKUClK8zQe14RkUSpK0hSSCD3FDQUjVHo7tty3ybaUW+V1OE/FLPvT2+sfsNVO1StXaRuce0uxlSGH3Q22w6StpefoL/R+rtzkVfbvcbTd7jJ0pdEvMreaCkFR2B7v7Cu5Hl+ODUzTNruNrYdi3G4Cew2seqLWn4xKMfpHue3+cAOpDiR4bAZiMNMNblK8NpISkFRJJwPMkmvvSlApSlBButogXdDCLlGRISw6HWwscBQ7+/qeK4jv5cuOqkNNeLbrPbyFKXxmYojoOvsjv8A44xaa+M2OJcR6MpbjaXUFBW2raoAjGQexoOVF1PbJTF0kNOq9Xtq1IfeKfYJA52nv5f6is50eu46p147eA65Habwt7YcfF87Gvf+Hyj3rq6+s862aZgWWxQXXLa2QZC2khS1qBGNwHPJ5JxjOO1dDT/+6btl07HjIkXCfufnq348IBPKunQY2jpnHvoL2Ole1CZusN65v2xp3dLjoSt1ASfZSrpz0qU26h1O5taVjOMpOeaCm+kHWM3S8iC3DisPCS26pRd3cbSnGMfaNWy2yFS7dFkuABTzKHCE9ASAeKzD02/PbN/0X/xbrSbEf6Dt/wCqtfyign1wtaW6XdNPS41vfcZklO5GxRTvxyUEjsRxXYMhoeJ7aT4YysA5KfrFcG66mQjSzl+srSZ7KCDjcUewFbVnpnjk491BVfRFf8NL0/J9ktArigjHs/pIx7uuPLPlVnlTjqi13CNp+4Owp8R8tklOxSVpPQg59k46/wD0VRtU2WY1qG36g0oyt9E8pkM+CnIS5jJz2CVA55x3rRodjjpvX5dKVx5r8cNvtIX7CjwcnzIxjNBEtsb85LRDd1LZ/AmRnQrw3McLSflJwfknHT8RzVkAxSlApSlApSlApSlAxUMW2ILmq5COj1xTQZL3OSgHOP21MpQcGzWJ20zL1PU8mVKuD/ipOzZtSE4Sg8nODnnjrVdj2i5WT0WTYhZfN0cbdWtMYFThWtRyRs5Jwc8VoFeEUGRek+DMVG0223GlPrahOBwpaUshXxfysA89evvq0tNzmtR6Ucbalqim2qbe2pX4baglON/YHyzz1q6YpigrNos8qBrO+zQ1iDcGmVBe4cuJBB469D1+qpGntOi0QrhBdeTIiSpLrrbWzaG0LPyOvNd+lBGt8KPbobUOG0Go7KQltCc4SKk0pQKUpQKUpQf/2Q==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1" name="Gruppieren 40"/>
          <p:cNvGrpSpPr/>
          <p:nvPr/>
        </p:nvGrpSpPr>
        <p:grpSpPr>
          <a:xfrm>
            <a:off x="460804" y="2311063"/>
            <a:ext cx="600001" cy="507788"/>
            <a:chOff x="-900608" y="1596545"/>
            <a:chExt cx="600001" cy="482295"/>
          </a:xfrm>
        </p:grpSpPr>
        <p:sp>
          <p:nvSpPr>
            <p:cNvPr id="40" name="Abgerundetes Rechteck 39"/>
            <p:cNvSpPr/>
            <p:nvPr/>
          </p:nvSpPr>
          <p:spPr>
            <a:xfrm>
              <a:off x="-900608" y="1596545"/>
              <a:ext cx="600001" cy="4822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Pfeil nach unten 38"/>
            <p:cNvSpPr/>
            <p:nvPr/>
          </p:nvSpPr>
          <p:spPr>
            <a:xfrm rot="18512105">
              <a:off x="-746045" y="1710248"/>
              <a:ext cx="290872" cy="2208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7" name="Picture 6" descr="http://fussballamsonntag.files.wordpress.com/2010/01/uh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4" y="3081032"/>
            <a:ext cx="315709" cy="2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702234" y="3699901"/>
            <a:ext cx="121450" cy="120013"/>
            <a:chOff x="2580966" y="3937620"/>
            <a:chExt cx="127217" cy="166333"/>
          </a:xfrm>
        </p:grpSpPr>
        <p:sp>
          <p:nvSpPr>
            <p:cNvPr id="49" name="Flussdiagramm: Verbindungsstelle 48"/>
            <p:cNvSpPr/>
            <p:nvPr/>
          </p:nvSpPr>
          <p:spPr>
            <a:xfrm>
              <a:off x="2586733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lussdiagramm: Verbindungsstelle 49"/>
            <p:cNvSpPr/>
            <p:nvPr/>
          </p:nvSpPr>
          <p:spPr>
            <a:xfrm>
              <a:off x="2652599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Verbindungsstelle 50"/>
            <p:cNvSpPr/>
            <p:nvPr/>
          </p:nvSpPr>
          <p:spPr>
            <a:xfrm>
              <a:off x="2586733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Verbindungsstelle 51"/>
            <p:cNvSpPr/>
            <p:nvPr/>
          </p:nvSpPr>
          <p:spPr>
            <a:xfrm>
              <a:off x="2652599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lussdiagramm: Verbindungsstelle 52"/>
            <p:cNvSpPr/>
            <p:nvPr/>
          </p:nvSpPr>
          <p:spPr>
            <a:xfrm>
              <a:off x="2580966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lussdiagramm: Verbindungsstelle 53"/>
            <p:cNvSpPr/>
            <p:nvPr/>
          </p:nvSpPr>
          <p:spPr>
            <a:xfrm>
              <a:off x="2646832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161256" y="758944"/>
            <a:ext cx="1644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>
                <a:latin typeface="Mistral" pitchFamily="66" charset="0"/>
              </a:rPr>
              <a:t>KidsTime</a:t>
            </a:r>
            <a:endParaRPr lang="de-CH" dirty="0" smtClean="0">
              <a:latin typeface="Mistral" pitchFamily="66" charset="0"/>
            </a:endParaRPr>
          </a:p>
          <a:p>
            <a:r>
              <a:rPr lang="de-CH" sz="800" dirty="0" err="1"/>
              <a:t>p</a:t>
            </a:r>
            <a:r>
              <a:rPr lang="de-CH" sz="800" dirty="0" err="1" smtClean="0"/>
              <a:t>owered</a:t>
            </a:r>
            <a:r>
              <a:rPr lang="de-CH" sz="800" dirty="0" smtClean="0"/>
              <a:t> </a:t>
            </a:r>
            <a:r>
              <a:rPr lang="de-CH" sz="800" dirty="0" err="1" smtClean="0"/>
              <a:t>by</a:t>
            </a:r>
            <a:r>
              <a:rPr lang="de-CH" sz="800" dirty="0" smtClean="0"/>
              <a:t> KidsTipps.ch</a:t>
            </a:r>
            <a:endParaRPr lang="de-DE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3494768" y="725767"/>
            <a:ext cx="215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err="1" smtClean="0">
                <a:latin typeface="Comic Sans MS" pitchFamily="66" charset="0"/>
              </a:rPr>
              <a:t>StoppUhr</a:t>
            </a:r>
            <a:endParaRPr lang="de-DE" sz="2800" b="1" dirty="0">
              <a:latin typeface="Comic Sans MS" pitchFamily="66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75122" y="2673824"/>
            <a:ext cx="5909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21306" y="3335710"/>
            <a:ext cx="4679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Bilderuhr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38503" y="3848964"/>
            <a:ext cx="633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</p:spTree>
    <p:extLst>
      <p:ext uri="{BB962C8B-B14F-4D97-AF65-F5344CB8AC3E}">
        <p14:creationId xmlns:p14="http://schemas.microsoft.com/office/powerpoint/2010/main" val="1603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2699792" y="3361556"/>
            <a:ext cx="4032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 smtClean="0"/>
              <a:t>BACKUP</a:t>
            </a:r>
          </a:p>
        </p:txBody>
      </p:sp>
      <p:sp>
        <p:nvSpPr>
          <p:cNvPr id="10" name="Rechteck 9"/>
          <p:cNvSpPr/>
          <p:nvPr/>
        </p:nvSpPr>
        <p:spPr>
          <a:xfrm>
            <a:off x="4341160" y="1499262"/>
            <a:ext cx="182736" cy="174667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flipH="1">
            <a:off x="4361988" y="1535167"/>
            <a:ext cx="138892" cy="999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355601" y="1701976"/>
            <a:ext cx="182736" cy="174667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flipH="1" flipV="1">
            <a:off x="4375006" y="1748134"/>
            <a:ext cx="135579" cy="984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049412" y="1421793"/>
            <a:ext cx="351378" cy="280183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5" name="Gleich 14"/>
          <p:cNvSpPr/>
          <p:nvPr/>
        </p:nvSpPr>
        <p:spPr>
          <a:xfrm rot="16200000">
            <a:off x="5133742" y="1425035"/>
            <a:ext cx="196761" cy="2736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Picture 8" descr="http://b.dryicons.com/images/icon_sets/blue_extended_icons_set/png/128x128/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99262"/>
            <a:ext cx="223758" cy="22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c.dryicons.com/images/icon_sets/blue_extended_icons_set/png/128x128/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14809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unten 17"/>
          <p:cNvSpPr/>
          <p:nvPr/>
        </p:nvSpPr>
        <p:spPr>
          <a:xfrm rot="18512105">
            <a:off x="607680" y="2436613"/>
            <a:ext cx="306247" cy="220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2" descr="http://b.dryicons.com/images/icon_sets/blue_extended_icons_set/png/128x128/user_com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46771"/>
            <a:ext cx="337565" cy="3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/>
          <p:cNvSpPr/>
          <p:nvPr/>
        </p:nvSpPr>
        <p:spPr>
          <a:xfrm>
            <a:off x="152400" y="652422"/>
            <a:ext cx="45719" cy="8242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67544" y="360034"/>
            <a:ext cx="13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KidsTime</a:t>
            </a:r>
          </a:p>
        </p:txBody>
      </p:sp>
    </p:spTree>
    <p:extLst>
      <p:ext uri="{BB962C8B-B14F-4D97-AF65-F5344CB8AC3E}">
        <p14:creationId xmlns:p14="http://schemas.microsoft.com/office/powerpoint/2010/main" val="31026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0" y="500022"/>
            <a:ext cx="9144000" cy="521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717309" y="2302186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51" y="1956019"/>
            <a:ext cx="368928" cy="32879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2285261" y="2542212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2717309" y="2782239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2285261" y="3022266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2717309" y="3261549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2285261" y="3501576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2717309" y="3741602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2285261" y="3981629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2717309" y="4221656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2285261" y="4461682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2717309" y="4701709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>
            <a:off x="2278043" y="4941715"/>
            <a:ext cx="4471714" cy="4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9" name="Gruppieren 1028"/>
          <p:cNvGrpSpPr/>
          <p:nvPr/>
        </p:nvGrpSpPr>
        <p:grpSpPr>
          <a:xfrm>
            <a:off x="5047038" y="1421793"/>
            <a:ext cx="559005" cy="424751"/>
            <a:chOff x="7521141" y="1616548"/>
            <a:chExt cx="750531" cy="777224"/>
          </a:xfrm>
        </p:grpSpPr>
        <p:sp>
          <p:nvSpPr>
            <p:cNvPr id="3" name="Abgerundetes Rechteck 2"/>
            <p:cNvSpPr/>
            <p:nvPr/>
          </p:nvSpPr>
          <p:spPr>
            <a:xfrm>
              <a:off x="7524328" y="1616548"/>
              <a:ext cx="576064" cy="75060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Gleich 26"/>
            <p:cNvSpPr/>
            <p:nvPr/>
          </p:nvSpPr>
          <p:spPr>
            <a:xfrm rot="16200000">
              <a:off x="7632340" y="1741920"/>
              <a:ext cx="360040" cy="36747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521141" y="1999545"/>
              <a:ext cx="750531" cy="39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 smtClean="0"/>
                <a:t>Pause</a:t>
              </a:r>
              <a:endParaRPr lang="de-DE" sz="800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3844642" y="5268596"/>
            <a:ext cx="1526320" cy="260953"/>
            <a:chOff x="4790761" y="972126"/>
            <a:chExt cx="1909321" cy="391720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417" y="1050283"/>
              <a:ext cx="235403" cy="235402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180" y="1012620"/>
              <a:ext cx="235403" cy="310729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8" y="1034105"/>
              <a:ext cx="213458" cy="22828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105" y="1049409"/>
              <a:ext cx="212977" cy="212976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20" y="1068583"/>
              <a:ext cx="266824" cy="237174"/>
            </a:xfrm>
            <a:prstGeom prst="rect">
              <a:avLst/>
            </a:prstGeom>
          </p:spPr>
        </p:pic>
        <p:sp>
          <p:nvSpPr>
            <p:cNvPr id="30" name="Abgerundetes Rechteck 29"/>
            <p:cNvSpPr/>
            <p:nvPr/>
          </p:nvSpPr>
          <p:spPr>
            <a:xfrm>
              <a:off x="4790761" y="972126"/>
              <a:ext cx="351997" cy="391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6" name="Picture 2" descr="C:\Users\bm\Documents\200 Java Entwicklung\workspace\TimeTestGWT\war\images\schatztruhe_06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00" y="4798924"/>
            <a:ext cx="982411" cy="5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uppieren 36"/>
          <p:cNvGrpSpPr/>
          <p:nvPr/>
        </p:nvGrpSpPr>
        <p:grpSpPr>
          <a:xfrm>
            <a:off x="3327691" y="1445693"/>
            <a:ext cx="1329310" cy="366213"/>
            <a:chOff x="1890325" y="663542"/>
            <a:chExt cx="1329310" cy="366213"/>
          </a:xfrm>
        </p:grpSpPr>
        <p:sp>
          <p:nvSpPr>
            <p:cNvPr id="1033" name="Abgerundetes Rechteck 1032"/>
            <p:cNvSpPr/>
            <p:nvPr/>
          </p:nvSpPr>
          <p:spPr>
            <a:xfrm>
              <a:off x="1890325" y="674282"/>
              <a:ext cx="1329310" cy="35547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2" name="Gruppieren 1031"/>
            <p:cNvGrpSpPr/>
            <p:nvPr/>
          </p:nvGrpSpPr>
          <p:grpSpPr>
            <a:xfrm>
              <a:off x="1989783" y="663542"/>
              <a:ext cx="1137553" cy="338554"/>
              <a:chOff x="7041592" y="858389"/>
              <a:chExt cx="1512168" cy="671160"/>
            </a:xfrm>
          </p:grpSpPr>
          <p:sp>
            <p:nvSpPr>
              <p:cNvPr id="17" name="Textfeld 16"/>
              <p:cNvSpPr txBox="1"/>
              <p:nvPr/>
            </p:nvSpPr>
            <p:spPr>
              <a:xfrm>
                <a:off x="7041592" y="858389"/>
                <a:ext cx="1512168" cy="671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600" b="1" dirty="0" smtClean="0">
                    <a:latin typeface="Comic Sans MS" pitchFamily="66" charset="0"/>
                  </a:rPr>
                  <a:t>04:12</a:t>
                </a:r>
                <a:endParaRPr lang="de-DE" sz="1600" b="1" dirty="0">
                  <a:latin typeface="Comic Sans MS" pitchFamily="66" charset="0"/>
                </a:endParaRPr>
              </a:p>
            </p:txBody>
          </p:sp>
          <p:sp>
            <p:nvSpPr>
              <p:cNvPr id="29" name="Gleichschenkliges Dreieck 28"/>
              <p:cNvSpPr/>
              <p:nvPr/>
            </p:nvSpPr>
            <p:spPr>
              <a:xfrm flipH="1">
                <a:off x="8272584" y="1050500"/>
                <a:ext cx="187847" cy="984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Gleichschenkliges Dreieck 30"/>
              <p:cNvSpPr/>
              <p:nvPr/>
            </p:nvSpPr>
            <p:spPr>
              <a:xfrm flipH="1" flipV="1">
                <a:off x="8275800" y="1317442"/>
                <a:ext cx="184634" cy="1042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MAIwDASIAAhEBAxEB/8QAGwABAAMBAQEBAAAAAAAAAAAAAAQGBwUBAwL/xABGEAABAwMDAgIECQgHCQAAAAABAgMEAAURBhIhMUETUQcUImEIIzI0UnFygbEVFkJ0kZKhsiUzNVPR8PEXJmJjc4KT0uH/xAAUAQEAAAAAAAAAAAAAAAAAAAAA/8QAFBEBAAAAAAAAAAAAAAAAAAAAAP/aAAwDAQACEQMRAD8A3GlKUClKHjk0CvM1Vdb6w/NhuMGoK5TkjlCira2ACM8884OQMffXxNzlr1LZbnAXJlWa6xy0ttKSpLCwCoLIA48jnpg0FlZucOS3KXEfRI9VWW3ksqCihYGSk+/BHHvrjr1Yw9otepoMdxxkMl1LDhCVYBwQcZAP7a+lnssm26iu8xC2/UJ5Q6GgTuS6BhRxjGD9dLbpWFC07JsSnHn4T5c3JWoJKUrPKQU4wB270HJ1hrl3TzVrcZt7clM5hTp3PlGzG3jhJz8r+FdUajV+VLJAEUFVyjKfWoOf1QCQemOep8qzb06SI9kOnWENuFpDDzSEg5ISC31J68VptntUR9qz3ZSFGWxBQ22rccBKkjPHSglMXuO/fpVnbaeL8VlDrjmB4ftdBnOc9+lSodwiTVPpiSWnlR3S08G1gltY6pV5H3Vz4FibgXe7XVl1xyTcdmQ5ja3sBAAx25rgIh3DSOh5pQ2qXd5Dq1rMVBVlxxWN3TOACCfqoLuDmvaoN11erR0e02yZvuMwMBU1ZcwpIx1GepJzgHsOtXmO+H2W3NqmytAXsXgKTnsR50H1pSlApSlApSlAqtv3uJNvUzTNzjORi80Qwta8CUgj2tpHQjy615dnE6mtziNOXoMzIb+dzSuN6Tjasd0k/d9YqTbIjt2hQZWpLZHbuUZwqQkKCwhQOAoHtnAOOcceWaCvjSVwl6Wm2C5LbcRFczapO729o+SFDHH0fqJ8ga4voovq4cx7T0/LZWtRZSs8ocGd6P4E/WD51qoHnVdXo21OajVfXW1qknaoN7sICx+ngdSeOpxxnGaCxDpXtBSgwn4THznT32JH4t1s2n/7Btv6o1/IKxn4THzjT32JH4t1tVn/ALJhfq7f8ooJlQb1c49ntki4S1BLTKMnn5R6AD3k4H31Orn3u0Q73BVCuDZcZUQeFFJBHQgigyvQ1tf1Zqt+83MFbLDnjOAj2VLPyED3J4P3Dzq6Q4j1uul01RqmQ20UAsxkIcJQ0wDx5ZUo9v8AGu7p6yxbBbEQIYUUJJUpa8blqPUnHf8AwqRcrdDucYxp8ZuQzuCtjgyMg5FBF03dnL1a257kF2GHVK8Nt0jKkZ4V94/yetdWqtcod/ueoGmEO/k2yxFId8VlfxkpQ5Cf+FOeoPl3zx27ddoFycktwZbchUZfhu7DnarGevf7vIjtQTqUpQKq+v8AUUrTlsafgxw6848AVLQS2hI5O4jpnoOe/uqznpVVvDWqY9xefg+o3O2PkAwHkbFNpwAcKzg9yc+fSg4Wm7vpm+X6Nc/jLVeBnxGkubG5WRjBIwFfUcE+/FaOBwKzzU3oyiTUrkWRSYj5GVR1f1SuOg+j/Ee6ux6OoF7g2lxF+eeKw4UssurCy2kcZ3AnIPUc9MUFspSlApSlBhPwmPnOnvsSPxbrarP/AGTC/V2/5RWK/CY+c6e+xI/FutqtB/omF+rt/wAooJlKwO8+kG/3P0qx4OmZS/U2pKIqI4Pxb+0/GKUPL5XPkAa3sdKD2lK8PSg5GqxAXZJLV1nrgxlgBTzbpQrrnAI658uc1n8TXcO3TIVs0vaNluDwDp2EuvpPBKUjnPfJyTjGBX6n6H1DftSSjdJihCbc+KkuKB3IPICEDoR0PTkd6satPP6ZiMt6QtkV+a8oodmTF8tjGdx6EjPYfsoLkk5SD5iva5tij3GLAQ1eJqJsvepSnUNhAwTkJx5Dpn3V0qCLdJESNBdXPkIjxyNi3VrCAM8de3WuBpvT4tsxL1t1BMlW7aR6o66l1Az0wrqAKl6vullt1vbTqJoORH3Nm1TBdTkAqyQBx061H0U1ppxiTO0q2hLTywh5SAoZUkZAwr7X8aCy4Fe4pSgUpSgUpSgwn4THznT32JH4t1c/SPqj82fR0yphe2dNjojR8HBSSgblfcM/fiqb8Jf5zp/7Ej8W6p+r7pI9IGsLZabWrxI7SW4cXA4zgeIs+7IJz5JFBc/g86WO6VqaU2NuCxCPf/mKx+wD/urcR0qDYbXHslniWyGnDEVpLafM46k+8nJ++p9ApSlAxUW6R35VvkR4kpUR9xspbkISFFtR6KweDUqvD0oKtY7dbbJdN0m/vzbnKHhgSpQJV3wlH3e+rVWetzfR/Yb0qMxGaFzbfxwwta0OE9ienXtWgjkcUFK9JGqpumG4CoXqwMhSwrx056Y6cjzqjp9Kl5RnYLWnJycNEZP71atqIXox2RYWYDrxX8Z66ohKU46jA5OcV7YWLomIv8vpt6pJcO31NBCAjAwDu5znNBk7npZviW1KCrZwCeWz5fbrbWlbm0KPdINfnwGv7tH7or6UClKUClKUGFfCY+c6e+xI/Fuv38HfSxHrWppbfBzHiZ7/AE1fgP3q0PXegLZrdyGu5yZjBhhYR6upIzuxnO5J+iKsNltcWy2qLbYCNkaM2ENjvgdz7z1oJ1KUoFKUoKH6StXz9Lyrc3BVECZKHVL8dJJykoxjkfSOap3+1i9/Stn/AIz/AO1bWptC/loSr6xmvyWWv7tH7ooMXY9KV4L6E/0WnxFgEhsgnJx9LrW1IOUg+YqrTGtXt3JZiM2N2AXRsSvelxLeec8YJxmrUnpQQL7EnTbcti2XA2+SpSSJAaDm0Z5G046jIrnaegptEt6PKv79xmyAFluS6MpCe6UdhzXdfbDzK2lZ2rSUnBwcGqK25o/R1wTHhR3Zd4ztIbSuRI5xnKjnHBHvPlQX6lc28Xu32WJ6zcpSWUEeyk8qUfIJ6k1H0tqSJqWG5JhpWgtOlC23CNw+ieOxHP8ApQdqlKUClKUClKUClKUClK8NB7XykPNRmVvvuIbabSVLWsgBIHUkntVaZ15ZF3qRa3ZBZU054aH1/wBW4odcK7YORzjOKl6rvFttsBCbvEdlQJWUPFDHioSnHVY8j0oIdrsE6POYlwNVSpEAuFbjD+14OJOeErz7Iz5CrViq1pO0aeYWu6abVliQCkpbdUWwc84SehqzUAjNU/Xtwl6cgKuNmgRjIkuJbkSi3lSeMJJA+V5DJ444NXCvCARyAaDHrPoe9ajlC4aikvMId5y8cvODySk/JH1/srT7HYrbYo3g2yMhoKx4i8ZW4R0KldTXCXaRbp7+pdV3bxfVVKMVCMoaYQeBhPVSiP257137DdW7za2Z7TDzLbudiX04URng/Uev30HRpSvzvTuKcjcBkjuBQfqlKUClKUClK8zQe14RkUSpK0hSSCD3FDQUjVHo7tty3ybaUW+V1OE/FLPvT2+sfsNVO1StXaRuce0uxlSGH3Q22w6StpefoL/R+rtzkVfbvcbTd7jJ0pdEvMreaCkFR2B7v7Cu5Hl+ODUzTNruNrYdi3G4Cew2seqLWn4xKMfpHue3+cAOpDiR4bAZiMNMNblK8NpISkFRJJwPMkmvvSlApSlBButogXdDCLlGRISw6HWwscBQ7+/qeK4jv5cuOqkNNeLbrPbyFKXxmYojoOvsjv8A44xaa+M2OJcR6MpbjaXUFBW2raoAjGQexoOVF1PbJTF0kNOq9Xtq1IfeKfYJA52nv5f6is50eu46p147eA65Habwt7YcfF87Gvf+Hyj3rq6+s862aZgWWxQXXLa2QZC2khS1qBGNwHPJ5JxjOO1dDT/+6btl07HjIkXCfufnq348IBPKunQY2jpnHvoL2Ole1CZusN65v2xp3dLjoSt1ASfZSrpz0qU26h1O5taVjOMpOeaCm+kHWM3S8iC3DisPCS26pRd3cbSnGMfaNWy2yFS7dFkuABTzKHCE9ASAeKzD02/PbN/0X/xbrSbEf6Dt/wCqtfyign1wtaW6XdNPS41vfcZklO5GxRTvxyUEjsRxXYMhoeJ7aT4YysA5KfrFcG66mQjSzl+srSZ7KCDjcUewFbVnpnjk491BVfRFf8NL0/J9ktArigjHs/pIx7uuPLPlVnlTjqi13CNp+4Owp8R8tklOxSVpPQg59k46/wD0VRtU2WY1qG36g0oyt9E8pkM+CnIS5jJz2CVA55x3rRodjjpvX5dKVx5r8cNvtIX7CjwcnzIxjNBEtsb85LRDd1LZ/AmRnQrw3McLSflJwfknHT8RzVkAxSlApSlApSlApSlAxUMW2ILmq5COj1xTQZL3OSgHOP21MpQcGzWJ20zL1PU8mVKuD/ipOzZtSE4Sg8nODnnjrVdj2i5WT0WTYhZfN0cbdWtMYFThWtRyRs5Jwc8VoFeEUGRek+DMVG0223GlPrahOBwpaUshXxfysA89evvq0tNzmtR6Ucbalqim2qbe2pX4baglON/YHyzz1q6YpigrNos8qBrO+zQ1iDcGmVBe4cuJBB469D1+qpGntOi0QrhBdeTIiSpLrrbWzaG0LPyOvNd+lBGt8KPbobUOG0Go7KQltCc4SKk0pQKUpQKUpQf/2Q==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1" name="Gruppieren 40"/>
          <p:cNvGrpSpPr/>
          <p:nvPr/>
        </p:nvGrpSpPr>
        <p:grpSpPr>
          <a:xfrm>
            <a:off x="460804" y="2311063"/>
            <a:ext cx="600001" cy="507788"/>
            <a:chOff x="-900608" y="1596545"/>
            <a:chExt cx="600001" cy="482295"/>
          </a:xfrm>
        </p:grpSpPr>
        <p:sp>
          <p:nvSpPr>
            <p:cNvPr id="40" name="Abgerundetes Rechteck 39"/>
            <p:cNvSpPr/>
            <p:nvPr/>
          </p:nvSpPr>
          <p:spPr>
            <a:xfrm>
              <a:off x="-900608" y="1596545"/>
              <a:ext cx="600001" cy="4822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Pfeil nach unten 38"/>
            <p:cNvSpPr/>
            <p:nvPr/>
          </p:nvSpPr>
          <p:spPr>
            <a:xfrm rot="18512105">
              <a:off x="-746045" y="1710248"/>
              <a:ext cx="290872" cy="2208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7" name="Picture 6" descr="http://fussballamsonntag.files.wordpress.com/2010/01/uh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4" y="3081032"/>
            <a:ext cx="315709" cy="2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702234" y="3699901"/>
            <a:ext cx="121450" cy="120013"/>
            <a:chOff x="2580966" y="3937620"/>
            <a:chExt cx="127217" cy="166333"/>
          </a:xfrm>
        </p:grpSpPr>
        <p:sp>
          <p:nvSpPr>
            <p:cNvPr id="49" name="Flussdiagramm: Verbindungsstelle 48"/>
            <p:cNvSpPr/>
            <p:nvPr/>
          </p:nvSpPr>
          <p:spPr>
            <a:xfrm>
              <a:off x="2586733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lussdiagramm: Verbindungsstelle 49"/>
            <p:cNvSpPr/>
            <p:nvPr/>
          </p:nvSpPr>
          <p:spPr>
            <a:xfrm>
              <a:off x="2652599" y="3937620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Verbindungsstelle 50"/>
            <p:cNvSpPr/>
            <p:nvPr/>
          </p:nvSpPr>
          <p:spPr>
            <a:xfrm>
              <a:off x="2586733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Verbindungsstelle 51"/>
            <p:cNvSpPr/>
            <p:nvPr/>
          </p:nvSpPr>
          <p:spPr>
            <a:xfrm>
              <a:off x="2652599" y="4057633"/>
              <a:ext cx="55584" cy="46320"/>
            </a:xfrm>
            <a:prstGeom prst="flowChartConnector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lussdiagramm: Verbindungsstelle 52"/>
            <p:cNvSpPr/>
            <p:nvPr/>
          </p:nvSpPr>
          <p:spPr>
            <a:xfrm>
              <a:off x="2580966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lussdiagramm: Verbindungsstelle 53"/>
            <p:cNvSpPr/>
            <p:nvPr/>
          </p:nvSpPr>
          <p:spPr>
            <a:xfrm>
              <a:off x="2646832" y="3995386"/>
              <a:ext cx="55584" cy="46320"/>
            </a:xfrm>
            <a:prstGeom prst="flowChartConnector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161256" y="758944"/>
            <a:ext cx="1644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>
                <a:latin typeface="Mistral" pitchFamily="66" charset="0"/>
              </a:rPr>
              <a:t>KidsTime</a:t>
            </a:r>
            <a:endParaRPr lang="de-CH" dirty="0" smtClean="0">
              <a:latin typeface="Mistral" pitchFamily="66" charset="0"/>
            </a:endParaRPr>
          </a:p>
          <a:p>
            <a:r>
              <a:rPr lang="de-CH" sz="800" dirty="0" err="1"/>
              <a:t>p</a:t>
            </a:r>
            <a:r>
              <a:rPr lang="de-CH" sz="800" dirty="0" err="1" smtClean="0"/>
              <a:t>owered</a:t>
            </a:r>
            <a:r>
              <a:rPr lang="de-CH" sz="800" dirty="0" smtClean="0"/>
              <a:t> </a:t>
            </a:r>
            <a:r>
              <a:rPr lang="de-CH" sz="800" dirty="0" err="1" smtClean="0"/>
              <a:t>by</a:t>
            </a:r>
            <a:r>
              <a:rPr lang="de-CH" sz="800" dirty="0" smtClean="0"/>
              <a:t> KidsTipps.ch</a:t>
            </a:r>
            <a:endParaRPr lang="de-DE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3372090" y="773810"/>
            <a:ext cx="215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>
                <a:latin typeface="Comic Sans MS" pitchFamily="66" charset="0"/>
              </a:rPr>
              <a:t>Countdown</a:t>
            </a:r>
            <a:endParaRPr lang="de-DE" sz="2800" b="1" dirty="0">
              <a:latin typeface="Comic Sans MS" pitchFamily="66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75122" y="2673824"/>
            <a:ext cx="5909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21306" y="3335710"/>
            <a:ext cx="4679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Bilderuhr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38503" y="3848964"/>
            <a:ext cx="633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00" dirty="0" smtClean="0">
                <a:latin typeface="Comic Sans MS" pitchFamily="66" charset="0"/>
              </a:rPr>
              <a:t>Countdown</a:t>
            </a:r>
          </a:p>
        </p:txBody>
      </p:sp>
    </p:spTree>
    <p:extLst>
      <p:ext uri="{BB962C8B-B14F-4D97-AF65-F5344CB8AC3E}">
        <p14:creationId xmlns:p14="http://schemas.microsoft.com/office/powerpoint/2010/main" val="21717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0" y="457235"/>
            <a:ext cx="9144000" cy="4112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233529" y="1664515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57" y="1411663"/>
            <a:ext cx="270892" cy="24142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801481" y="1904541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2233529" y="2144568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1801481" y="2384595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5" name="Gruppieren 1024"/>
          <p:cNvGrpSpPr/>
          <p:nvPr/>
        </p:nvGrpSpPr>
        <p:grpSpPr>
          <a:xfrm>
            <a:off x="327806" y="1373519"/>
            <a:ext cx="355762" cy="1508690"/>
            <a:chOff x="334464" y="1313292"/>
            <a:chExt cx="283468" cy="1442533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9" y="1537172"/>
              <a:ext cx="187566" cy="187566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9" y="2052668"/>
              <a:ext cx="187566" cy="24758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64" y="1313292"/>
              <a:ext cx="170081" cy="181892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58" y="2379169"/>
              <a:ext cx="169698" cy="169698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39" y="1797585"/>
              <a:ext cx="212602" cy="18897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64" y="2595193"/>
              <a:ext cx="283468" cy="160632"/>
            </a:xfrm>
            <a:prstGeom prst="rect">
              <a:avLst/>
            </a:prstGeom>
          </p:spPr>
        </p:pic>
      </p:grpSp>
      <p:sp>
        <p:nvSpPr>
          <p:cNvPr id="19" name="Abgerundetes Rechteck 18"/>
          <p:cNvSpPr/>
          <p:nvPr/>
        </p:nvSpPr>
        <p:spPr>
          <a:xfrm>
            <a:off x="2233529" y="2623878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801481" y="2863905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2233529" y="3103932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1801481" y="3343958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2233529" y="3583985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1801481" y="3824012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2233529" y="4064038"/>
            <a:ext cx="4464496" cy="3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>
            <a:off x="1794263" y="4304043"/>
            <a:ext cx="4471714" cy="4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9" name="Gruppieren 1028"/>
          <p:cNvGrpSpPr/>
          <p:nvPr/>
        </p:nvGrpSpPr>
        <p:grpSpPr>
          <a:xfrm>
            <a:off x="6004021" y="757331"/>
            <a:ext cx="523915" cy="449006"/>
            <a:chOff x="7524328" y="1723667"/>
            <a:chExt cx="576064" cy="685109"/>
          </a:xfrm>
        </p:grpSpPr>
        <p:sp>
          <p:nvSpPr>
            <p:cNvPr id="3" name="Abgerundetes Rechteck 2"/>
            <p:cNvSpPr/>
            <p:nvPr/>
          </p:nvSpPr>
          <p:spPr>
            <a:xfrm>
              <a:off x="7524328" y="1723667"/>
              <a:ext cx="576064" cy="5540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Gleich 26"/>
            <p:cNvSpPr/>
            <p:nvPr/>
          </p:nvSpPr>
          <p:spPr>
            <a:xfrm rot="16200000">
              <a:off x="7632340" y="1741920"/>
              <a:ext cx="360040" cy="36747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576476" y="2080044"/>
              <a:ext cx="471767" cy="3287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sz="800" dirty="0" smtClean="0"/>
                <a:t>Pause</a:t>
              </a:r>
              <a:endParaRPr lang="de-DE" sz="800" dirty="0"/>
            </a:p>
          </p:txBody>
        </p:sp>
      </p:grpSp>
      <p:sp>
        <p:nvSpPr>
          <p:cNvPr id="30" name="Abgerundetes Rechteck 29"/>
          <p:cNvSpPr/>
          <p:nvPr/>
        </p:nvSpPr>
        <p:spPr>
          <a:xfrm>
            <a:off x="286040" y="1283492"/>
            <a:ext cx="351997" cy="3264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2" descr="C:\Users\bm\Documents\200 Java Entwicklung\workspace\TimeTestGWT\war\images\schatztruhe_06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22" y="4100650"/>
            <a:ext cx="510221" cy="28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Abgerundetes Rechteck 1032"/>
          <p:cNvSpPr/>
          <p:nvPr/>
        </p:nvSpPr>
        <p:spPr>
          <a:xfrm>
            <a:off x="4065787" y="732239"/>
            <a:ext cx="1630778" cy="4662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2" name="Gruppieren 1031"/>
          <p:cNvGrpSpPr/>
          <p:nvPr/>
        </p:nvGrpSpPr>
        <p:grpSpPr>
          <a:xfrm>
            <a:off x="4065789" y="798668"/>
            <a:ext cx="1379889" cy="400110"/>
            <a:chOff x="7092280" y="976256"/>
            <a:chExt cx="1584176" cy="729744"/>
          </a:xfrm>
        </p:grpSpPr>
        <p:sp>
          <p:nvSpPr>
            <p:cNvPr id="17" name="Textfeld 16"/>
            <p:cNvSpPr txBox="1"/>
            <p:nvPr/>
          </p:nvSpPr>
          <p:spPr>
            <a:xfrm>
              <a:off x="7092280" y="976256"/>
              <a:ext cx="1512168" cy="72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>
                  <a:latin typeface="Bookman Old Style" pitchFamily="18" charset="0"/>
                </a:rPr>
                <a:t>04:12</a:t>
              </a:r>
              <a:endParaRPr lang="de-DE" sz="2000" b="1" dirty="0">
                <a:latin typeface="Bookman Old Style" pitchFamily="18" charset="0"/>
              </a:endParaRPr>
            </a:p>
          </p:txBody>
        </p:sp>
        <p:sp>
          <p:nvSpPr>
            <p:cNvPr id="29" name="Gleichschenkliges Dreieck 28"/>
            <p:cNvSpPr/>
            <p:nvPr/>
          </p:nvSpPr>
          <p:spPr>
            <a:xfrm>
              <a:off x="8460432" y="1050500"/>
              <a:ext cx="216024" cy="1484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Gleichschenkliges Dreieck 30"/>
            <p:cNvSpPr/>
            <p:nvPr/>
          </p:nvSpPr>
          <p:spPr>
            <a:xfrm flipV="1">
              <a:off x="8460432" y="1317444"/>
              <a:ext cx="212329" cy="1572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CMAIwDASIAAhEBAxEB/8QAGwABAAMBAQEBAAAAAAAAAAAAAAQGBwUBAwL/xABGEAABAwMDAgIECQgHCQAAAAABAgMEAAURBhIhMUETUQcUImEIIzI0UnFygbEVFkJ0kZKhsiUzNVPR8PEXJmJjc4KT0uH/xAAUAQEAAAAAAAAAAAAAAAAAAAAA/8QAFBEBAAAAAAAAAAAAAAAAAAAAAP/aAAwDAQACEQMRAD8A3GlKUClKHjk0CvM1Vdb6w/NhuMGoK5TkjlCira2ACM8884OQMffXxNzlr1LZbnAXJlWa6xy0ttKSpLCwCoLIA48jnpg0FlZucOS3KXEfRI9VWW3ksqCihYGSk+/BHHvrjr1Yw9otepoMdxxkMl1LDhCVYBwQcZAP7a+lnssm26iu8xC2/UJ5Q6GgTuS6BhRxjGD9dLbpWFC07JsSnHn4T5c3JWoJKUrPKQU4wB270HJ1hrl3TzVrcZt7clM5hTp3PlGzG3jhJz8r+FdUajV+VLJAEUFVyjKfWoOf1QCQemOep8qzb06SI9kOnWENuFpDDzSEg5ISC31J68VptntUR9qz3ZSFGWxBQ22rccBKkjPHSglMXuO/fpVnbaeL8VlDrjmB4ftdBnOc9+lSodwiTVPpiSWnlR3S08G1gltY6pV5H3Vz4FibgXe7XVl1xyTcdmQ5ja3sBAAx25rgIh3DSOh5pQ2qXd5Dq1rMVBVlxxWN3TOACCfqoLuDmvaoN11erR0e02yZvuMwMBU1ZcwpIx1GepJzgHsOtXmO+H2W3NqmytAXsXgKTnsR50H1pSlApSlApSlAqtv3uJNvUzTNzjORi80Qwta8CUgj2tpHQjy615dnE6mtziNOXoMzIb+dzSuN6Tjasd0k/d9YqTbIjt2hQZWpLZHbuUZwqQkKCwhQOAoHtnAOOcceWaCvjSVwl6Wm2C5LbcRFczapO729o+SFDHH0fqJ8ga4voovq4cx7T0/LZWtRZSs8ocGd6P4E/WD51qoHnVdXo21OajVfXW1qknaoN7sICx+ngdSeOpxxnGaCxDpXtBSgwn4THznT32JH4t1s2n/7Btv6o1/IKxn4THzjT32JH4t1tVn/ALJhfq7f8ooJlQb1c49ntki4S1BLTKMnn5R6AD3k4H31Orn3u0Q73BVCuDZcZUQeFFJBHQgigyvQ1tf1Zqt+83MFbLDnjOAj2VLPyED3J4P3Dzq6Q4j1uul01RqmQ20UAsxkIcJQ0wDx5ZUo9v8AGu7p6yxbBbEQIYUUJJUpa8blqPUnHf8AwqRcrdDucYxp8ZuQzuCtjgyMg5FBF03dnL1a257kF2GHVK8Nt0jKkZ4V94/yetdWqtcod/ueoGmEO/k2yxFId8VlfxkpQ5Cf+FOeoPl3zx27ddoFycktwZbchUZfhu7DnarGevf7vIjtQTqUpQKq+v8AUUrTlsafgxw6848AVLQS2hI5O4jpnoOe/uqznpVVvDWqY9xefg+o3O2PkAwHkbFNpwAcKzg9yc+fSg4Wm7vpm+X6Nc/jLVeBnxGkubG5WRjBIwFfUcE+/FaOBwKzzU3oyiTUrkWRSYj5GVR1f1SuOg+j/Ee6ux6OoF7g2lxF+eeKw4UssurCy2kcZ3AnIPUc9MUFspSlApSlBhPwmPnOnvsSPxbrarP/AGTC/V2/5RWK/CY+c6e+xI/FutqtB/omF+rt/wAooJlKwO8+kG/3P0qx4OmZS/U2pKIqI4Pxb+0/GKUPL5XPkAa3sdKD2lK8PSg5GqxAXZJLV1nrgxlgBTzbpQrrnAI658uc1n8TXcO3TIVs0vaNluDwDp2EuvpPBKUjnPfJyTjGBX6n6H1DftSSjdJihCbc+KkuKB3IPICEDoR0PTkd6satPP6ZiMt6QtkV+a8oodmTF8tjGdx6EjPYfsoLkk5SD5iva5tij3GLAQ1eJqJsvepSnUNhAwTkJx5Dpn3V0qCLdJESNBdXPkIjxyNi3VrCAM8de3WuBpvT4tsxL1t1BMlW7aR6o66l1Az0wrqAKl6vullt1vbTqJoORH3Nm1TBdTkAqyQBx061H0U1ppxiTO0q2hLTywh5SAoZUkZAwr7X8aCy4Fe4pSgUpSgUpSgwn4THznT32JH4t1c/SPqj82fR0yphe2dNjojR8HBSSgblfcM/fiqb8Jf5zp/7Ej8W6p+r7pI9IGsLZabWrxI7SW4cXA4zgeIs+7IJz5JFBc/g86WO6VqaU2NuCxCPf/mKx+wD/urcR0qDYbXHslniWyGnDEVpLafM46k+8nJ++p9ApSlAxUW6R35VvkR4kpUR9xspbkISFFtR6KweDUqvD0oKtY7dbbJdN0m/vzbnKHhgSpQJV3wlH3e+rVWetzfR/Yb0qMxGaFzbfxwwta0OE9ienXtWgjkcUFK9JGqpumG4CoXqwMhSwrx056Y6cjzqjp9Kl5RnYLWnJycNEZP71atqIXox2RYWYDrxX8Z66ohKU46jA5OcV7YWLomIv8vpt6pJcO31NBCAjAwDu5znNBk7npZviW1KCrZwCeWz5fbrbWlbm0KPdINfnwGv7tH7or6UClKUClKUGFfCY+c6e+xI/Fuv38HfSxHrWppbfBzHiZ7/AE1fgP3q0PXegLZrdyGu5yZjBhhYR6upIzuxnO5J+iKsNltcWy2qLbYCNkaM2ENjvgdz7z1oJ1KUoFKUoKH6StXz9Lyrc3BVECZKHVL8dJJykoxjkfSOap3+1i9/Stn/AIz/AO1bWptC/loSr6xmvyWWv7tH7ooMXY9KV4L6E/0WnxFgEhsgnJx9LrW1IOUg+YqrTGtXt3JZiM2N2AXRsSvelxLeec8YJxmrUnpQQL7EnTbcti2XA2+SpSSJAaDm0Z5G046jIrnaegptEt6PKv79xmyAFluS6MpCe6UdhzXdfbDzK2lZ2rSUnBwcGqK25o/R1wTHhR3Zd4ztIbSuRI5xnKjnHBHvPlQX6lc28Xu32WJ6zcpSWUEeyk8qUfIJ6k1H0tqSJqWG5JhpWgtOlC23CNw+ieOxHP8ApQdqlKUClKUClKUClKUClK8NB7XykPNRmVvvuIbabSVLWsgBIHUkntVaZ15ZF3qRa3ZBZU054aH1/wBW4odcK7YORzjOKl6rvFttsBCbvEdlQJWUPFDHioSnHVY8j0oIdrsE6POYlwNVSpEAuFbjD+14OJOeErz7Iz5CrViq1pO0aeYWu6abVliQCkpbdUWwc84SehqzUAjNU/Xtwl6cgKuNmgRjIkuJbkSi3lSeMJJA+V5DJ444NXCvCARyAaDHrPoe9ajlC4aikvMId5y8cvODySk/JH1/srT7HYrbYo3g2yMhoKx4i8ZW4R0KldTXCXaRbp7+pdV3bxfVVKMVCMoaYQeBhPVSiP257137DdW7za2Z7TDzLbudiX04URng/Uev30HRpSvzvTuKcjcBkjuBQfqlKUClKUClK8zQe14RkUSpK0hSSCD3FDQUjVHo7tty3ybaUW+V1OE/FLPvT2+sfsNVO1StXaRuce0uxlSGH3Q22w6StpefoL/R+rtzkVfbvcbTd7jJ0pdEvMreaCkFR2B7v7Cu5Hl+ODUzTNruNrYdi3G4Cew2seqLWn4xKMfpHue3+cAOpDiR4bAZiMNMNblK8NpISkFRJJwPMkmvvSlApSlBButogXdDCLlGRISw6HWwscBQ7+/qeK4jv5cuOqkNNeLbrPbyFKXxmYojoOvsjv8A44xaa+M2OJcR6MpbjaXUFBW2raoAjGQexoOVF1PbJTF0kNOq9Xtq1IfeKfYJA52nv5f6is50eu46p147eA65Habwt7YcfF87Gvf+Hyj3rq6+s862aZgWWxQXXLa2QZC2khS1qBGNwHPJ5JxjOO1dDT/+6btl07HjIkXCfufnq348IBPKunQY2jpnHvoL2Ole1CZusN65v2xp3dLjoSt1ASfZSrpz0qU26h1O5taVjOMpOeaCm+kHWM3S8iC3DisPCS26pRd3cbSnGMfaNWy2yFS7dFkuABTzKHCE9ASAeKzD02/PbN/0X/xbrSbEf6Dt/wCqtfyign1wtaW6XdNPS41vfcZklO5GxRTvxyUEjsRxXYMhoeJ7aT4YysA5KfrFcG66mQjSzl+srSZ7KCDjcUewFbVnpnjk491BVfRFf8NL0/J9ktArigjHs/pIx7uuPLPlVnlTjqi13CNp+4Owp8R8tklOxSVpPQg59k46/wD0VRtU2WY1qG36g0oyt9E8pkM+CnIS5jJz2CVA55x3rRodjjpvX5dKVx5r8cNvtIX7CjwcnzIxjNBEtsb85LRDd1LZ/AmRnQrw3McLSflJwfknHT8RzVkAxSlApSlApSlApSlAxUMW2ILmq5COj1xTQZL3OSgHOP21MpQcGzWJ20zL1PU8mVKuD/ipOzZtSE4Sg8nODnnjrVdj2i5WT0WTYhZfN0cbdWtMYFThWtRyRs5Jwc8VoFeEUGRek+DMVG0223GlPrahOBwpaUshXxfysA89evvq0tNzmtR6Ucbalqim2qbe2pX4baglON/YHyzz1q6YpigrNos8qBrO+zQ1iDcGmVBe4cuJBB469D1+qpGntOi0QrhBdeTIiSpLrrbWzaG0LPyOvNd+lBGt8KPbobUOG0Go7KQltCc4SKk0pQKUpQKUpQf/2Q==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http://fussballamsonntag.files.wordpress.com/2010/01/uh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99" y="561100"/>
            <a:ext cx="936219" cy="7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801483" y="757332"/>
            <a:ext cx="133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Countdown</a:t>
            </a:r>
            <a:endParaRPr lang="de-DE" dirty="0"/>
          </a:p>
        </p:txBody>
      </p:sp>
      <p:sp>
        <p:nvSpPr>
          <p:cNvPr id="33" name="Gleichschenkliges Dreieck 32"/>
          <p:cNvSpPr/>
          <p:nvPr/>
        </p:nvSpPr>
        <p:spPr>
          <a:xfrm flipV="1">
            <a:off x="3131842" y="816534"/>
            <a:ext cx="253817" cy="1463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-7300" y="424992"/>
            <a:ext cx="9144000" cy="4112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29" name="Gruppieren 1028"/>
          <p:cNvGrpSpPr/>
          <p:nvPr/>
        </p:nvGrpSpPr>
        <p:grpSpPr>
          <a:xfrm>
            <a:off x="4719006" y="657254"/>
            <a:ext cx="523915" cy="449006"/>
            <a:chOff x="7524328" y="1723667"/>
            <a:chExt cx="576064" cy="685109"/>
          </a:xfrm>
        </p:grpSpPr>
        <p:sp>
          <p:nvSpPr>
            <p:cNvPr id="3" name="Abgerundetes Rechteck 2"/>
            <p:cNvSpPr/>
            <p:nvPr/>
          </p:nvSpPr>
          <p:spPr>
            <a:xfrm>
              <a:off x="7524328" y="1723667"/>
              <a:ext cx="576064" cy="5540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Gleich 26"/>
            <p:cNvSpPr/>
            <p:nvPr/>
          </p:nvSpPr>
          <p:spPr>
            <a:xfrm rot="16200000">
              <a:off x="7632340" y="1741920"/>
              <a:ext cx="360040" cy="36747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576476" y="2080044"/>
              <a:ext cx="471767" cy="3287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sz="800" dirty="0" smtClean="0"/>
                <a:t>Pause</a:t>
              </a:r>
              <a:endParaRPr lang="de-DE" sz="800" dirty="0"/>
            </a:p>
          </p:txBody>
        </p:sp>
      </p:grpSp>
      <p:pic>
        <p:nvPicPr>
          <p:cNvPr id="10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" y="631397"/>
            <a:ext cx="1608460" cy="42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Abgerundetes Rechteck 1032"/>
          <p:cNvSpPr/>
          <p:nvPr/>
        </p:nvSpPr>
        <p:spPr>
          <a:xfrm>
            <a:off x="2720445" y="591849"/>
            <a:ext cx="1630778" cy="4662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2" name="Gruppieren 1031"/>
          <p:cNvGrpSpPr/>
          <p:nvPr/>
        </p:nvGrpSpPr>
        <p:grpSpPr>
          <a:xfrm>
            <a:off x="2875061" y="677921"/>
            <a:ext cx="1379889" cy="400110"/>
            <a:chOff x="7092280" y="976256"/>
            <a:chExt cx="1584176" cy="729744"/>
          </a:xfrm>
        </p:grpSpPr>
        <p:sp>
          <p:nvSpPr>
            <p:cNvPr id="17" name="Textfeld 16"/>
            <p:cNvSpPr txBox="1"/>
            <p:nvPr/>
          </p:nvSpPr>
          <p:spPr>
            <a:xfrm>
              <a:off x="7092280" y="976256"/>
              <a:ext cx="1512168" cy="72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>
                  <a:latin typeface="Bookman Old Style" pitchFamily="18" charset="0"/>
                </a:rPr>
                <a:t>04:12</a:t>
              </a:r>
              <a:endParaRPr lang="de-DE" sz="2000" b="1" dirty="0">
                <a:latin typeface="Bookman Old Style" pitchFamily="18" charset="0"/>
              </a:endParaRPr>
            </a:p>
          </p:txBody>
        </p:sp>
        <p:sp>
          <p:nvSpPr>
            <p:cNvPr id="29" name="Gleichschenkliges Dreieck 28"/>
            <p:cNvSpPr/>
            <p:nvPr/>
          </p:nvSpPr>
          <p:spPr>
            <a:xfrm>
              <a:off x="8460432" y="1050500"/>
              <a:ext cx="216024" cy="1484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Gleichschenkliges Dreieck 30"/>
            <p:cNvSpPr/>
            <p:nvPr/>
          </p:nvSpPr>
          <p:spPr>
            <a:xfrm flipV="1">
              <a:off x="8460432" y="1317444"/>
              <a:ext cx="212329" cy="1572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Rechteck 4"/>
          <p:cNvSpPr/>
          <p:nvPr/>
        </p:nvSpPr>
        <p:spPr>
          <a:xfrm>
            <a:off x="2115591" y="1177314"/>
            <a:ext cx="3744416" cy="3176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194575" y="1233604"/>
            <a:ext cx="3530869" cy="2904285"/>
            <a:chOff x="2194575" y="1233604"/>
            <a:chExt cx="3530869" cy="2904285"/>
          </a:xfrm>
        </p:grpSpPr>
        <p:sp>
          <p:nvSpPr>
            <p:cNvPr id="6" name="Ellipse 5"/>
            <p:cNvSpPr/>
            <p:nvPr/>
          </p:nvSpPr>
          <p:spPr>
            <a:xfrm>
              <a:off x="2194575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7" name="Ellipse 916"/>
            <p:cNvSpPr/>
            <p:nvPr/>
          </p:nvSpPr>
          <p:spPr>
            <a:xfrm>
              <a:off x="2312991" y="12336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8" name="Ellipse 917"/>
            <p:cNvSpPr/>
            <p:nvPr/>
          </p:nvSpPr>
          <p:spPr>
            <a:xfrm>
              <a:off x="2430243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9" name="Ellipse 918"/>
            <p:cNvSpPr/>
            <p:nvPr/>
          </p:nvSpPr>
          <p:spPr>
            <a:xfrm>
              <a:off x="2549926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0" name="Ellipse 919"/>
            <p:cNvSpPr/>
            <p:nvPr/>
          </p:nvSpPr>
          <p:spPr>
            <a:xfrm>
              <a:off x="2670359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9" name="Ellipse 948"/>
            <p:cNvSpPr/>
            <p:nvPr/>
          </p:nvSpPr>
          <p:spPr>
            <a:xfrm>
              <a:off x="2787106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0" name="Ellipse 949"/>
            <p:cNvSpPr/>
            <p:nvPr/>
          </p:nvSpPr>
          <p:spPr>
            <a:xfrm>
              <a:off x="2905522" y="12336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1" name="Ellipse 950"/>
            <p:cNvSpPr/>
            <p:nvPr/>
          </p:nvSpPr>
          <p:spPr>
            <a:xfrm>
              <a:off x="3022774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2" name="Ellipse 951"/>
            <p:cNvSpPr/>
            <p:nvPr/>
          </p:nvSpPr>
          <p:spPr>
            <a:xfrm>
              <a:off x="3142457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3" name="Ellipse 952"/>
            <p:cNvSpPr/>
            <p:nvPr/>
          </p:nvSpPr>
          <p:spPr>
            <a:xfrm>
              <a:off x="3262890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4" name="Ellipse 953"/>
            <p:cNvSpPr/>
            <p:nvPr/>
          </p:nvSpPr>
          <p:spPr>
            <a:xfrm>
              <a:off x="3379637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5" name="Ellipse 954"/>
            <p:cNvSpPr/>
            <p:nvPr/>
          </p:nvSpPr>
          <p:spPr>
            <a:xfrm>
              <a:off x="3498053" y="12336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6" name="Ellipse 955"/>
            <p:cNvSpPr/>
            <p:nvPr/>
          </p:nvSpPr>
          <p:spPr>
            <a:xfrm>
              <a:off x="3615305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7" name="Ellipse 956"/>
            <p:cNvSpPr/>
            <p:nvPr/>
          </p:nvSpPr>
          <p:spPr>
            <a:xfrm>
              <a:off x="3734988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8" name="Ellipse 957"/>
            <p:cNvSpPr/>
            <p:nvPr/>
          </p:nvSpPr>
          <p:spPr>
            <a:xfrm>
              <a:off x="3855421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9" name="Ellipse 958"/>
            <p:cNvSpPr/>
            <p:nvPr/>
          </p:nvSpPr>
          <p:spPr>
            <a:xfrm>
              <a:off x="3972168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0" name="Ellipse 959"/>
            <p:cNvSpPr/>
            <p:nvPr/>
          </p:nvSpPr>
          <p:spPr>
            <a:xfrm>
              <a:off x="4090584" y="12336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1" name="Ellipse 960"/>
            <p:cNvSpPr/>
            <p:nvPr/>
          </p:nvSpPr>
          <p:spPr>
            <a:xfrm>
              <a:off x="4207836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2" name="Ellipse 961"/>
            <p:cNvSpPr/>
            <p:nvPr/>
          </p:nvSpPr>
          <p:spPr>
            <a:xfrm>
              <a:off x="4327519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3" name="Ellipse 962"/>
            <p:cNvSpPr/>
            <p:nvPr/>
          </p:nvSpPr>
          <p:spPr>
            <a:xfrm>
              <a:off x="4447952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4" name="Ellipse 963"/>
            <p:cNvSpPr/>
            <p:nvPr/>
          </p:nvSpPr>
          <p:spPr>
            <a:xfrm>
              <a:off x="4564700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5" name="Ellipse 964"/>
            <p:cNvSpPr/>
            <p:nvPr/>
          </p:nvSpPr>
          <p:spPr>
            <a:xfrm>
              <a:off x="4683116" y="12336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6" name="Ellipse 965"/>
            <p:cNvSpPr/>
            <p:nvPr/>
          </p:nvSpPr>
          <p:spPr>
            <a:xfrm>
              <a:off x="4800368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7" name="Ellipse 966"/>
            <p:cNvSpPr/>
            <p:nvPr/>
          </p:nvSpPr>
          <p:spPr>
            <a:xfrm>
              <a:off x="4920051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8" name="Ellipse 967"/>
            <p:cNvSpPr/>
            <p:nvPr/>
          </p:nvSpPr>
          <p:spPr>
            <a:xfrm>
              <a:off x="5040484" y="123732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9" name="Ellipse 968"/>
            <p:cNvSpPr/>
            <p:nvPr/>
          </p:nvSpPr>
          <p:spPr>
            <a:xfrm>
              <a:off x="5157231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0" name="Ellipse 969"/>
            <p:cNvSpPr/>
            <p:nvPr/>
          </p:nvSpPr>
          <p:spPr>
            <a:xfrm>
              <a:off x="5275647" y="12336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1" name="Ellipse 970"/>
            <p:cNvSpPr/>
            <p:nvPr/>
          </p:nvSpPr>
          <p:spPr>
            <a:xfrm>
              <a:off x="5392899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2" name="Ellipse 971"/>
            <p:cNvSpPr/>
            <p:nvPr/>
          </p:nvSpPr>
          <p:spPr>
            <a:xfrm>
              <a:off x="5512582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3" name="Ellipse 972"/>
            <p:cNvSpPr/>
            <p:nvPr/>
          </p:nvSpPr>
          <p:spPr>
            <a:xfrm>
              <a:off x="5633015" y="123732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4" name="Ellipse 973"/>
            <p:cNvSpPr/>
            <p:nvPr/>
          </p:nvSpPr>
          <p:spPr>
            <a:xfrm>
              <a:off x="2792452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5" name="Ellipse 974"/>
            <p:cNvSpPr/>
            <p:nvPr/>
          </p:nvSpPr>
          <p:spPr>
            <a:xfrm>
              <a:off x="2910868" y="151708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7" name="Ellipse 976"/>
            <p:cNvSpPr/>
            <p:nvPr/>
          </p:nvSpPr>
          <p:spPr>
            <a:xfrm>
              <a:off x="3028120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Ellipse 1040"/>
            <p:cNvSpPr/>
            <p:nvPr/>
          </p:nvSpPr>
          <p:spPr>
            <a:xfrm>
              <a:off x="3147803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Ellipse 1041"/>
            <p:cNvSpPr/>
            <p:nvPr/>
          </p:nvSpPr>
          <p:spPr>
            <a:xfrm>
              <a:off x="3268236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Ellipse 1042"/>
            <p:cNvSpPr/>
            <p:nvPr/>
          </p:nvSpPr>
          <p:spPr>
            <a:xfrm>
              <a:off x="3384983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Ellipse 1043"/>
            <p:cNvSpPr/>
            <p:nvPr/>
          </p:nvSpPr>
          <p:spPr>
            <a:xfrm>
              <a:off x="3503399" y="151708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Ellipse 1044"/>
            <p:cNvSpPr/>
            <p:nvPr/>
          </p:nvSpPr>
          <p:spPr>
            <a:xfrm>
              <a:off x="3620651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Ellipse 1045"/>
            <p:cNvSpPr/>
            <p:nvPr/>
          </p:nvSpPr>
          <p:spPr>
            <a:xfrm>
              <a:off x="3740334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Ellipse 1046"/>
            <p:cNvSpPr/>
            <p:nvPr/>
          </p:nvSpPr>
          <p:spPr>
            <a:xfrm>
              <a:off x="3860767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Ellipse 1047"/>
            <p:cNvSpPr/>
            <p:nvPr/>
          </p:nvSpPr>
          <p:spPr>
            <a:xfrm>
              <a:off x="3977514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Ellipse 1048"/>
            <p:cNvSpPr/>
            <p:nvPr/>
          </p:nvSpPr>
          <p:spPr>
            <a:xfrm>
              <a:off x="4095930" y="151708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0" name="Ellipse 1049"/>
            <p:cNvSpPr/>
            <p:nvPr/>
          </p:nvSpPr>
          <p:spPr>
            <a:xfrm>
              <a:off x="4213182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1" name="Ellipse 1050"/>
            <p:cNvSpPr/>
            <p:nvPr/>
          </p:nvSpPr>
          <p:spPr>
            <a:xfrm>
              <a:off x="4332865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2" name="Ellipse 1051"/>
            <p:cNvSpPr/>
            <p:nvPr/>
          </p:nvSpPr>
          <p:spPr>
            <a:xfrm>
              <a:off x="4453298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3" name="Ellipse 1052"/>
            <p:cNvSpPr/>
            <p:nvPr/>
          </p:nvSpPr>
          <p:spPr>
            <a:xfrm>
              <a:off x="4570045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Ellipse 1053"/>
            <p:cNvSpPr/>
            <p:nvPr/>
          </p:nvSpPr>
          <p:spPr>
            <a:xfrm>
              <a:off x="4688461" y="151708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Ellipse 1054"/>
            <p:cNvSpPr/>
            <p:nvPr/>
          </p:nvSpPr>
          <p:spPr>
            <a:xfrm>
              <a:off x="4805713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Ellipse 1055"/>
            <p:cNvSpPr/>
            <p:nvPr/>
          </p:nvSpPr>
          <p:spPr>
            <a:xfrm>
              <a:off x="4925396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Ellipse 1056"/>
            <p:cNvSpPr/>
            <p:nvPr/>
          </p:nvSpPr>
          <p:spPr>
            <a:xfrm>
              <a:off x="5045829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8" name="Ellipse 1057"/>
            <p:cNvSpPr/>
            <p:nvPr/>
          </p:nvSpPr>
          <p:spPr>
            <a:xfrm>
              <a:off x="5162577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9" name="Ellipse 1058"/>
            <p:cNvSpPr/>
            <p:nvPr/>
          </p:nvSpPr>
          <p:spPr>
            <a:xfrm>
              <a:off x="5280993" y="151708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0" name="Ellipse 1059"/>
            <p:cNvSpPr/>
            <p:nvPr/>
          </p:nvSpPr>
          <p:spPr>
            <a:xfrm>
              <a:off x="5398245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1" name="Ellipse 1060"/>
            <p:cNvSpPr/>
            <p:nvPr/>
          </p:nvSpPr>
          <p:spPr>
            <a:xfrm>
              <a:off x="5517928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2" name="Ellipse 1061"/>
            <p:cNvSpPr/>
            <p:nvPr/>
          </p:nvSpPr>
          <p:spPr>
            <a:xfrm>
              <a:off x="5638361" y="152080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3" name="Ellipse 1062"/>
            <p:cNvSpPr/>
            <p:nvPr/>
          </p:nvSpPr>
          <p:spPr>
            <a:xfrm>
              <a:off x="2210371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4" name="Ellipse 1063"/>
            <p:cNvSpPr/>
            <p:nvPr/>
          </p:nvSpPr>
          <p:spPr>
            <a:xfrm>
              <a:off x="2328787" y="151708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5" name="Ellipse 1064"/>
            <p:cNvSpPr/>
            <p:nvPr/>
          </p:nvSpPr>
          <p:spPr>
            <a:xfrm>
              <a:off x="2446039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6" name="Ellipse 1065"/>
            <p:cNvSpPr/>
            <p:nvPr/>
          </p:nvSpPr>
          <p:spPr>
            <a:xfrm>
              <a:off x="2565722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7" name="Ellipse 1066"/>
            <p:cNvSpPr/>
            <p:nvPr/>
          </p:nvSpPr>
          <p:spPr>
            <a:xfrm>
              <a:off x="2686155" y="152080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8" name="Ellipse 1067"/>
            <p:cNvSpPr/>
            <p:nvPr/>
          </p:nvSpPr>
          <p:spPr>
            <a:xfrm>
              <a:off x="2210206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9" name="Ellipse 1068"/>
            <p:cNvSpPr/>
            <p:nvPr/>
          </p:nvSpPr>
          <p:spPr>
            <a:xfrm>
              <a:off x="2328622" y="160826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0" name="Ellipse 1069"/>
            <p:cNvSpPr/>
            <p:nvPr/>
          </p:nvSpPr>
          <p:spPr>
            <a:xfrm>
              <a:off x="2445874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1" name="Ellipse 1070"/>
            <p:cNvSpPr/>
            <p:nvPr/>
          </p:nvSpPr>
          <p:spPr>
            <a:xfrm>
              <a:off x="2565557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2" name="Ellipse 1071"/>
            <p:cNvSpPr/>
            <p:nvPr/>
          </p:nvSpPr>
          <p:spPr>
            <a:xfrm>
              <a:off x="2685990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3" name="Ellipse 1072"/>
            <p:cNvSpPr/>
            <p:nvPr/>
          </p:nvSpPr>
          <p:spPr>
            <a:xfrm>
              <a:off x="2802737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4" name="Ellipse 1073"/>
            <p:cNvSpPr/>
            <p:nvPr/>
          </p:nvSpPr>
          <p:spPr>
            <a:xfrm>
              <a:off x="2921153" y="160826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5" name="Ellipse 1074"/>
            <p:cNvSpPr/>
            <p:nvPr/>
          </p:nvSpPr>
          <p:spPr>
            <a:xfrm>
              <a:off x="3038405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6" name="Ellipse 1075"/>
            <p:cNvSpPr/>
            <p:nvPr/>
          </p:nvSpPr>
          <p:spPr>
            <a:xfrm>
              <a:off x="3158088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7" name="Ellipse 1106"/>
            <p:cNvSpPr/>
            <p:nvPr/>
          </p:nvSpPr>
          <p:spPr>
            <a:xfrm>
              <a:off x="3278521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8" name="Ellipse 1107"/>
            <p:cNvSpPr/>
            <p:nvPr/>
          </p:nvSpPr>
          <p:spPr>
            <a:xfrm>
              <a:off x="3395268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9" name="Ellipse 1108"/>
            <p:cNvSpPr/>
            <p:nvPr/>
          </p:nvSpPr>
          <p:spPr>
            <a:xfrm>
              <a:off x="3513684" y="160826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0" name="Ellipse 1109"/>
            <p:cNvSpPr/>
            <p:nvPr/>
          </p:nvSpPr>
          <p:spPr>
            <a:xfrm>
              <a:off x="3630936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1" name="Ellipse 1110"/>
            <p:cNvSpPr/>
            <p:nvPr/>
          </p:nvSpPr>
          <p:spPr>
            <a:xfrm>
              <a:off x="3750619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2" name="Ellipse 1111"/>
            <p:cNvSpPr/>
            <p:nvPr/>
          </p:nvSpPr>
          <p:spPr>
            <a:xfrm>
              <a:off x="3871052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3" name="Ellipse 1112"/>
            <p:cNvSpPr/>
            <p:nvPr/>
          </p:nvSpPr>
          <p:spPr>
            <a:xfrm>
              <a:off x="3987799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4" name="Ellipse 1113"/>
            <p:cNvSpPr/>
            <p:nvPr/>
          </p:nvSpPr>
          <p:spPr>
            <a:xfrm>
              <a:off x="4106215" y="160826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5" name="Ellipse 1114"/>
            <p:cNvSpPr/>
            <p:nvPr/>
          </p:nvSpPr>
          <p:spPr>
            <a:xfrm>
              <a:off x="4223467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6" name="Ellipse 1115"/>
            <p:cNvSpPr/>
            <p:nvPr/>
          </p:nvSpPr>
          <p:spPr>
            <a:xfrm>
              <a:off x="4343150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7" name="Ellipse 1116"/>
            <p:cNvSpPr/>
            <p:nvPr/>
          </p:nvSpPr>
          <p:spPr>
            <a:xfrm>
              <a:off x="4463583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8" name="Ellipse 1117"/>
            <p:cNvSpPr/>
            <p:nvPr/>
          </p:nvSpPr>
          <p:spPr>
            <a:xfrm>
              <a:off x="4580331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9" name="Ellipse 1118"/>
            <p:cNvSpPr/>
            <p:nvPr/>
          </p:nvSpPr>
          <p:spPr>
            <a:xfrm>
              <a:off x="4698747" y="160826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0" name="Ellipse 1119"/>
            <p:cNvSpPr/>
            <p:nvPr/>
          </p:nvSpPr>
          <p:spPr>
            <a:xfrm>
              <a:off x="4815999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1" name="Ellipse 1120"/>
            <p:cNvSpPr/>
            <p:nvPr/>
          </p:nvSpPr>
          <p:spPr>
            <a:xfrm>
              <a:off x="4935682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2" name="Ellipse 1121"/>
            <p:cNvSpPr/>
            <p:nvPr/>
          </p:nvSpPr>
          <p:spPr>
            <a:xfrm>
              <a:off x="5056115" y="161198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3" name="Ellipse 1122"/>
            <p:cNvSpPr/>
            <p:nvPr/>
          </p:nvSpPr>
          <p:spPr>
            <a:xfrm>
              <a:off x="5172862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4" name="Ellipse 1123"/>
            <p:cNvSpPr/>
            <p:nvPr/>
          </p:nvSpPr>
          <p:spPr>
            <a:xfrm>
              <a:off x="5291278" y="160826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5" name="Ellipse 1124"/>
            <p:cNvSpPr/>
            <p:nvPr/>
          </p:nvSpPr>
          <p:spPr>
            <a:xfrm>
              <a:off x="5408530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6" name="Ellipse 1125"/>
            <p:cNvSpPr/>
            <p:nvPr/>
          </p:nvSpPr>
          <p:spPr>
            <a:xfrm>
              <a:off x="5528213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7" name="Ellipse 1126"/>
            <p:cNvSpPr/>
            <p:nvPr/>
          </p:nvSpPr>
          <p:spPr>
            <a:xfrm>
              <a:off x="5648646" y="161198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8" name="Ellipse 1127"/>
            <p:cNvSpPr/>
            <p:nvPr/>
          </p:nvSpPr>
          <p:spPr>
            <a:xfrm>
              <a:off x="2792452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9" name="Ellipse 1128"/>
            <p:cNvSpPr/>
            <p:nvPr/>
          </p:nvSpPr>
          <p:spPr>
            <a:xfrm>
              <a:off x="2910868" y="132586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0" name="Ellipse 1129"/>
            <p:cNvSpPr/>
            <p:nvPr/>
          </p:nvSpPr>
          <p:spPr>
            <a:xfrm>
              <a:off x="3028120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1" name="Ellipse 1130"/>
            <p:cNvSpPr/>
            <p:nvPr/>
          </p:nvSpPr>
          <p:spPr>
            <a:xfrm>
              <a:off x="3147803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2" name="Ellipse 1131"/>
            <p:cNvSpPr/>
            <p:nvPr/>
          </p:nvSpPr>
          <p:spPr>
            <a:xfrm>
              <a:off x="3268236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3" name="Ellipse 1132"/>
            <p:cNvSpPr/>
            <p:nvPr/>
          </p:nvSpPr>
          <p:spPr>
            <a:xfrm>
              <a:off x="3384983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4" name="Ellipse 1133"/>
            <p:cNvSpPr/>
            <p:nvPr/>
          </p:nvSpPr>
          <p:spPr>
            <a:xfrm>
              <a:off x="3503399" y="132586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5" name="Ellipse 1134"/>
            <p:cNvSpPr/>
            <p:nvPr/>
          </p:nvSpPr>
          <p:spPr>
            <a:xfrm>
              <a:off x="3620651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6" name="Ellipse 1135"/>
            <p:cNvSpPr/>
            <p:nvPr/>
          </p:nvSpPr>
          <p:spPr>
            <a:xfrm>
              <a:off x="3740334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7" name="Ellipse 1346"/>
            <p:cNvSpPr/>
            <p:nvPr/>
          </p:nvSpPr>
          <p:spPr>
            <a:xfrm>
              <a:off x="3860767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8" name="Ellipse 1347"/>
            <p:cNvSpPr/>
            <p:nvPr/>
          </p:nvSpPr>
          <p:spPr>
            <a:xfrm>
              <a:off x="3977514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9" name="Ellipse 1348"/>
            <p:cNvSpPr/>
            <p:nvPr/>
          </p:nvSpPr>
          <p:spPr>
            <a:xfrm>
              <a:off x="4095930" y="132586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0" name="Ellipse 1349"/>
            <p:cNvSpPr/>
            <p:nvPr/>
          </p:nvSpPr>
          <p:spPr>
            <a:xfrm>
              <a:off x="4213182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1" name="Ellipse 1350"/>
            <p:cNvSpPr/>
            <p:nvPr/>
          </p:nvSpPr>
          <p:spPr>
            <a:xfrm>
              <a:off x="4332865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2" name="Ellipse 1351"/>
            <p:cNvSpPr/>
            <p:nvPr/>
          </p:nvSpPr>
          <p:spPr>
            <a:xfrm>
              <a:off x="4453298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3" name="Ellipse 1352"/>
            <p:cNvSpPr/>
            <p:nvPr/>
          </p:nvSpPr>
          <p:spPr>
            <a:xfrm>
              <a:off x="4570045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4" name="Ellipse 1353"/>
            <p:cNvSpPr/>
            <p:nvPr/>
          </p:nvSpPr>
          <p:spPr>
            <a:xfrm>
              <a:off x="4688461" y="132586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5" name="Ellipse 1354"/>
            <p:cNvSpPr/>
            <p:nvPr/>
          </p:nvSpPr>
          <p:spPr>
            <a:xfrm>
              <a:off x="4805713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6" name="Ellipse 1355"/>
            <p:cNvSpPr/>
            <p:nvPr/>
          </p:nvSpPr>
          <p:spPr>
            <a:xfrm>
              <a:off x="4925396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7" name="Ellipse 1356"/>
            <p:cNvSpPr/>
            <p:nvPr/>
          </p:nvSpPr>
          <p:spPr>
            <a:xfrm>
              <a:off x="5045829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8" name="Ellipse 1357"/>
            <p:cNvSpPr/>
            <p:nvPr/>
          </p:nvSpPr>
          <p:spPr>
            <a:xfrm>
              <a:off x="5162577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9" name="Ellipse 1358"/>
            <p:cNvSpPr/>
            <p:nvPr/>
          </p:nvSpPr>
          <p:spPr>
            <a:xfrm>
              <a:off x="5280993" y="132586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0" name="Ellipse 1359"/>
            <p:cNvSpPr/>
            <p:nvPr/>
          </p:nvSpPr>
          <p:spPr>
            <a:xfrm>
              <a:off x="5398245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1" name="Ellipse 1360"/>
            <p:cNvSpPr/>
            <p:nvPr/>
          </p:nvSpPr>
          <p:spPr>
            <a:xfrm>
              <a:off x="5517928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2" name="Ellipse 1361"/>
            <p:cNvSpPr/>
            <p:nvPr/>
          </p:nvSpPr>
          <p:spPr>
            <a:xfrm>
              <a:off x="5638361" y="132957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3" name="Ellipse 1362"/>
            <p:cNvSpPr/>
            <p:nvPr/>
          </p:nvSpPr>
          <p:spPr>
            <a:xfrm>
              <a:off x="2210371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4" name="Ellipse 1363"/>
            <p:cNvSpPr/>
            <p:nvPr/>
          </p:nvSpPr>
          <p:spPr>
            <a:xfrm>
              <a:off x="2328787" y="132586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5" name="Ellipse 1364"/>
            <p:cNvSpPr/>
            <p:nvPr/>
          </p:nvSpPr>
          <p:spPr>
            <a:xfrm>
              <a:off x="2446039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6" name="Ellipse 1365"/>
            <p:cNvSpPr/>
            <p:nvPr/>
          </p:nvSpPr>
          <p:spPr>
            <a:xfrm>
              <a:off x="2565722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7" name="Ellipse 1366"/>
            <p:cNvSpPr/>
            <p:nvPr/>
          </p:nvSpPr>
          <p:spPr>
            <a:xfrm>
              <a:off x="2686155" y="132957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8" name="Ellipse 1367"/>
            <p:cNvSpPr/>
            <p:nvPr/>
          </p:nvSpPr>
          <p:spPr>
            <a:xfrm>
              <a:off x="2210206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9" name="Ellipse 1368"/>
            <p:cNvSpPr/>
            <p:nvPr/>
          </p:nvSpPr>
          <p:spPr>
            <a:xfrm>
              <a:off x="2328622" y="14170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0" name="Ellipse 1369"/>
            <p:cNvSpPr/>
            <p:nvPr/>
          </p:nvSpPr>
          <p:spPr>
            <a:xfrm>
              <a:off x="2445874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1" name="Ellipse 1370"/>
            <p:cNvSpPr/>
            <p:nvPr/>
          </p:nvSpPr>
          <p:spPr>
            <a:xfrm>
              <a:off x="2565557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2" name="Ellipse 1371"/>
            <p:cNvSpPr/>
            <p:nvPr/>
          </p:nvSpPr>
          <p:spPr>
            <a:xfrm>
              <a:off x="2685990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3" name="Ellipse 1372"/>
            <p:cNvSpPr/>
            <p:nvPr/>
          </p:nvSpPr>
          <p:spPr>
            <a:xfrm>
              <a:off x="2802737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4" name="Ellipse 1373"/>
            <p:cNvSpPr/>
            <p:nvPr/>
          </p:nvSpPr>
          <p:spPr>
            <a:xfrm>
              <a:off x="2921153" y="14170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5" name="Ellipse 1374"/>
            <p:cNvSpPr/>
            <p:nvPr/>
          </p:nvSpPr>
          <p:spPr>
            <a:xfrm>
              <a:off x="3038405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6" name="Ellipse 1375"/>
            <p:cNvSpPr/>
            <p:nvPr/>
          </p:nvSpPr>
          <p:spPr>
            <a:xfrm>
              <a:off x="3158088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7" name="Ellipse 1376"/>
            <p:cNvSpPr/>
            <p:nvPr/>
          </p:nvSpPr>
          <p:spPr>
            <a:xfrm>
              <a:off x="3278521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8" name="Ellipse 1377"/>
            <p:cNvSpPr/>
            <p:nvPr/>
          </p:nvSpPr>
          <p:spPr>
            <a:xfrm>
              <a:off x="3395268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9" name="Ellipse 1378"/>
            <p:cNvSpPr/>
            <p:nvPr/>
          </p:nvSpPr>
          <p:spPr>
            <a:xfrm>
              <a:off x="3513684" y="14170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0" name="Ellipse 1379"/>
            <p:cNvSpPr/>
            <p:nvPr/>
          </p:nvSpPr>
          <p:spPr>
            <a:xfrm>
              <a:off x="3630936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1" name="Ellipse 1380"/>
            <p:cNvSpPr/>
            <p:nvPr/>
          </p:nvSpPr>
          <p:spPr>
            <a:xfrm>
              <a:off x="3750619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2" name="Ellipse 1381"/>
            <p:cNvSpPr/>
            <p:nvPr/>
          </p:nvSpPr>
          <p:spPr>
            <a:xfrm>
              <a:off x="3871052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3" name="Ellipse 1382"/>
            <p:cNvSpPr/>
            <p:nvPr/>
          </p:nvSpPr>
          <p:spPr>
            <a:xfrm>
              <a:off x="3987799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4" name="Ellipse 1383"/>
            <p:cNvSpPr/>
            <p:nvPr/>
          </p:nvSpPr>
          <p:spPr>
            <a:xfrm>
              <a:off x="4106215" y="14170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5" name="Ellipse 1384"/>
            <p:cNvSpPr/>
            <p:nvPr/>
          </p:nvSpPr>
          <p:spPr>
            <a:xfrm>
              <a:off x="4223467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6" name="Ellipse 1385"/>
            <p:cNvSpPr/>
            <p:nvPr/>
          </p:nvSpPr>
          <p:spPr>
            <a:xfrm>
              <a:off x="4343150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7" name="Ellipse 1386"/>
            <p:cNvSpPr/>
            <p:nvPr/>
          </p:nvSpPr>
          <p:spPr>
            <a:xfrm>
              <a:off x="4463583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8" name="Ellipse 1387"/>
            <p:cNvSpPr/>
            <p:nvPr/>
          </p:nvSpPr>
          <p:spPr>
            <a:xfrm>
              <a:off x="4580331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9" name="Ellipse 1388"/>
            <p:cNvSpPr/>
            <p:nvPr/>
          </p:nvSpPr>
          <p:spPr>
            <a:xfrm>
              <a:off x="4698747" y="14170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0" name="Ellipse 1389"/>
            <p:cNvSpPr/>
            <p:nvPr/>
          </p:nvSpPr>
          <p:spPr>
            <a:xfrm>
              <a:off x="4815999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1" name="Ellipse 1390"/>
            <p:cNvSpPr/>
            <p:nvPr/>
          </p:nvSpPr>
          <p:spPr>
            <a:xfrm>
              <a:off x="4935682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2" name="Ellipse 1391"/>
            <p:cNvSpPr/>
            <p:nvPr/>
          </p:nvSpPr>
          <p:spPr>
            <a:xfrm>
              <a:off x="5056115" y="142075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3" name="Ellipse 1392"/>
            <p:cNvSpPr/>
            <p:nvPr/>
          </p:nvSpPr>
          <p:spPr>
            <a:xfrm>
              <a:off x="5172862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4" name="Ellipse 1393"/>
            <p:cNvSpPr/>
            <p:nvPr/>
          </p:nvSpPr>
          <p:spPr>
            <a:xfrm>
              <a:off x="5291278" y="14170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5" name="Ellipse 1394"/>
            <p:cNvSpPr/>
            <p:nvPr/>
          </p:nvSpPr>
          <p:spPr>
            <a:xfrm>
              <a:off x="5408530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6" name="Ellipse 1395"/>
            <p:cNvSpPr/>
            <p:nvPr/>
          </p:nvSpPr>
          <p:spPr>
            <a:xfrm>
              <a:off x="5528213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7" name="Ellipse 1396"/>
            <p:cNvSpPr/>
            <p:nvPr/>
          </p:nvSpPr>
          <p:spPr>
            <a:xfrm>
              <a:off x="5648646" y="142075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8" name="Ellipse 1397"/>
            <p:cNvSpPr/>
            <p:nvPr/>
          </p:nvSpPr>
          <p:spPr>
            <a:xfrm>
              <a:off x="2792452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9" name="Ellipse 1398"/>
            <p:cNvSpPr/>
            <p:nvPr/>
          </p:nvSpPr>
          <p:spPr>
            <a:xfrm>
              <a:off x="2910868" y="170251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0" name="Ellipse 1399"/>
            <p:cNvSpPr/>
            <p:nvPr/>
          </p:nvSpPr>
          <p:spPr>
            <a:xfrm>
              <a:off x="3028120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1" name="Ellipse 1400"/>
            <p:cNvSpPr/>
            <p:nvPr/>
          </p:nvSpPr>
          <p:spPr>
            <a:xfrm>
              <a:off x="3147803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2" name="Ellipse 1401"/>
            <p:cNvSpPr/>
            <p:nvPr/>
          </p:nvSpPr>
          <p:spPr>
            <a:xfrm>
              <a:off x="3268236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3" name="Ellipse 1402"/>
            <p:cNvSpPr/>
            <p:nvPr/>
          </p:nvSpPr>
          <p:spPr>
            <a:xfrm>
              <a:off x="3384983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4" name="Ellipse 1403"/>
            <p:cNvSpPr/>
            <p:nvPr/>
          </p:nvSpPr>
          <p:spPr>
            <a:xfrm>
              <a:off x="3503399" y="170251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5" name="Ellipse 1404"/>
            <p:cNvSpPr/>
            <p:nvPr/>
          </p:nvSpPr>
          <p:spPr>
            <a:xfrm>
              <a:off x="3620651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6" name="Ellipse 1405"/>
            <p:cNvSpPr/>
            <p:nvPr/>
          </p:nvSpPr>
          <p:spPr>
            <a:xfrm>
              <a:off x="3740334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7" name="Ellipse 1406"/>
            <p:cNvSpPr/>
            <p:nvPr/>
          </p:nvSpPr>
          <p:spPr>
            <a:xfrm>
              <a:off x="3860767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8" name="Ellipse 1407"/>
            <p:cNvSpPr/>
            <p:nvPr/>
          </p:nvSpPr>
          <p:spPr>
            <a:xfrm>
              <a:off x="3977514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9" name="Ellipse 1408"/>
            <p:cNvSpPr/>
            <p:nvPr/>
          </p:nvSpPr>
          <p:spPr>
            <a:xfrm>
              <a:off x="4095930" y="170251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0" name="Ellipse 1409"/>
            <p:cNvSpPr/>
            <p:nvPr/>
          </p:nvSpPr>
          <p:spPr>
            <a:xfrm>
              <a:off x="4213182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1" name="Ellipse 1410"/>
            <p:cNvSpPr/>
            <p:nvPr/>
          </p:nvSpPr>
          <p:spPr>
            <a:xfrm>
              <a:off x="4332865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2" name="Ellipse 1411"/>
            <p:cNvSpPr/>
            <p:nvPr/>
          </p:nvSpPr>
          <p:spPr>
            <a:xfrm>
              <a:off x="4453298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3" name="Ellipse 1412"/>
            <p:cNvSpPr/>
            <p:nvPr/>
          </p:nvSpPr>
          <p:spPr>
            <a:xfrm>
              <a:off x="4570045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4" name="Ellipse 1413"/>
            <p:cNvSpPr/>
            <p:nvPr/>
          </p:nvSpPr>
          <p:spPr>
            <a:xfrm>
              <a:off x="4688461" y="170251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5" name="Ellipse 1414"/>
            <p:cNvSpPr/>
            <p:nvPr/>
          </p:nvSpPr>
          <p:spPr>
            <a:xfrm>
              <a:off x="4805713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6" name="Ellipse 1415"/>
            <p:cNvSpPr/>
            <p:nvPr/>
          </p:nvSpPr>
          <p:spPr>
            <a:xfrm>
              <a:off x="4925396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7" name="Ellipse 1416"/>
            <p:cNvSpPr/>
            <p:nvPr/>
          </p:nvSpPr>
          <p:spPr>
            <a:xfrm>
              <a:off x="5045829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8" name="Ellipse 1417"/>
            <p:cNvSpPr/>
            <p:nvPr/>
          </p:nvSpPr>
          <p:spPr>
            <a:xfrm>
              <a:off x="5162577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9" name="Ellipse 1418"/>
            <p:cNvSpPr/>
            <p:nvPr/>
          </p:nvSpPr>
          <p:spPr>
            <a:xfrm>
              <a:off x="5280993" y="170251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0" name="Ellipse 1419"/>
            <p:cNvSpPr/>
            <p:nvPr/>
          </p:nvSpPr>
          <p:spPr>
            <a:xfrm>
              <a:off x="5398245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1" name="Ellipse 1420"/>
            <p:cNvSpPr/>
            <p:nvPr/>
          </p:nvSpPr>
          <p:spPr>
            <a:xfrm>
              <a:off x="5517928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2" name="Ellipse 1421"/>
            <p:cNvSpPr/>
            <p:nvPr/>
          </p:nvSpPr>
          <p:spPr>
            <a:xfrm>
              <a:off x="5638361" y="170623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3" name="Ellipse 1422"/>
            <p:cNvSpPr/>
            <p:nvPr/>
          </p:nvSpPr>
          <p:spPr>
            <a:xfrm>
              <a:off x="2210371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4" name="Ellipse 1423"/>
            <p:cNvSpPr/>
            <p:nvPr/>
          </p:nvSpPr>
          <p:spPr>
            <a:xfrm>
              <a:off x="2328787" y="170251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5" name="Ellipse 1424"/>
            <p:cNvSpPr/>
            <p:nvPr/>
          </p:nvSpPr>
          <p:spPr>
            <a:xfrm>
              <a:off x="2446039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6" name="Ellipse 1425"/>
            <p:cNvSpPr/>
            <p:nvPr/>
          </p:nvSpPr>
          <p:spPr>
            <a:xfrm>
              <a:off x="2565722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7" name="Ellipse 1426"/>
            <p:cNvSpPr/>
            <p:nvPr/>
          </p:nvSpPr>
          <p:spPr>
            <a:xfrm>
              <a:off x="2686155" y="170623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8" name="Ellipse 1427"/>
            <p:cNvSpPr/>
            <p:nvPr/>
          </p:nvSpPr>
          <p:spPr>
            <a:xfrm>
              <a:off x="2210206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9" name="Ellipse 1428"/>
            <p:cNvSpPr/>
            <p:nvPr/>
          </p:nvSpPr>
          <p:spPr>
            <a:xfrm>
              <a:off x="2328622" y="179369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0" name="Ellipse 1429"/>
            <p:cNvSpPr/>
            <p:nvPr/>
          </p:nvSpPr>
          <p:spPr>
            <a:xfrm>
              <a:off x="2445874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1" name="Ellipse 1430"/>
            <p:cNvSpPr/>
            <p:nvPr/>
          </p:nvSpPr>
          <p:spPr>
            <a:xfrm>
              <a:off x="2565557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2" name="Ellipse 1431"/>
            <p:cNvSpPr/>
            <p:nvPr/>
          </p:nvSpPr>
          <p:spPr>
            <a:xfrm>
              <a:off x="2685990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3" name="Ellipse 1432"/>
            <p:cNvSpPr/>
            <p:nvPr/>
          </p:nvSpPr>
          <p:spPr>
            <a:xfrm>
              <a:off x="2802737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4" name="Ellipse 1433"/>
            <p:cNvSpPr/>
            <p:nvPr/>
          </p:nvSpPr>
          <p:spPr>
            <a:xfrm>
              <a:off x="2921153" y="179369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5" name="Ellipse 1434"/>
            <p:cNvSpPr/>
            <p:nvPr/>
          </p:nvSpPr>
          <p:spPr>
            <a:xfrm>
              <a:off x="3038405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6" name="Ellipse 1435"/>
            <p:cNvSpPr/>
            <p:nvPr/>
          </p:nvSpPr>
          <p:spPr>
            <a:xfrm>
              <a:off x="3158088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7" name="Ellipse 1436"/>
            <p:cNvSpPr/>
            <p:nvPr/>
          </p:nvSpPr>
          <p:spPr>
            <a:xfrm>
              <a:off x="3278521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8" name="Ellipse 1437"/>
            <p:cNvSpPr/>
            <p:nvPr/>
          </p:nvSpPr>
          <p:spPr>
            <a:xfrm>
              <a:off x="3395268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9" name="Ellipse 1438"/>
            <p:cNvSpPr/>
            <p:nvPr/>
          </p:nvSpPr>
          <p:spPr>
            <a:xfrm>
              <a:off x="3513684" y="179369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0" name="Ellipse 1439"/>
            <p:cNvSpPr/>
            <p:nvPr/>
          </p:nvSpPr>
          <p:spPr>
            <a:xfrm>
              <a:off x="3630936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1" name="Ellipse 1440"/>
            <p:cNvSpPr/>
            <p:nvPr/>
          </p:nvSpPr>
          <p:spPr>
            <a:xfrm>
              <a:off x="3750619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2" name="Ellipse 1441"/>
            <p:cNvSpPr/>
            <p:nvPr/>
          </p:nvSpPr>
          <p:spPr>
            <a:xfrm>
              <a:off x="3871052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3" name="Ellipse 1442"/>
            <p:cNvSpPr/>
            <p:nvPr/>
          </p:nvSpPr>
          <p:spPr>
            <a:xfrm>
              <a:off x="3987799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4" name="Ellipse 1443"/>
            <p:cNvSpPr/>
            <p:nvPr/>
          </p:nvSpPr>
          <p:spPr>
            <a:xfrm>
              <a:off x="4106215" y="179369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5" name="Ellipse 1444"/>
            <p:cNvSpPr/>
            <p:nvPr/>
          </p:nvSpPr>
          <p:spPr>
            <a:xfrm>
              <a:off x="4223467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6" name="Ellipse 1445"/>
            <p:cNvSpPr/>
            <p:nvPr/>
          </p:nvSpPr>
          <p:spPr>
            <a:xfrm>
              <a:off x="4343150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7" name="Ellipse 1446"/>
            <p:cNvSpPr/>
            <p:nvPr/>
          </p:nvSpPr>
          <p:spPr>
            <a:xfrm>
              <a:off x="4463583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8" name="Ellipse 1447"/>
            <p:cNvSpPr/>
            <p:nvPr/>
          </p:nvSpPr>
          <p:spPr>
            <a:xfrm>
              <a:off x="4580331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9" name="Ellipse 1448"/>
            <p:cNvSpPr/>
            <p:nvPr/>
          </p:nvSpPr>
          <p:spPr>
            <a:xfrm>
              <a:off x="4698747" y="179369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0" name="Ellipse 1449"/>
            <p:cNvSpPr/>
            <p:nvPr/>
          </p:nvSpPr>
          <p:spPr>
            <a:xfrm>
              <a:off x="4815999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1" name="Ellipse 1450"/>
            <p:cNvSpPr/>
            <p:nvPr/>
          </p:nvSpPr>
          <p:spPr>
            <a:xfrm>
              <a:off x="4935682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2" name="Ellipse 1451"/>
            <p:cNvSpPr/>
            <p:nvPr/>
          </p:nvSpPr>
          <p:spPr>
            <a:xfrm>
              <a:off x="5056115" y="17974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3" name="Ellipse 1452"/>
            <p:cNvSpPr/>
            <p:nvPr/>
          </p:nvSpPr>
          <p:spPr>
            <a:xfrm>
              <a:off x="5172862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4" name="Ellipse 1453"/>
            <p:cNvSpPr/>
            <p:nvPr/>
          </p:nvSpPr>
          <p:spPr>
            <a:xfrm>
              <a:off x="5291278" y="179369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5" name="Ellipse 1454"/>
            <p:cNvSpPr/>
            <p:nvPr/>
          </p:nvSpPr>
          <p:spPr>
            <a:xfrm>
              <a:off x="5408530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6" name="Ellipse 1455"/>
            <p:cNvSpPr/>
            <p:nvPr/>
          </p:nvSpPr>
          <p:spPr>
            <a:xfrm>
              <a:off x="5528213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7" name="Ellipse 1456"/>
            <p:cNvSpPr/>
            <p:nvPr/>
          </p:nvSpPr>
          <p:spPr>
            <a:xfrm>
              <a:off x="5648646" y="17974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8" name="Ellipse 1457"/>
            <p:cNvSpPr/>
            <p:nvPr/>
          </p:nvSpPr>
          <p:spPr>
            <a:xfrm>
              <a:off x="2792452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9" name="Ellipse 1458"/>
            <p:cNvSpPr/>
            <p:nvPr/>
          </p:nvSpPr>
          <p:spPr>
            <a:xfrm>
              <a:off x="2910868" y="18821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0" name="Ellipse 1459"/>
            <p:cNvSpPr/>
            <p:nvPr/>
          </p:nvSpPr>
          <p:spPr>
            <a:xfrm>
              <a:off x="3028120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1" name="Ellipse 1460"/>
            <p:cNvSpPr/>
            <p:nvPr/>
          </p:nvSpPr>
          <p:spPr>
            <a:xfrm>
              <a:off x="3147803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2" name="Ellipse 1461"/>
            <p:cNvSpPr/>
            <p:nvPr/>
          </p:nvSpPr>
          <p:spPr>
            <a:xfrm>
              <a:off x="3268236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3" name="Ellipse 1462"/>
            <p:cNvSpPr/>
            <p:nvPr/>
          </p:nvSpPr>
          <p:spPr>
            <a:xfrm>
              <a:off x="3384983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4" name="Ellipse 1463"/>
            <p:cNvSpPr/>
            <p:nvPr/>
          </p:nvSpPr>
          <p:spPr>
            <a:xfrm>
              <a:off x="3503399" y="18821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5" name="Ellipse 1464"/>
            <p:cNvSpPr/>
            <p:nvPr/>
          </p:nvSpPr>
          <p:spPr>
            <a:xfrm>
              <a:off x="3620651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6" name="Ellipse 1465"/>
            <p:cNvSpPr/>
            <p:nvPr/>
          </p:nvSpPr>
          <p:spPr>
            <a:xfrm>
              <a:off x="3740334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7" name="Ellipse 1466"/>
            <p:cNvSpPr/>
            <p:nvPr/>
          </p:nvSpPr>
          <p:spPr>
            <a:xfrm>
              <a:off x="3860767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8" name="Ellipse 1467"/>
            <p:cNvSpPr/>
            <p:nvPr/>
          </p:nvSpPr>
          <p:spPr>
            <a:xfrm>
              <a:off x="3977514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9" name="Ellipse 1468"/>
            <p:cNvSpPr/>
            <p:nvPr/>
          </p:nvSpPr>
          <p:spPr>
            <a:xfrm>
              <a:off x="4095930" y="18821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0" name="Ellipse 1469"/>
            <p:cNvSpPr/>
            <p:nvPr/>
          </p:nvSpPr>
          <p:spPr>
            <a:xfrm>
              <a:off x="4213182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1" name="Ellipse 1470"/>
            <p:cNvSpPr/>
            <p:nvPr/>
          </p:nvSpPr>
          <p:spPr>
            <a:xfrm>
              <a:off x="4332865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2" name="Ellipse 1471"/>
            <p:cNvSpPr/>
            <p:nvPr/>
          </p:nvSpPr>
          <p:spPr>
            <a:xfrm>
              <a:off x="4453298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3" name="Ellipse 1472"/>
            <p:cNvSpPr/>
            <p:nvPr/>
          </p:nvSpPr>
          <p:spPr>
            <a:xfrm>
              <a:off x="4570045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4" name="Ellipse 1473"/>
            <p:cNvSpPr/>
            <p:nvPr/>
          </p:nvSpPr>
          <p:spPr>
            <a:xfrm>
              <a:off x="4688461" y="18821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5" name="Ellipse 1474"/>
            <p:cNvSpPr/>
            <p:nvPr/>
          </p:nvSpPr>
          <p:spPr>
            <a:xfrm>
              <a:off x="4805713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6" name="Ellipse 1475"/>
            <p:cNvSpPr/>
            <p:nvPr/>
          </p:nvSpPr>
          <p:spPr>
            <a:xfrm>
              <a:off x="4925396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7" name="Ellipse 1476"/>
            <p:cNvSpPr/>
            <p:nvPr/>
          </p:nvSpPr>
          <p:spPr>
            <a:xfrm>
              <a:off x="5045829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8" name="Ellipse 1477"/>
            <p:cNvSpPr/>
            <p:nvPr/>
          </p:nvSpPr>
          <p:spPr>
            <a:xfrm>
              <a:off x="5162577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9" name="Ellipse 1478"/>
            <p:cNvSpPr/>
            <p:nvPr/>
          </p:nvSpPr>
          <p:spPr>
            <a:xfrm>
              <a:off x="5280993" y="18821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0" name="Ellipse 1479"/>
            <p:cNvSpPr/>
            <p:nvPr/>
          </p:nvSpPr>
          <p:spPr>
            <a:xfrm>
              <a:off x="5398245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1" name="Ellipse 1480"/>
            <p:cNvSpPr/>
            <p:nvPr/>
          </p:nvSpPr>
          <p:spPr>
            <a:xfrm>
              <a:off x="5517928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2" name="Ellipse 1481"/>
            <p:cNvSpPr/>
            <p:nvPr/>
          </p:nvSpPr>
          <p:spPr>
            <a:xfrm>
              <a:off x="5638361" y="188586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3" name="Ellipse 1482"/>
            <p:cNvSpPr/>
            <p:nvPr/>
          </p:nvSpPr>
          <p:spPr>
            <a:xfrm>
              <a:off x="2210371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4" name="Ellipse 1483"/>
            <p:cNvSpPr/>
            <p:nvPr/>
          </p:nvSpPr>
          <p:spPr>
            <a:xfrm>
              <a:off x="2328787" y="18821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5" name="Ellipse 1484"/>
            <p:cNvSpPr/>
            <p:nvPr/>
          </p:nvSpPr>
          <p:spPr>
            <a:xfrm>
              <a:off x="2446039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6" name="Ellipse 1485"/>
            <p:cNvSpPr/>
            <p:nvPr/>
          </p:nvSpPr>
          <p:spPr>
            <a:xfrm>
              <a:off x="2565722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7" name="Ellipse 1486"/>
            <p:cNvSpPr/>
            <p:nvPr/>
          </p:nvSpPr>
          <p:spPr>
            <a:xfrm>
              <a:off x="2686155" y="188586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8" name="Ellipse 1487"/>
            <p:cNvSpPr/>
            <p:nvPr/>
          </p:nvSpPr>
          <p:spPr>
            <a:xfrm>
              <a:off x="2210206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9" name="Ellipse 1488"/>
            <p:cNvSpPr/>
            <p:nvPr/>
          </p:nvSpPr>
          <p:spPr>
            <a:xfrm>
              <a:off x="2328622" y="197332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0" name="Ellipse 1489"/>
            <p:cNvSpPr/>
            <p:nvPr/>
          </p:nvSpPr>
          <p:spPr>
            <a:xfrm>
              <a:off x="2445874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1" name="Ellipse 1490"/>
            <p:cNvSpPr/>
            <p:nvPr/>
          </p:nvSpPr>
          <p:spPr>
            <a:xfrm>
              <a:off x="2565557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2" name="Ellipse 1491"/>
            <p:cNvSpPr/>
            <p:nvPr/>
          </p:nvSpPr>
          <p:spPr>
            <a:xfrm>
              <a:off x="2685990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3" name="Ellipse 1492"/>
            <p:cNvSpPr/>
            <p:nvPr/>
          </p:nvSpPr>
          <p:spPr>
            <a:xfrm>
              <a:off x="2802737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4" name="Ellipse 1493"/>
            <p:cNvSpPr/>
            <p:nvPr/>
          </p:nvSpPr>
          <p:spPr>
            <a:xfrm>
              <a:off x="2921153" y="197332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5" name="Ellipse 1494"/>
            <p:cNvSpPr/>
            <p:nvPr/>
          </p:nvSpPr>
          <p:spPr>
            <a:xfrm>
              <a:off x="3038405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6" name="Ellipse 1495"/>
            <p:cNvSpPr/>
            <p:nvPr/>
          </p:nvSpPr>
          <p:spPr>
            <a:xfrm>
              <a:off x="3158088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7" name="Ellipse 1496"/>
            <p:cNvSpPr/>
            <p:nvPr/>
          </p:nvSpPr>
          <p:spPr>
            <a:xfrm>
              <a:off x="3278521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8" name="Ellipse 1497"/>
            <p:cNvSpPr/>
            <p:nvPr/>
          </p:nvSpPr>
          <p:spPr>
            <a:xfrm>
              <a:off x="3395268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9" name="Ellipse 1498"/>
            <p:cNvSpPr/>
            <p:nvPr/>
          </p:nvSpPr>
          <p:spPr>
            <a:xfrm>
              <a:off x="3513684" y="197332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0" name="Ellipse 1499"/>
            <p:cNvSpPr/>
            <p:nvPr/>
          </p:nvSpPr>
          <p:spPr>
            <a:xfrm>
              <a:off x="3630936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1" name="Ellipse 1500"/>
            <p:cNvSpPr/>
            <p:nvPr/>
          </p:nvSpPr>
          <p:spPr>
            <a:xfrm>
              <a:off x="3750619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2" name="Ellipse 1501"/>
            <p:cNvSpPr/>
            <p:nvPr/>
          </p:nvSpPr>
          <p:spPr>
            <a:xfrm>
              <a:off x="3871052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3" name="Ellipse 1502"/>
            <p:cNvSpPr/>
            <p:nvPr/>
          </p:nvSpPr>
          <p:spPr>
            <a:xfrm>
              <a:off x="3987799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4" name="Ellipse 1503"/>
            <p:cNvSpPr/>
            <p:nvPr/>
          </p:nvSpPr>
          <p:spPr>
            <a:xfrm>
              <a:off x="4106215" y="197332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5" name="Ellipse 1504"/>
            <p:cNvSpPr/>
            <p:nvPr/>
          </p:nvSpPr>
          <p:spPr>
            <a:xfrm>
              <a:off x="4223467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6" name="Ellipse 1505"/>
            <p:cNvSpPr/>
            <p:nvPr/>
          </p:nvSpPr>
          <p:spPr>
            <a:xfrm>
              <a:off x="4343150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7" name="Ellipse 1506"/>
            <p:cNvSpPr/>
            <p:nvPr/>
          </p:nvSpPr>
          <p:spPr>
            <a:xfrm>
              <a:off x="4463583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8" name="Ellipse 1507"/>
            <p:cNvSpPr/>
            <p:nvPr/>
          </p:nvSpPr>
          <p:spPr>
            <a:xfrm>
              <a:off x="4580331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9" name="Ellipse 1508"/>
            <p:cNvSpPr/>
            <p:nvPr/>
          </p:nvSpPr>
          <p:spPr>
            <a:xfrm>
              <a:off x="4698747" y="197332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0" name="Ellipse 1509"/>
            <p:cNvSpPr/>
            <p:nvPr/>
          </p:nvSpPr>
          <p:spPr>
            <a:xfrm>
              <a:off x="4815999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1" name="Ellipse 1510"/>
            <p:cNvSpPr/>
            <p:nvPr/>
          </p:nvSpPr>
          <p:spPr>
            <a:xfrm>
              <a:off x="4935682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2" name="Ellipse 1511"/>
            <p:cNvSpPr/>
            <p:nvPr/>
          </p:nvSpPr>
          <p:spPr>
            <a:xfrm>
              <a:off x="5056115" y="197704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3" name="Ellipse 1512"/>
            <p:cNvSpPr/>
            <p:nvPr/>
          </p:nvSpPr>
          <p:spPr>
            <a:xfrm>
              <a:off x="5172862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4" name="Ellipse 1513"/>
            <p:cNvSpPr/>
            <p:nvPr/>
          </p:nvSpPr>
          <p:spPr>
            <a:xfrm>
              <a:off x="5291278" y="197332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5" name="Ellipse 1514"/>
            <p:cNvSpPr/>
            <p:nvPr/>
          </p:nvSpPr>
          <p:spPr>
            <a:xfrm>
              <a:off x="5408530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6" name="Ellipse 1515"/>
            <p:cNvSpPr/>
            <p:nvPr/>
          </p:nvSpPr>
          <p:spPr>
            <a:xfrm>
              <a:off x="5528213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7" name="Ellipse 1516"/>
            <p:cNvSpPr/>
            <p:nvPr/>
          </p:nvSpPr>
          <p:spPr>
            <a:xfrm>
              <a:off x="5648646" y="197704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8" name="Ellipse 1517"/>
            <p:cNvSpPr/>
            <p:nvPr/>
          </p:nvSpPr>
          <p:spPr>
            <a:xfrm>
              <a:off x="2792452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9" name="Ellipse 1518"/>
            <p:cNvSpPr/>
            <p:nvPr/>
          </p:nvSpPr>
          <p:spPr>
            <a:xfrm>
              <a:off x="2910868" y="206372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0" name="Ellipse 1519"/>
            <p:cNvSpPr/>
            <p:nvPr/>
          </p:nvSpPr>
          <p:spPr>
            <a:xfrm>
              <a:off x="3028120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1" name="Ellipse 1520"/>
            <p:cNvSpPr/>
            <p:nvPr/>
          </p:nvSpPr>
          <p:spPr>
            <a:xfrm>
              <a:off x="3147803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2" name="Ellipse 1521"/>
            <p:cNvSpPr/>
            <p:nvPr/>
          </p:nvSpPr>
          <p:spPr>
            <a:xfrm>
              <a:off x="3268236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3" name="Ellipse 1522"/>
            <p:cNvSpPr/>
            <p:nvPr/>
          </p:nvSpPr>
          <p:spPr>
            <a:xfrm>
              <a:off x="3384983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4" name="Ellipse 1523"/>
            <p:cNvSpPr/>
            <p:nvPr/>
          </p:nvSpPr>
          <p:spPr>
            <a:xfrm>
              <a:off x="3503399" y="206372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5" name="Ellipse 1524"/>
            <p:cNvSpPr/>
            <p:nvPr/>
          </p:nvSpPr>
          <p:spPr>
            <a:xfrm>
              <a:off x="3620651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6" name="Ellipse 1525"/>
            <p:cNvSpPr/>
            <p:nvPr/>
          </p:nvSpPr>
          <p:spPr>
            <a:xfrm>
              <a:off x="3740334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7" name="Ellipse 1526"/>
            <p:cNvSpPr/>
            <p:nvPr/>
          </p:nvSpPr>
          <p:spPr>
            <a:xfrm>
              <a:off x="3860767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8" name="Ellipse 1527"/>
            <p:cNvSpPr/>
            <p:nvPr/>
          </p:nvSpPr>
          <p:spPr>
            <a:xfrm>
              <a:off x="3977514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9" name="Ellipse 1528"/>
            <p:cNvSpPr/>
            <p:nvPr/>
          </p:nvSpPr>
          <p:spPr>
            <a:xfrm>
              <a:off x="4095930" y="206372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0" name="Ellipse 1529"/>
            <p:cNvSpPr/>
            <p:nvPr/>
          </p:nvSpPr>
          <p:spPr>
            <a:xfrm>
              <a:off x="4213182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1" name="Ellipse 1530"/>
            <p:cNvSpPr/>
            <p:nvPr/>
          </p:nvSpPr>
          <p:spPr>
            <a:xfrm>
              <a:off x="4332865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2" name="Ellipse 1531"/>
            <p:cNvSpPr/>
            <p:nvPr/>
          </p:nvSpPr>
          <p:spPr>
            <a:xfrm>
              <a:off x="4453298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3" name="Ellipse 1532"/>
            <p:cNvSpPr/>
            <p:nvPr/>
          </p:nvSpPr>
          <p:spPr>
            <a:xfrm>
              <a:off x="4570045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4" name="Ellipse 1533"/>
            <p:cNvSpPr/>
            <p:nvPr/>
          </p:nvSpPr>
          <p:spPr>
            <a:xfrm>
              <a:off x="4688461" y="206372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5" name="Ellipse 1534"/>
            <p:cNvSpPr/>
            <p:nvPr/>
          </p:nvSpPr>
          <p:spPr>
            <a:xfrm>
              <a:off x="4805713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6" name="Ellipse 1535"/>
            <p:cNvSpPr/>
            <p:nvPr/>
          </p:nvSpPr>
          <p:spPr>
            <a:xfrm>
              <a:off x="4925396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7" name="Ellipse 1536"/>
            <p:cNvSpPr/>
            <p:nvPr/>
          </p:nvSpPr>
          <p:spPr>
            <a:xfrm>
              <a:off x="5045829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8" name="Ellipse 1537"/>
            <p:cNvSpPr/>
            <p:nvPr/>
          </p:nvSpPr>
          <p:spPr>
            <a:xfrm>
              <a:off x="5162577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9" name="Ellipse 1538"/>
            <p:cNvSpPr/>
            <p:nvPr/>
          </p:nvSpPr>
          <p:spPr>
            <a:xfrm>
              <a:off x="5280993" y="206372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0" name="Ellipse 1539"/>
            <p:cNvSpPr/>
            <p:nvPr/>
          </p:nvSpPr>
          <p:spPr>
            <a:xfrm>
              <a:off x="5398245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1" name="Ellipse 1540"/>
            <p:cNvSpPr/>
            <p:nvPr/>
          </p:nvSpPr>
          <p:spPr>
            <a:xfrm>
              <a:off x="5517928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2" name="Ellipse 1541"/>
            <p:cNvSpPr/>
            <p:nvPr/>
          </p:nvSpPr>
          <p:spPr>
            <a:xfrm>
              <a:off x="5638361" y="206744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3" name="Ellipse 1542"/>
            <p:cNvSpPr/>
            <p:nvPr/>
          </p:nvSpPr>
          <p:spPr>
            <a:xfrm>
              <a:off x="2210371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4" name="Ellipse 1543"/>
            <p:cNvSpPr/>
            <p:nvPr/>
          </p:nvSpPr>
          <p:spPr>
            <a:xfrm>
              <a:off x="2328787" y="206372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5" name="Ellipse 1544"/>
            <p:cNvSpPr/>
            <p:nvPr/>
          </p:nvSpPr>
          <p:spPr>
            <a:xfrm>
              <a:off x="2446039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6" name="Ellipse 1545"/>
            <p:cNvSpPr/>
            <p:nvPr/>
          </p:nvSpPr>
          <p:spPr>
            <a:xfrm>
              <a:off x="2565722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7" name="Ellipse 1546"/>
            <p:cNvSpPr/>
            <p:nvPr/>
          </p:nvSpPr>
          <p:spPr>
            <a:xfrm>
              <a:off x="2686155" y="206744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8" name="Ellipse 1547"/>
            <p:cNvSpPr/>
            <p:nvPr/>
          </p:nvSpPr>
          <p:spPr>
            <a:xfrm>
              <a:off x="2194575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9" name="Ellipse 1548"/>
            <p:cNvSpPr/>
            <p:nvPr/>
          </p:nvSpPr>
          <p:spPr>
            <a:xfrm>
              <a:off x="2312991" y="223409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0" name="Ellipse 1549"/>
            <p:cNvSpPr/>
            <p:nvPr/>
          </p:nvSpPr>
          <p:spPr>
            <a:xfrm>
              <a:off x="2430243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1" name="Ellipse 1550"/>
            <p:cNvSpPr/>
            <p:nvPr/>
          </p:nvSpPr>
          <p:spPr>
            <a:xfrm>
              <a:off x="2549926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2" name="Ellipse 1551"/>
            <p:cNvSpPr/>
            <p:nvPr/>
          </p:nvSpPr>
          <p:spPr>
            <a:xfrm>
              <a:off x="2670359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3" name="Ellipse 1552"/>
            <p:cNvSpPr/>
            <p:nvPr/>
          </p:nvSpPr>
          <p:spPr>
            <a:xfrm>
              <a:off x="2787106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4" name="Ellipse 1553"/>
            <p:cNvSpPr/>
            <p:nvPr/>
          </p:nvSpPr>
          <p:spPr>
            <a:xfrm>
              <a:off x="2905522" y="223409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5" name="Ellipse 1554"/>
            <p:cNvSpPr/>
            <p:nvPr/>
          </p:nvSpPr>
          <p:spPr>
            <a:xfrm>
              <a:off x="3022774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6" name="Ellipse 1555"/>
            <p:cNvSpPr/>
            <p:nvPr/>
          </p:nvSpPr>
          <p:spPr>
            <a:xfrm>
              <a:off x="3142457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7" name="Ellipse 1556"/>
            <p:cNvSpPr/>
            <p:nvPr/>
          </p:nvSpPr>
          <p:spPr>
            <a:xfrm>
              <a:off x="3262890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8" name="Ellipse 1557"/>
            <p:cNvSpPr/>
            <p:nvPr/>
          </p:nvSpPr>
          <p:spPr>
            <a:xfrm>
              <a:off x="3379637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9" name="Ellipse 1558"/>
            <p:cNvSpPr/>
            <p:nvPr/>
          </p:nvSpPr>
          <p:spPr>
            <a:xfrm>
              <a:off x="3498053" y="223409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0" name="Ellipse 1559"/>
            <p:cNvSpPr/>
            <p:nvPr/>
          </p:nvSpPr>
          <p:spPr>
            <a:xfrm>
              <a:off x="3615305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1" name="Ellipse 1560"/>
            <p:cNvSpPr/>
            <p:nvPr/>
          </p:nvSpPr>
          <p:spPr>
            <a:xfrm>
              <a:off x="3734988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2" name="Ellipse 1561"/>
            <p:cNvSpPr/>
            <p:nvPr/>
          </p:nvSpPr>
          <p:spPr>
            <a:xfrm>
              <a:off x="3855421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3" name="Ellipse 1562"/>
            <p:cNvSpPr/>
            <p:nvPr/>
          </p:nvSpPr>
          <p:spPr>
            <a:xfrm>
              <a:off x="3972168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4" name="Ellipse 1563"/>
            <p:cNvSpPr/>
            <p:nvPr/>
          </p:nvSpPr>
          <p:spPr>
            <a:xfrm>
              <a:off x="4090584" y="223409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5" name="Ellipse 1564"/>
            <p:cNvSpPr/>
            <p:nvPr/>
          </p:nvSpPr>
          <p:spPr>
            <a:xfrm>
              <a:off x="4207836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6" name="Ellipse 1565"/>
            <p:cNvSpPr/>
            <p:nvPr/>
          </p:nvSpPr>
          <p:spPr>
            <a:xfrm>
              <a:off x="4327519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7" name="Ellipse 1566"/>
            <p:cNvSpPr/>
            <p:nvPr/>
          </p:nvSpPr>
          <p:spPr>
            <a:xfrm>
              <a:off x="4447952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8" name="Ellipse 1567"/>
            <p:cNvSpPr/>
            <p:nvPr/>
          </p:nvSpPr>
          <p:spPr>
            <a:xfrm>
              <a:off x="4564700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9" name="Ellipse 1568"/>
            <p:cNvSpPr/>
            <p:nvPr/>
          </p:nvSpPr>
          <p:spPr>
            <a:xfrm>
              <a:off x="4683116" y="223409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0" name="Ellipse 1569"/>
            <p:cNvSpPr/>
            <p:nvPr/>
          </p:nvSpPr>
          <p:spPr>
            <a:xfrm>
              <a:off x="4800368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1" name="Ellipse 1570"/>
            <p:cNvSpPr/>
            <p:nvPr/>
          </p:nvSpPr>
          <p:spPr>
            <a:xfrm>
              <a:off x="4920051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2" name="Ellipse 1571"/>
            <p:cNvSpPr/>
            <p:nvPr/>
          </p:nvSpPr>
          <p:spPr>
            <a:xfrm>
              <a:off x="5040484" y="223780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3" name="Ellipse 1572"/>
            <p:cNvSpPr/>
            <p:nvPr/>
          </p:nvSpPr>
          <p:spPr>
            <a:xfrm>
              <a:off x="5157231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4" name="Ellipse 1573"/>
            <p:cNvSpPr/>
            <p:nvPr/>
          </p:nvSpPr>
          <p:spPr>
            <a:xfrm>
              <a:off x="5275647" y="223409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5" name="Ellipse 1574"/>
            <p:cNvSpPr/>
            <p:nvPr/>
          </p:nvSpPr>
          <p:spPr>
            <a:xfrm>
              <a:off x="5392899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6" name="Ellipse 1575"/>
            <p:cNvSpPr/>
            <p:nvPr/>
          </p:nvSpPr>
          <p:spPr>
            <a:xfrm>
              <a:off x="5512582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7" name="Ellipse 1576"/>
            <p:cNvSpPr/>
            <p:nvPr/>
          </p:nvSpPr>
          <p:spPr>
            <a:xfrm>
              <a:off x="5633015" y="223780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8" name="Ellipse 1577"/>
            <p:cNvSpPr/>
            <p:nvPr/>
          </p:nvSpPr>
          <p:spPr>
            <a:xfrm>
              <a:off x="2792452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9" name="Ellipse 1578"/>
            <p:cNvSpPr/>
            <p:nvPr/>
          </p:nvSpPr>
          <p:spPr>
            <a:xfrm>
              <a:off x="2910868" y="25175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0" name="Ellipse 1579"/>
            <p:cNvSpPr/>
            <p:nvPr/>
          </p:nvSpPr>
          <p:spPr>
            <a:xfrm>
              <a:off x="3028120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1" name="Ellipse 1580"/>
            <p:cNvSpPr/>
            <p:nvPr/>
          </p:nvSpPr>
          <p:spPr>
            <a:xfrm>
              <a:off x="3147803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2" name="Ellipse 1581"/>
            <p:cNvSpPr/>
            <p:nvPr/>
          </p:nvSpPr>
          <p:spPr>
            <a:xfrm>
              <a:off x="3268236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3" name="Ellipse 1582"/>
            <p:cNvSpPr/>
            <p:nvPr/>
          </p:nvSpPr>
          <p:spPr>
            <a:xfrm>
              <a:off x="3384983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4" name="Ellipse 1583"/>
            <p:cNvSpPr/>
            <p:nvPr/>
          </p:nvSpPr>
          <p:spPr>
            <a:xfrm>
              <a:off x="3503399" y="25175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5" name="Ellipse 1584"/>
            <p:cNvSpPr/>
            <p:nvPr/>
          </p:nvSpPr>
          <p:spPr>
            <a:xfrm>
              <a:off x="3620651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6" name="Ellipse 1585"/>
            <p:cNvSpPr/>
            <p:nvPr/>
          </p:nvSpPr>
          <p:spPr>
            <a:xfrm>
              <a:off x="3740334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7" name="Ellipse 1586"/>
            <p:cNvSpPr/>
            <p:nvPr/>
          </p:nvSpPr>
          <p:spPr>
            <a:xfrm>
              <a:off x="3860767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8" name="Ellipse 1587"/>
            <p:cNvSpPr/>
            <p:nvPr/>
          </p:nvSpPr>
          <p:spPr>
            <a:xfrm>
              <a:off x="3977514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9" name="Ellipse 1588"/>
            <p:cNvSpPr/>
            <p:nvPr/>
          </p:nvSpPr>
          <p:spPr>
            <a:xfrm>
              <a:off x="4095930" y="25175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0" name="Ellipse 1589"/>
            <p:cNvSpPr/>
            <p:nvPr/>
          </p:nvSpPr>
          <p:spPr>
            <a:xfrm>
              <a:off x="4213182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1" name="Ellipse 1590"/>
            <p:cNvSpPr/>
            <p:nvPr/>
          </p:nvSpPr>
          <p:spPr>
            <a:xfrm>
              <a:off x="4332865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2" name="Ellipse 1591"/>
            <p:cNvSpPr/>
            <p:nvPr/>
          </p:nvSpPr>
          <p:spPr>
            <a:xfrm>
              <a:off x="4453298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3" name="Ellipse 1592"/>
            <p:cNvSpPr/>
            <p:nvPr/>
          </p:nvSpPr>
          <p:spPr>
            <a:xfrm>
              <a:off x="4570045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4" name="Ellipse 1593"/>
            <p:cNvSpPr/>
            <p:nvPr/>
          </p:nvSpPr>
          <p:spPr>
            <a:xfrm>
              <a:off x="4688461" y="25175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5" name="Ellipse 1594"/>
            <p:cNvSpPr/>
            <p:nvPr/>
          </p:nvSpPr>
          <p:spPr>
            <a:xfrm>
              <a:off x="4805713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6" name="Ellipse 1595"/>
            <p:cNvSpPr/>
            <p:nvPr/>
          </p:nvSpPr>
          <p:spPr>
            <a:xfrm>
              <a:off x="4925396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7" name="Ellipse 1596"/>
            <p:cNvSpPr/>
            <p:nvPr/>
          </p:nvSpPr>
          <p:spPr>
            <a:xfrm>
              <a:off x="5045829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8" name="Ellipse 1597"/>
            <p:cNvSpPr/>
            <p:nvPr/>
          </p:nvSpPr>
          <p:spPr>
            <a:xfrm>
              <a:off x="5162577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9" name="Ellipse 1598"/>
            <p:cNvSpPr/>
            <p:nvPr/>
          </p:nvSpPr>
          <p:spPr>
            <a:xfrm>
              <a:off x="5280993" y="25175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0" name="Ellipse 1599"/>
            <p:cNvSpPr/>
            <p:nvPr/>
          </p:nvSpPr>
          <p:spPr>
            <a:xfrm>
              <a:off x="5398245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1" name="Ellipse 1600"/>
            <p:cNvSpPr/>
            <p:nvPr/>
          </p:nvSpPr>
          <p:spPr>
            <a:xfrm>
              <a:off x="5517928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2" name="Ellipse 1601"/>
            <p:cNvSpPr/>
            <p:nvPr/>
          </p:nvSpPr>
          <p:spPr>
            <a:xfrm>
              <a:off x="5638361" y="252129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3" name="Ellipse 1602"/>
            <p:cNvSpPr/>
            <p:nvPr/>
          </p:nvSpPr>
          <p:spPr>
            <a:xfrm>
              <a:off x="2210371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4" name="Ellipse 1603"/>
            <p:cNvSpPr/>
            <p:nvPr/>
          </p:nvSpPr>
          <p:spPr>
            <a:xfrm>
              <a:off x="2328787" y="25175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5" name="Ellipse 1604"/>
            <p:cNvSpPr/>
            <p:nvPr/>
          </p:nvSpPr>
          <p:spPr>
            <a:xfrm>
              <a:off x="2446039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6" name="Ellipse 1605"/>
            <p:cNvSpPr/>
            <p:nvPr/>
          </p:nvSpPr>
          <p:spPr>
            <a:xfrm>
              <a:off x="2565722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7" name="Ellipse 1606"/>
            <p:cNvSpPr/>
            <p:nvPr/>
          </p:nvSpPr>
          <p:spPr>
            <a:xfrm>
              <a:off x="2686155" y="252129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8" name="Ellipse 1607"/>
            <p:cNvSpPr/>
            <p:nvPr/>
          </p:nvSpPr>
          <p:spPr>
            <a:xfrm>
              <a:off x="2210206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9" name="Ellipse 1608"/>
            <p:cNvSpPr/>
            <p:nvPr/>
          </p:nvSpPr>
          <p:spPr>
            <a:xfrm>
              <a:off x="2328622" y="260875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0" name="Ellipse 1609"/>
            <p:cNvSpPr/>
            <p:nvPr/>
          </p:nvSpPr>
          <p:spPr>
            <a:xfrm>
              <a:off x="2445874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1" name="Ellipse 1610"/>
            <p:cNvSpPr/>
            <p:nvPr/>
          </p:nvSpPr>
          <p:spPr>
            <a:xfrm>
              <a:off x="2565557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2" name="Ellipse 1611"/>
            <p:cNvSpPr/>
            <p:nvPr/>
          </p:nvSpPr>
          <p:spPr>
            <a:xfrm>
              <a:off x="2685990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3" name="Ellipse 1612"/>
            <p:cNvSpPr/>
            <p:nvPr/>
          </p:nvSpPr>
          <p:spPr>
            <a:xfrm>
              <a:off x="2802737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4" name="Ellipse 1613"/>
            <p:cNvSpPr/>
            <p:nvPr/>
          </p:nvSpPr>
          <p:spPr>
            <a:xfrm>
              <a:off x="2921153" y="260875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5" name="Ellipse 1614"/>
            <p:cNvSpPr/>
            <p:nvPr/>
          </p:nvSpPr>
          <p:spPr>
            <a:xfrm>
              <a:off x="3038405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6" name="Ellipse 1615"/>
            <p:cNvSpPr/>
            <p:nvPr/>
          </p:nvSpPr>
          <p:spPr>
            <a:xfrm>
              <a:off x="3158088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7" name="Ellipse 1616"/>
            <p:cNvSpPr/>
            <p:nvPr/>
          </p:nvSpPr>
          <p:spPr>
            <a:xfrm>
              <a:off x="3278521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8" name="Ellipse 1617"/>
            <p:cNvSpPr/>
            <p:nvPr/>
          </p:nvSpPr>
          <p:spPr>
            <a:xfrm>
              <a:off x="3395268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9" name="Ellipse 1618"/>
            <p:cNvSpPr/>
            <p:nvPr/>
          </p:nvSpPr>
          <p:spPr>
            <a:xfrm>
              <a:off x="3513684" y="260875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0" name="Ellipse 1619"/>
            <p:cNvSpPr/>
            <p:nvPr/>
          </p:nvSpPr>
          <p:spPr>
            <a:xfrm>
              <a:off x="3630936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1" name="Ellipse 1620"/>
            <p:cNvSpPr/>
            <p:nvPr/>
          </p:nvSpPr>
          <p:spPr>
            <a:xfrm>
              <a:off x="3750619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2" name="Ellipse 1621"/>
            <p:cNvSpPr/>
            <p:nvPr/>
          </p:nvSpPr>
          <p:spPr>
            <a:xfrm>
              <a:off x="3871052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3" name="Ellipse 1622"/>
            <p:cNvSpPr/>
            <p:nvPr/>
          </p:nvSpPr>
          <p:spPr>
            <a:xfrm>
              <a:off x="3987799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4" name="Ellipse 1623"/>
            <p:cNvSpPr/>
            <p:nvPr/>
          </p:nvSpPr>
          <p:spPr>
            <a:xfrm>
              <a:off x="4106215" y="260875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5" name="Ellipse 1624"/>
            <p:cNvSpPr/>
            <p:nvPr/>
          </p:nvSpPr>
          <p:spPr>
            <a:xfrm>
              <a:off x="4223467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6" name="Ellipse 1625"/>
            <p:cNvSpPr/>
            <p:nvPr/>
          </p:nvSpPr>
          <p:spPr>
            <a:xfrm>
              <a:off x="4343150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7" name="Ellipse 1626"/>
            <p:cNvSpPr/>
            <p:nvPr/>
          </p:nvSpPr>
          <p:spPr>
            <a:xfrm>
              <a:off x="4463583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8" name="Ellipse 1627"/>
            <p:cNvSpPr/>
            <p:nvPr/>
          </p:nvSpPr>
          <p:spPr>
            <a:xfrm>
              <a:off x="4580331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9" name="Ellipse 1628"/>
            <p:cNvSpPr/>
            <p:nvPr/>
          </p:nvSpPr>
          <p:spPr>
            <a:xfrm>
              <a:off x="4698747" y="260875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0" name="Ellipse 1629"/>
            <p:cNvSpPr/>
            <p:nvPr/>
          </p:nvSpPr>
          <p:spPr>
            <a:xfrm>
              <a:off x="4815999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1" name="Ellipse 1630"/>
            <p:cNvSpPr/>
            <p:nvPr/>
          </p:nvSpPr>
          <p:spPr>
            <a:xfrm>
              <a:off x="4935682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2" name="Ellipse 1631"/>
            <p:cNvSpPr/>
            <p:nvPr/>
          </p:nvSpPr>
          <p:spPr>
            <a:xfrm>
              <a:off x="5056115" y="261247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3" name="Ellipse 1632"/>
            <p:cNvSpPr/>
            <p:nvPr/>
          </p:nvSpPr>
          <p:spPr>
            <a:xfrm>
              <a:off x="5172862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4" name="Ellipse 1633"/>
            <p:cNvSpPr/>
            <p:nvPr/>
          </p:nvSpPr>
          <p:spPr>
            <a:xfrm>
              <a:off x="5291278" y="260875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5" name="Ellipse 1634"/>
            <p:cNvSpPr/>
            <p:nvPr/>
          </p:nvSpPr>
          <p:spPr>
            <a:xfrm>
              <a:off x="5408530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6" name="Ellipse 1635"/>
            <p:cNvSpPr/>
            <p:nvPr/>
          </p:nvSpPr>
          <p:spPr>
            <a:xfrm>
              <a:off x="5528213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7" name="Ellipse 1636"/>
            <p:cNvSpPr/>
            <p:nvPr/>
          </p:nvSpPr>
          <p:spPr>
            <a:xfrm>
              <a:off x="5648646" y="261247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8" name="Ellipse 1637"/>
            <p:cNvSpPr/>
            <p:nvPr/>
          </p:nvSpPr>
          <p:spPr>
            <a:xfrm>
              <a:off x="2792452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9" name="Ellipse 1638"/>
            <p:cNvSpPr/>
            <p:nvPr/>
          </p:nvSpPr>
          <p:spPr>
            <a:xfrm>
              <a:off x="2910868" y="232634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0" name="Ellipse 1639"/>
            <p:cNvSpPr/>
            <p:nvPr/>
          </p:nvSpPr>
          <p:spPr>
            <a:xfrm>
              <a:off x="3028120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1" name="Ellipse 1640"/>
            <p:cNvSpPr/>
            <p:nvPr/>
          </p:nvSpPr>
          <p:spPr>
            <a:xfrm>
              <a:off x="3147803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2" name="Ellipse 1641"/>
            <p:cNvSpPr/>
            <p:nvPr/>
          </p:nvSpPr>
          <p:spPr>
            <a:xfrm>
              <a:off x="3268236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3" name="Ellipse 1642"/>
            <p:cNvSpPr/>
            <p:nvPr/>
          </p:nvSpPr>
          <p:spPr>
            <a:xfrm>
              <a:off x="3384983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4" name="Ellipse 1643"/>
            <p:cNvSpPr/>
            <p:nvPr/>
          </p:nvSpPr>
          <p:spPr>
            <a:xfrm>
              <a:off x="3503399" y="232634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5" name="Ellipse 1644"/>
            <p:cNvSpPr/>
            <p:nvPr/>
          </p:nvSpPr>
          <p:spPr>
            <a:xfrm>
              <a:off x="3620651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6" name="Ellipse 1645"/>
            <p:cNvSpPr/>
            <p:nvPr/>
          </p:nvSpPr>
          <p:spPr>
            <a:xfrm>
              <a:off x="3740334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7" name="Ellipse 1646"/>
            <p:cNvSpPr/>
            <p:nvPr/>
          </p:nvSpPr>
          <p:spPr>
            <a:xfrm>
              <a:off x="3860767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8" name="Ellipse 1647"/>
            <p:cNvSpPr/>
            <p:nvPr/>
          </p:nvSpPr>
          <p:spPr>
            <a:xfrm>
              <a:off x="3977514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9" name="Ellipse 1648"/>
            <p:cNvSpPr/>
            <p:nvPr/>
          </p:nvSpPr>
          <p:spPr>
            <a:xfrm>
              <a:off x="4095930" y="232634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0" name="Ellipse 1649"/>
            <p:cNvSpPr/>
            <p:nvPr/>
          </p:nvSpPr>
          <p:spPr>
            <a:xfrm>
              <a:off x="4213182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1" name="Ellipse 1650"/>
            <p:cNvSpPr/>
            <p:nvPr/>
          </p:nvSpPr>
          <p:spPr>
            <a:xfrm>
              <a:off x="4332865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2" name="Ellipse 1651"/>
            <p:cNvSpPr/>
            <p:nvPr/>
          </p:nvSpPr>
          <p:spPr>
            <a:xfrm>
              <a:off x="4453298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3" name="Ellipse 1652"/>
            <p:cNvSpPr/>
            <p:nvPr/>
          </p:nvSpPr>
          <p:spPr>
            <a:xfrm>
              <a:off x="4570045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4" name="Ellipse 1653"/>
            <p:cNvSpPr/>
            <p:nvPr/>
          </p:nvSpPr>
          <p:spPr>
            <a:xfrm>
              <a:off x="4688461" y="232634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5" name="Ellipse 1654"/>
            <p:cNvSpPr/>
            <p:nvPr/>
          </p:nvSpPr>
          <p:spPr>
            <a:xfrm>
              <a:off x="4805713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6" name="Ellipse 1655"/>
            <p:cNvSpPr/>
            <p:nvPr/>
          </p:nvSpPr>
          <p:spPr>
            <a:xfrm>
              <a:off x="4925396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7" name="Ellipse 1656"/>
            <p:cNvSpPr/>
            <p:nvPr/>
          </p:nvSpPr>
          <p:spPr>
            <a:xfrm>
              <a:off x="5045829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8" name="Ellipse 1657"/>
            <p:cNvSpPr/>
            <p:nvPr/>
          </p:nvSpPr>
          <p:spPr>
            <a:xfrm>
              <a:off x="5162577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9" name="Ellipse 1658"/>
            <p:cNvSpPr/>
            <p:nvPr/>
          </p:nvSpPr>
          <p:spPr>
            <a:xfrm>
              <a:off x="5280993" y="232634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0" name="Ellipse 1659"/>
            <p:cNvSpPr/>
            <p:nvPr/>
          </p:nvSpPr>
          <p:spPr>
            <a:xfrm>
              <a:off x="5398245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1" name="Ellipse 1660"/>
            <p:cNvSpPr/>
            <p:nvPr/>
          </p:nvSpPr>
          <p:spPr>
            <a:xfrm>
              <a:off x="5517928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2" name="Ellipse 1661"/>
            <p:cNvSpPr/>
            <p:nvPr/>
          </p:nvSpPr>
          <p:spPr>
            <a:xfrm>
              <a:off x="5638361" y="233006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3" name="Ellipse 1662"/>
            <p:cNvSpPr/>
            <p:nvPr/>
          </p:nvSpPr>
          <p:spPr>
            <a:xfrm>
              <a:off x="2210371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4" name="Ellipse 1663"/>
            <p:cNvSpPr/>
            <p:nvPr/>
          </p:nvSpPr>
          <p:spPr>
            <a:xfrm>
              <a:off x="2328787" y="232634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5" name="Ellipse 1664"/>
            <p:cNvSpPr/>
            <p:nvPr/>
          </p:nvSpPr>
          <p:spPr>
            <a:xfrm>
              <a:off x="2446039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6" name="Ellipse 1665"/>
            <p:cNvSpPr/>
            <p:nvPr/>
          </p:nvSpPr>
          <p:spPr>
            <a:xfrm>
              <a:off x="2565722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7" name="Ellipse 1666"/>
            <p:cNvSpPr/>
            <p:nvPr/>
          </p:nvSpPr>
          <p:spPr>
            <a:xfrm>
              <a:off x="2686155" y="233006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8" name="Ellipse 1667"/>
            <p:cNvSpPr/>
            <p:nvPr/>
          </p:nvSpPr>
          <p:spPr>
            <a:xfrm>
              <a:off x="2210206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9" name="Ellipse 1668"/>
            <p:cNvSpPr/>
            <p:nvPr/>
          </p:nvSpPr>
          <p:spPr>
            <a:xfrm>
              <a:off x="2328622" y="24175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0" name="Ellipse 1669"/>
            <p:cNvSpPr/>
            <p:nvPr/>
          </p:nvSpPr>
          <p:spPr>
            <a:xfrm>
              <a:off x="2445874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1" name="Ellipse 1670"/>
            <p:cNvSpPr/>
            <p:nvPr/>
          </p:nvSpPr>
          <p:spPr>
            <a:xfrm>
              <a:off x="2565557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2" name="Ellipse 1671"/>
            <p:cNvSpPr/>
            <p:nvPr/>
          </p:nvSpPr>
          <p:spPr>
            <a:xfrm>
              <a:off x="2685990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3" name="Ellipse 1672"/>
            <p:cNvSpPr/>
            <p:nvPr/>
          </p:nvSpPr>
          <p:spPr>
            <a:xfrm>
              <a:off x="2802737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4" name="Ellipse 1673"/>
            <p:cNvSpPr/>
            <p:nvPr/>
          </p:nvSpPr>
          <p:spPr>
            <a:xfrm>
              <a:off x="2921153" y="24175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5" name="Ellipse 1674"/>
            <p:cNvSpPr/>
            <p:nvPr/>
          </p:nvSpPr>
          <p:spPr>
            <a:xfrm>
              <a:off x="3038405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6" name="Ellipse 1675"/>
            <p:cNvSpPr/>
            <p:nvPr/>
          </p:nvSpPr>
          <p:spPr>
            <a:xfrm>
              <a:off x="3158088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7" name="Ellipse 1706"/>
            <p:cNvSpPr/>
            <p:nvPr/>
          </p:nvSpPr>
          <p:spPr>
            <a:xfrm>
              <a:off x="3278521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8" name="Ellipse 1707"/>
            <p:cNvSpPr/>
            <p:nvPr/>
          </p:nvSpPr>
          <p:spPr>
            <a:xfrm>
              <a:off x="3395268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9" name="Ellipse 1708"/>
            <p:cNvSpPr/>
            <p:nvPr/>
          </p:nvSpPr>
          <p:spPr>
            <a:xfrm>
              <a:off x="3513684" y="24175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0" name="Ellipse 1709"/>
            <p:cNvSpPr/>
            <p:nvPr/>
          </p:nvSpPr>
          <p:spPr>
            <a:xfrm>
              <a:off x="3630936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1" name="Ellipse 1710"/>
            <p:cNvSpPr/>
            <p:nvPr/>
          </p:nvSpPr>
          <p:spPr>
            <a:xfrm>
              <a:off x="3750619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2" name="Ellipse 1711"/>
            <p:cNvSpPr/>
            <p:nvPr/>
          </p:nvSpPr>
          <p:spPr>
            <a:xfrm>
              <a:off x="3871052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3" name="Ellipse 1712"/>
            <p:cNvSpPr/>
            <p:nvPr/>
          </p:nvSpPr>
          <p:spPr>
            <a:xfrm>
              <a:off x="3987799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4" name="Ellipse 1713"/>
            <p:cNvSpPr/>
            <p:nvPr/>
          </p:nvSpPr>
          <p:spPr>
            <a:xfrm>
              <a:off x="4106215" y="24175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5" name="Ellipse 1714"/>
            <p:cNvSpPr/>
            <p:nvPr/>
          </p:nvSpPr>
          <p:spPr>
            <a:xfrm>
              <a:off x="4223467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6" name="Ellipse 1715"/>
            <p:cNvSpPr/>
            <p:nvPr/>
          </p:nvSpPr>
          <p:spPr>
            <a:xfrm>
              <a:off x="4343150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7" name="Ellipse 1716"/>
            <p:cNvSpPr/>
            <p:nvPr/>
          </p:nvSpPr>
          <p:spPr>
            <a:xfrm>
              <a:off x="4463583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8" name="Ellipse 1717"/>
            <p:cNvSpPr/>
            <p:nvPr/>
          </p:nvSpPr>
          <p:spPr>
            <a:xfrm>
              <a:off x="4580331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9" name="Ellipse 1718"/>
            <p:cNvSpPr/>
            <p:nvPr/>
          </p:nvSpPr>
          <p:spPr>
            <a:xfrm>
              <a:off x="4698747" y="24175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0" name="Ellipse 1719"/>
            <p:cNvSpPr/>
            <p:nvPr/>
          </p:nvSpPr>
          <p:spPr>
            <a:xfrm>
              <a:off x="4815999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1" name="Ellipse 1720"/>
            <p:cNvSpPr/>
            <p:nvPr/>
          </p:nvSpPr>
          <p:spPr>
            <a:xfrm>
              <a:off x="4935682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2" name="Ellipse 1721"/>
            <p:cNvSpPr/>
            <p:nvPr/>
          </p:nvSpPr>
          <p:spPr>
            <a:xfrm>
              <a:off x="5056115" y="242124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3" name="Ellipse 1722"/>
            <p:cNvSpPr/>
            <p:nvPr/>
          </p:nvSpPr>
          <p:spPr>
            <a:xfrm>
              <a:off x="5172862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4" name="Ellipse 1723"/>
            <p:cNvSpPr/>
            <p:nvPr/>
          </p:nvSpPr>
          <p:spPr>
            <a:xfrm>
              <a:off x="5291278" y="24175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5" name="Ellipse 1724"/>
            <p:cNvSpPr/>
            <p:nvPr/>
          </p:nvSpPr>
          <p:spPr>
            <a:xfrm>
              <a:off x="5408530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6" name="Ellipse 1725"/>
            <p:cNvSpPr/>
            <p:nvPr/>
          </p:nvSpPr>
          <p:spPr>
            <a:xfrm>
              <a:off x="5528213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7" name="Ellipse 1726"/>
            <p:cNvSpPr/>
            <p:nvPr/>
          </p:nvSpPr>
          <p:spPr>
            <a:xfrm>
              <a:off x="5648646" y="242124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8" name="Ellipse 1727"/>
            <p:cNvSpPr/>
            <p:nvPr/>
          </p:nvSpPr>
          <p:spPr>
            <a:xfrm>
              <a:off x="2792452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9" name="Ellipse 1728"/>
            <p:cNvSpPr/>
            <p:nvPr/>
          </p:nvSpPr>
          <p:spPr>
            <a:xfrm>
              <a:off x="2910868" y="270300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0" name="Ellipse 1729"/>
            <p:cNvSpPr/>
            <p:nvPr/>
          </p:nvSpPr>
          <p:spPr>
            <a:xfrm>
              <a:off x="3028120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1" name="Ellipse 1730"/>
            <p:cNvSpPr/>
            <p:nvPr/>
          </p:nvSpPr>
          <p:spPr>
            <a:xfrm>
              <a:off x="3147803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2" name="Ellipse 1731"/>
            <p:cNvSpPr/>
            <p:nvPr/>
          </p:nvSpPr>
          <p:spPr>
            <a:xfrm>
              <a:off x="3268236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3" name="Ellipse 1732"/>
            <p:cNvSpPr/>
            <p:nvPr/>
          </p:nvSpPr>
          <p:spPr>
            <a:xfrm>
              <a:off x="3384983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4" name="Ellipse 1733"/>
            <p:cNvSpPr/>
            <p:nvPr/>
          </p:nvSpPr>
          <p:spPr>
            <a:xfrm>
              <a:off x="3503399" y="270300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5" name="Ellipse 1734"/>
            <p:cNvSpPr/>
            <p:nvPr/>
          </p:nvSpPr>
          <p:spPr>
            <a:xfrm>
              <a:off x="3620651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6" name="Ellipse 1735"/>
            <p:cNvSpPr/>
            <p:nvPr/>
          </p:nvSpPr>
          <p:spPr>
            <a:xfrm>
              <a:off x="3740334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7" name="Ellipse 2096"/>
            <p:cNvSpPr/>
            <p:nvPr/>
          </p:nvSpPr>
          <p:spPr>
            <a:xfrm>
              <a:off x="3860767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8" name="Ellipse 2097"/>
            <p:cNvSpPr/>
            <p:nvPr/>
          </p:nvSpPr>
          <p:spPr>
            <a:xfrm>
              <a:off x="3977514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9" name="Ellipse 2098"/>
            <p:cNvSpPr/>
            <p:nvPr/>
          </p:nvSpPr>
          <p:spPr>
            <a:xfrm>
              <a:off x="4095930" y="270300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0" name="Ellipse 2099"/>
            <p:cNvSpPr/>
            <p:nvPr/>
          </p:nvSpPr>
          <p:spPr>
            <a:xfrm>
              <a:off x="4213182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1" name="Ellipse 2100"/>
            <p:cNvSpPr/>
            <p:nvPr/>
          </p:nvSpPr>
          <p:spPr>
            <a:xfrm>
              <a:off x="4332865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2" name="Ellipse 2101"/>
            <p:cNvSpPr/>
            <p:nvPr/>
          </p:nvSpPr>
          <p:spPr>
            <a:xfrm>
              <a:off x="4453298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3" name="Ellipse 2102"/>
            <p:cNvSpPr/>
            <p:nvPr/>
          </p:nvSpPr>
          <p:spPr>
            <a:xfrm>
              <a:off x="4570045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4" name="Ellipse 2103"/>
            <p:cNvSpPr/>
            <p:nvPr/>
          </p:nvSpPr>
          <p:spPr>
            <a:xfrm>
              <a:off x="4688461" y="270300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5" name="Ellipse 2104"/>
            <p:cNvSpPr/>
            <p:nvPr/>
          </p:nvSpPr>
          <p:spPr>
            <a:xfrm>
              <a:off x="4805713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6" name="Ellipse 2105"/>
            <p:cNvSpPr/>
            <p:nvPr/>
          </p:nvSpPr>
          <p:spPr>
            <a:xfrm>
              <a:off x="4925396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7" name="Ellipse 2106"/>
            <p:cNvSpPr/>
            <p:nvPr/>
          </p:nvSpPr>
          <p:spPr>
            <a:xfrm>
              <a:off x="5045829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8" name="Ellipse 2107"/>
            <p:cNvSpPr/>
            <p:nvPr/>
          </p:nvSpPr>
          <p:spPr>
            <a:xfrm>
              <a:off x="5162577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9" name="Ellipse 2108"/>
            <p:cNvSpPr/>
            <p:nvPr/>
          </p:nvSpPr>
          <p:spPr>
            <a:xfrm>
              <a:off x="5280993" y="270300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0" name="Ellipse 2109"/>
            <p:cNvSpPr/>
            <p:nvPr/>
          </p:nvSpPr>
          <p:spPr>
            <a:xfrm>
              <a:off x="5398245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1" name="Ellipse 2110"/>
            <p:cNvSpPr/>
            <p:nvPr/>
          </p:nvSpPr>
          <p:spPr>
            <a:xfrm>
              <a:off x="5517928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2" name="Ellipse 2111"/>
            <p:cNvSpPr/>
            <p:nvPr/>
          </p:nvSpPr>
          <p:spPr>
            <a:xfrm>
              <a:off x="5638361" y="270672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3" name="Ellipse 2112"/>
            <p:cNvSpPr/>
            <p:nvPr/>
          </p:nvSpPr>
          <p:spPr>
            <a:xfrm>
              <a:off x="2210371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4" name="Ellipse 2113"/>
            <p:cNvSpPr/>
            <p:nvPr/>
          </p:nvSpPr>
          <p:spPr>
            <a:xfrm>
              <a:off x="2328787" y="270300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5" name="Ellipse 2114"/>
            <p:cNvSpPr/>
            <p:nvPr/>
          </p:nvSpPr>
          <p:spPr>
            <a:xfrm>
              <a:off x="2446039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6" name="Ellipse 2115"/>
            <p:cNvSpPr/>
            <p:nvPr/>
          </p:nvSpPr>
          <p:spPr>
            <a:xfrm>
              <a:off x="2565722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7" name="Ellipse 2116"/>
            <p:cNvSpPr/>
            <p:nvPr/>
          </p:nvSpPr>
          <p:spPr>
            <a:xfrm>
              <a:off x="2686155" y="270672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8" name="Ellipse 2117"/>
            <p:cNvSpPr/>
            <p:nvPr/>
          </p:nvSpPr>
          <p:spPr>
            <a:xfrm>
              <a:off x="2210206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9" name="Ellipse 2118"/>
            <p:cNvSpPr/>
            <p:nvPr/>
          </p:nvSpPr>
          <p:spPr>
            <a:xfrm>
              <a:off x="2328622" y="279418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0" name="Ellipse 2119"/>
            <p:cNvSpPr/>
            <p:nvPr/>
          </p:nvSpPr>
          <p:spPr>
            <a:xfrm>
              <a:off x="2445874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1" name="Ellipse 2120"/>
            <p:cNvSpPr/>
            <p:nvPr/>
          </p:nvSpPr>
          <p:spPr>
            <a:xfrm>
              <a:off x="2565557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2" name="Ellipse 2121"/>
            <p:cNvSpPr/>
            <p:nvPr/>
          </p:nvSpPr>
          <p:spPr>
            <a:xfrm>
              <a:off x="2685990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3" name="Ellipse 2122"/>
            <p:cNvSpPr/>
            <p:nvPr/>
          </p:nvSpPr>
          <p:spPr>
            <a:xfrm>
              <a:off x="2802737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4" name="Ellipse 2123"/>
            <p:cNvSpPr/>
            <p:nvPr/>
          </p:nvSpPr>
          <p:spPr>
            <a:xfrm>
              <a:off x="2921153" y="279418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5" name="Ellipse 2124"/>
            <p:cNvSpPr/>
            <p:nvPr/>
          </p:nvSpPr>
          <p:spPr>
            <a:xfrm>
              <a:off x="3038405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6" name="Ellipse 2125"/>
            <p:cNvSpPr/>
            <p:nvPr/>
          </p:nvSpPr>
          <p:spPr>
            <a:xfrm>
              <a:off x="3158088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7" name="Ellipse 2336"/>
            <p:cNvSpPr/>
            <p:nvPr/>
          </p:nvSpPr>
          <p:spPr>
            <a:xfrm>
              <a:off x="3278521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8" name="Ellipse 2337"/>
            <p:cNvSpPr/>
            <p:nvPr/>
          </p:nvSpPr>
          <p:spPr>
            <a:xfrm>
              <a:off x="3395268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9" name="Ellipse 2338"/>
            <p:cNvSpPr/>
            <p:nvPr/>
          </p:nvSpPr>
          <p:spPr>
            <a:xfrm>
              <a:off x="3513684" y="279418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0" name="Ellipse 2339"/>
            <p:cNvSpPr/>
            <p:nvPr/>
          </p:nvSpPr>
          <p:spPr>
            <a:xfrm>
              <a:off x="3630936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1" name="Ellipse 2340"/>
            <p:cNvSpPr/>
            <p:nvPr/>
          </p:nvSpPr>
          <p:spPr>
            <a:xfrm>
              <a:off x="3750619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2" name="Ellipse 2341"/>
            <p:cNvSpPr/>
            <p:nvPr/>
          </p:nvSpPr>
          <p:spPr>
            <a:xfrm>
              <a:off x="3871052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3" name="Ellipse 2342"/>
            <p:cNvSpPr/>
            <p:nvPr/>
          </p:nvSpPr>
          <p:spPr>
            <a:xfrm>
              <a:off x="3987799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4" name="Ellipse 2343"/>
            <p:cNvSpPr/>
            <p:nvPr/>
          </p:nvSpPr>
          <p:spPr>
            <a:xfrm>
              <a:off x="4106215" y="279418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5" name="Ellipse 2344"/>
            <p:cNvSpPr/>
            <p:nvPr/>
          </p:nvSpPr>
          <p:spPr>
            <a:xfrm>
              <a:off x="4223467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6" name="Ellipse 2345"/>
            <p:cNvSpPr/>
            <p:nvPr/>
          </p:nvSpPr>
          <p:spPr>
            <a:xfrm>
              <a:off x="4343150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7" name="Ellipse 2346"/>
            <p:cNvSpPr/>
            <p:nvPr/>
          </p:nvSpPr>
          <p:spPr>
            <a:xfrm>
              <a:off x="4463583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8" name="Ellipse 2347"/>
            <p:cNvSpPr/>
            <p:nvPr/>
          </p:nvSpPr>
          <p:spPr>
            <a:xfrm>
              <a:off x="4580331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9" name="Ellipse 2348"/>
            <p:cNvSpPr/>
            <p:nvPr/>
          </p:nvSpPr>
          <p:spPr>
            <a:xfrm>
              <a:off x="4698747" y="279418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0" name="Ellipse 2349"/>
            <p:cNvSpPr/>
            <p:nvPr/>
          </p:nvSpPr>
          <p:spPr>
            <a:xfrm>
              <a:off x="4815999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1" name="Ellipse 2350"/>
            <p:cNvSpPr/>
            <p:nvPr/>
          </p:nvSpPr>
          <p:spPr>
            <a:xfrm>
              <a:off x="4935682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2" name="Ellipse 2351"/>
            <p:cNvSpPr/>
            <p:nvPr/>
          </p:nvSpPr>
          <p:spPr>
            <a:xfrm>
              <a:off x="5056115" y="279789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3" name="Ellipse 2352"/>
            <p:cNvSpPr/>
            <p:nvPr/>
          </p:nvSpPr>
          <p:spPr>
            <a:xfrm>
              <a:off x="5172862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4" name="Ellipse 2353"/>
            <p:cNvSpPr/>
            <p:nvPr/>
          </p:nvSpPr>
          <p:spPr>
            <a:xfrm>
              <a:off x="5291278" y="279418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5" name="Ellipse 2354"/>
            <p:cNvSpPr/>
            <p:nvPr/>
          </p:nvSpPr>
          <p:spPr>
            <a:xfrm>
              <a:off x="5408530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6" name="Ellipse 2355"/>
            <p:cNvSpPr/>
            <p:nvPr/>
          </p:nvSpPr>
          <p:spPr>
            <a:xfrm>
              <a:off x="5528213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7" name="Ellipse 2356"/>
            <p:cNvSpPr/>
            <p:nvPr/>
          </p:nvSpPr>
          <p:spPr>
            <a:xfrm>
              <a:off x="5648646" y="279789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8" name="Ellipse 2357"/>
            <p:cNvSpPr/>
            <p:nvPr/>
          </p:nvSpPr>
          <p:spPr>
            <a:xfrm>
              <a:off x="2792452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9" name="Ellipse 2358"/>
            <p:cNvSpPr/>
            <p:nvPr/>
          </p:nvSpPr>
          <p:spPr>
            <a:xfrm>
              <a:off x="2910868" y="288263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0" name="Ellipse 2359"/>
            <p:cNvSpPr/>
            <p:nvPr/>
          </p:nvSpPr>
          <p:spPr>
            <a:xfrm>
              <a:off x="3028120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1" name="Ellipse 2360"/>
            <p:cNvSpPr/>
            <p:nvPr/>
          </p:nvSpPr>
          <p:spPr>
            <a:xfrm>
              <a:off x="3147803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2" name="Ellipse 2361"/>
            <p:cNvSpPr/>
            <p:nvPr/>
          </p:nvSpPr>
          <p:spPr>
            <a:xfrm>
              <a:off x="3268236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3" name="Ellipse 2362"/>
            <p:cNvSpPr/>
            <p:nvPr/>
          </p:nvSpPr>
          <p:spPr>
            <a:xfrm>
              <a:off x="3384983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4" name="Ellipse 2363"/>
            <p:cNvSpPr/>
            <p:nvPr/>
          </p:nvSpPr>
          <p:spPr>
            <a:xfrm>
              <a:off x="3503399" y="288263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5" name="Ellipse 2364"/>
            <p:cNvSpPr/>
            <p:nvPr/>
          </p:nvSpPr>
          <p:spPr>
            <a:xfrm>
              <a:off x="3620651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6" name="Ellipse 2365"/>
            <p:cNvSpPr/>
            <p:nvPr/>
          </p:nvSpPr>
          <p:spPr>
            <a:xfrm>
              <a:off x="3740334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7" name="Ellipse 2366"/>
            <p:cNvSpPr/>
            <p:nvPr/>
          </p:nvSpPr>
          <p:spPr>
            <a:xfrm>
              <a:off x="3860767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8" name="Ellipse 2367"/>
            <p:cNvSpPr/>
            <p:nvPr/>
          </p:nvSpPr>
          <p:spPr>
            <a:xfrm>
              <a:off x="3977514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9" name="Ellipse 2368"/>
            <p:cNvSpPr/>
            <p:nvPr/>
          </p:nvSpPr>
          <p:spPr>
            <a:xfrm>
              <a:off x="4095930" y="288263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0" name="Ellipse 2369"/>
            <p:cNvSpPr/>
            <p:nvPr/>
          </p:nvSpPr>
          <p:spPr>
            <a:xfrm>
              <a:off x="4213182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1" name="Ellipse 2370"/>
            <p:cNvSpPr/>
            <p:nvPr/>
          </p:nvSpPr>
          <p:spPr>
            <a:xfrm>
              <a:off x="4332865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2" name="Ellipse 2371"/>
            <p:cNvSpPr/>
            <p:nvPr/>
          </p:nvSpPr>
          <p:spPr>
            <a:xfrm>
              <a:off x="4453298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3" name="Ellipse 2372"/>
            <p:cNvSpPr/>
            <p:nvPr/>
          </p:nvSpPr>
          <p:spPr>
            <a:xfrm>
              <a:off x="4570045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4" name="Ellipse 2373"/>
            <p:cNvSpPr/>
            <p:nvPr/>
          </p:nvSpPr>
          <p:spPr>
            <a:xfrm>
              <a:off x="4688461" y="288263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5" name="Ellipse 2374"/>
            <p:cNvSpPr/>
            <p:nvPr/>
          </p:nvSpPr>
          <p:spPr>
            <a:xfrm>
              <a:off x="4805713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6" name="Ellipse 2375"/>
            <p:cNvSpPr/>
            <p:nvPr/>
          </p:nvSpPr>
          <p:spPr>
            <a:xfrm>
              <a:off x="4925396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7" name="Ellipse 2376"/>
            <p:cNvSpPr/>
            <p:nvPr/>
          </p:nvSpPr>
          <p:spPr>
            <a:xfrm>
              <a:off x="5045829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8" name="Ellipse 2377"/>
            <p:cNvSpPr/>
            <p:nvPr/>
          </p:nvSpPr>
          <p:spPr>
            <a:xfrm>
              <a:off x="5162577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9" name="Ellipse 2378"/>
            <p:cNvSpPr/>
            <p:nvPr/>
          </p:nvSpPr>
          <p:spPr>
            <a:xfrm>
              <a:off x="5280993" y="288263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0" name="Ellipse 2379"/>
            <p:cNvSpPr/>
            <p:nvPr/>
          </p:nvSpPr>
          <p:spPr>
            <a:xfrm>
              <a:off x="5398245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1" name="Ellipse 2380"/>
            <p:cNvSpPr/>
            <p:nvPr/>
          </p:nvSpPr>
          <p:spPr>
            <a:xfrm>
              <a:off x="5517928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2" name="Ellipse 2381"/>
            <p:cNvSpPr/>
            <p:nvPr/>
          </p:nvSpPr>
          <p:spPr>
            <a:xfrm>
              <a:off x="5638361" y="28863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3" name="Ellipse 2382"/>
            <p:cNvSpPr/>
            <p:nvPr/>
          </p:nvSpPr>
          <p:spPr>
            <a:xfrm>
              <a:off x="2210371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4" name="Ellipse 2383"/>
            <p:cNvSpPr/>
            <p:nvPr/>
          </p:nvSpPr>
          <p:spPr>
            <a:xfrm>
              <a:off x="2328787" y="288263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5" name="Ellipse 2384"/>
            <p:cNvSpPr/>
            <p:nvPr/>
          </p:nvSpPr>
          <p:spPr>
            <a:xfrm>
              <a:off x="2446039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6" name="Ellipse 2385"/>
            <p:cNvSpPr/>
            <p:nvPr/>
          </p:nvSpPr>
          <p:spPr>
            <a:xfrm>
              <a:off x="2565722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7" name="Ellipse 2386"/>
            <p:cNvSpPr/>
            <p:nvPr/>
          </p:nvSpPr>
          <p:spPr>
            <a:xfrm>
              <a:off x="2686155" y="28863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8" name="Ellipse 2387"/>
            <p:cNvSpPr/>
            <p:nvPr/>
          </p:nvSpPr>
          <p:spPr>
            <a:xfrm>
              <a:off x="2210206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9" name="Ellipse 2388"/>
            <p:cNvSpPr/>
            <p:nvPr/>
          </p:nvSpPr>
          <p:spPr>
            <a:xfrm>
              <a:off x="2328622" y="297381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0" name="Ellipse 2389"/>
            <p:cNvSpPr/>
            <p:nvPr/>
          </p:nvSpPr>
          <p:spPr>
            <a:xfrm>
              <a:off x="2445874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1" name="Ellipse 2390"/>
            <p:cNvSpPr/>
            <p:nvPr/>
          </p:nvSpPr>
          <p:spPr>
            <a:xfrm>
              <a:off x="2565557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2" name="Ellipse 2391"/>
            <p:cNvSpPr/>
            <p:nvPr/>
          </p:nvSpPr>
          <p:spPr>
            <a:xfrm>
              <a:off x="2685990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3" name="Ellipse 2392"/>
            <p:cNvSpPr/>
            <p:nvPr/>
          </p:nvSpPr>
          <p:spPr>
            <a:xfrm>
              <a:off x="2802737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4" name="Ellipse 2393"/>
            <p:cNvSpPr/>
            <p:nvPr/>
          </p:nvSpPr>
          <p:spPr>
            <a:xfrm>
              <a:off x="2921153" y="297381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5" name="Ellipse 2394"/>
            <p:cNvSpPr/>
            <p:nvPr/>
          </p:nvSpPr>
          <p:spPr>
            <a:xfrm>
              <a:off x="3038405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6" name="Ellipse 2395"/>
            <p:cNvSpPr/>
            <p:nvPr/>
          </p:nvSpPr>
          <p:spPr>
            <a:xfrm>
              <a:off x="3158088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7" name="Ellipse 2396"/>
            <p:cNvSpPr/>
            <p:nvPr/>
          </p:nvSpPr>
          <p:spPr>
            <a:xfrm>
              <a:off x="3278521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8" name="Ellipse 2397"/>
            <p:cNvSpPr/>
            <p:nvPr/>
          </p:nvSpPr>
          <p:spPr>
            <a:xfrm>
              <a:off x="3395268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9" name="Ellipse 2398"/>
            <p:cNvSpPr/>
            <p:nvPr/>
          </p:nvSpPr>
          <p:spPr>
            <a:xfrm>
              <a:off x="3513684" y="297381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0" name="Ellipse 2399"/>
            <p:cNvSpPr/>
            <p:nvPr/>
          </p:nvSpPr>
          <p:spPr>
            <a:xfrm>
              <a:off x="3630936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1" name="Ellipse 2400"/>
            <p:cNvSpPr/>
            <p:nvPr/>
          </p:nvSpPr>
          <p:spPr>
            <a:xfrm>
              <a:off x="3750619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2" name="Ellipse 2401"/>
            <p:cNvSpPr/>
            <p:nvPr/>
          </p:nvSpPr>
          <p:spPr>
            <a:xfrm>
              <a:off x="3871052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3" name="Ellipse 2402"/>
            <p:cNvSpPr/>
            <p:nvPr/>
          </p:nvSpPr>
          <p:spPr>
            <a:xfrm>
              <a:off x="3987799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4" name="Ellipse 2403"/>
            <p:cNvSpPr/>
            <p:nvPr/>
          </p:nvSpPr>
          <p:spPr>
            <a:xfrm>
              <a:off x="4106215" y="297381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5" name="Ellipse 2404"/>
            <p:cNvSpPr/>
            <p:nvPr/>
          </p:nvSpPr>
          <p:spPr>
            <a:xfrm>
              <a:off x="4223467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6" name="Ellipse 2405"/>
            <p:cNvSpPr/>
            <p:nvPr/>
          </p:nvSpPr>
          <p:spPr>
            <a:xfrm>
              <a:off x="4343150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7" name="Ellipse 2406"/>
            <p:cNvSpPr/>
            <p:nvPr/>
          </p:nvSpPr>
          <p:spPr>
            <a:xfrm>
              <a:off x="4463583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8" name="Ellipse 2407"/>
            <p:cNvSpPr/>
            <p:nvPr/>
          </p:nvSpPr>
          <p:spPr>
            <a:xfrm>
              <a:off x="4580331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9" name="Ellipse 2408"/>
            <p:cNvSpPr/>
            <p:nvPr/>
          </p:nvSpPr>
          <p:spPr>
            <a:xfrm>
              <a:off x="4698747" y="297381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0" name="Ellipse 2409"/>
            <p:cNvSpPr/>
            <p:nvPr/>
          </p:nvSpPr>
          <p:spPr>
            <a:xfrm>
              <a:off x="4815999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1" name="Ellipse 2410"/>
            <p:cNvSpPr/>
            <p:nvPr/>
          </p:nvSpPr>
          <p:spPr>
            <a:xfrm>
              <a:off x="4935682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2" name="Ellipse 2411"/>
            <p:cNvSpPr/>
            <p:nvPr/>
          </p:nvSpPr>
          <p:spPr>
            <a:xfrm>
              <a:off x="5056115" y="297753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3" name="Ellipse 2412"/>
            <p:cNvSpPr/>
            <p:nvPr/>
          </p:nvSpPr>
          <p:spPr>
            <a:xfrm>
              <a:off x="5172862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4" name="Ellipse 2413"/>
            <p:cNvSpPr/>
            <p:nvPr/>
          </p:nvSpPr>
          <p:spPr>
            <a:xfrm>
              <a:off x="5291278" y="297381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5" name="Ellipse 2414"/>
            <p:cNvSpPr/>
            <p:nvPr/>
          </p:nvSpPr>
          <p:spPr>
            <a:xfrm>
              <a:off x="5408530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6" name="Ellipse 2415"/>
            <p:cNvSpPr/>
            <p:nvPr/>
          </p:nvSpPr>
          <p:spPr>
            <a:xfrm>
              <a:off x="5528213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7" name="Ellipse 2416"/>
            <p:cNvSpPr/>
            <p:nvPr/>
          </p:nvSpPr>
          <p:spPr>
            <a:xfrm>
              <a:off x="5648646" y="297753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8" name="Ellipse 2417"/>
            <p:cNvSpPr/>
            <p:nvPr/>
          </p:nvSpPr>
          <p:spPr>
            <a:xfrm>
              <a:off x="2792452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9" name="Ellipse 2418"/>
            <p:cNvSpPr/>
            <p:nvPr/>
          </p:nvSpPr>
          <p:spPr>
            <a:xfrm>
              <a:off x="2910868" y="30642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0" name="Ellipse 2419"/>
            <p:cNvSpPr/>
            <p:nvPr/>
          </p:nvSpPr>
          <p:spPr>
            <a:xfrm>
              <a:off x="3028120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1" name="Ellipse 2420"/>
            <p:cNvSpPr/>
            <p:nvPr/>
          </p:nvSpPr>
          <p:spPr>
            <a:xfrm>
              <a:off x="3147803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2" name="Ellipse 2421"/>
            <p:cNvSpPr/>
            <p:nvPr/>
          </p:nvSpPr>
          <p:spPr>
            <a:xfrm>
              <a:off x="3268236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3" name="Ellipse 2422"/>
            <p:cNvSpPr/>
            <p:nvPr/>
          </p:nvSpPr>
          <p:spPr>
            <a:xfrm>
              <a:off x="3384983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4" name="Ellipse 2423"/>
            <p:cNvSpPr/>
            <p:nvPr/>
          </p:nvSpPr>
          <p:spPr>
            <a:xfrm>
              <a:off x="3503399" y="30642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5" name="Ellipse 2424"/>
            <p:cNvSpPr/>
            <p:nvPr/>
          </p:nvSpPr>
          <p:spPr>
            <a:xfrm>
              <a:off x="3620651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6" name="Ellipse 2425"/>
            <p:cNvSpPr/>
            <p:nvPr/>
          </p:nvSpPr>
          <p:spPr>
            <a:xfrm>
              <a:off x="3740334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7" name="Ellipse 2426"/>
            <p:cNvSpPr/>
            <p:nvPr/>
          </p:nvSpPr>
          <p:spPr>
            <a:xfrm>
              <a:off x="3860767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8" name="Ellipse 2427"/>
            <p:cNvSpPr/>
            <p:nvPr/>
          </p:nvSpPr>
          <p:spPr>
            <a:xfrm>
              <a:off x="3977514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9" name="Ellipse 2428"/>
            <p:cNvSpPr/>
            <p:nvPr/>
          </p:nvSpPr>
          <p:spPr>
            <a:xfrm>
              <a:off x="4095930" y="30642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0" name="Ellipse 2429"/>
            <p:cNvSpPr/>
            <p:nvPr/>
          </p:nvSpPr>
          <p:spPr>
            <a:xfrm>
              <a:off x="4213182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1" name="Ellipse 2430"/>
            <p:cNvSpPr/>
            <p:nvPr/>
          </p:nvSpPr>
          <p:spPr>
            <a:xfrm>
              <a:off x="4332865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2" name="Ellipse 2431"/>
            <p:cNvSpPr/>
            <p:nvPr/>
          </p:nvSpPr>
          <p:spPr>
            <a:xfrm>
              <a:off x="4453298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3" name="Ellipse 2432"/>
            <p:cNvSpPr/>
            <p:nvPr/>
          </p:nvSpPr>
          <p:spPr>
            <a:xfrm>
              <a:off x="4570045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4" name="Ellipse 2433"/>
            <p:cNvSpPr/>
            <p:nvPr/>
          </p:nvSpPr>
          <p:spPr>
            <a:xfrm>
              <a:off x="4688461" y="30642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5" name="Ellipse 2434"/>
            <p:cNvSpPr/>
            <p:nvPr/>
          </p:nvSpPr>
          <p:spPr>
            <a:xfrm>
              <a:off x="4805713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6" name="Ellipse 2435"/>
            <p:cNvSpPr/>
            <p:nvPr/>
          </p:nvSpPr>
          <p:spPr>
            <a:xfrm>
              <a:off x="4925396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7" name="Ellipse 2436"/>
            <p:cNvSpPr/>
            <p:nvPr/>
          </p:nvSpPr>
          <p:spPr>
            <a:xfrm>
              <a:off x="5045829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8" name="Ellipse 2437"/>
            <p:cNvSpPr/>
            <p:nvPr/>
          </p:nvSpPr>
          <p:spPr>
            <a:xfrm>
              <a:off x="5162577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9" name="Ellipse 2438"/>
            <p:cNvSpPr/>
            <p:nvPr/>
          </p:nvSpPr>
          <p:spPr>
            <a:xfrm>
              <a:off x="5280993" y="306421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0" name="Ellipse 2439"/>
            <p:cNvSpPr/>
            <p:nvPr/>
          </p:nvSpPr>
          <p:spPr>
            <a:xfrm>
              <a:off x="5398245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1" name="Ellipse 2440"/>
            <p:cNvSpPr/>
            <p:nvPr/>
          </p:nvSpPr>
          <p:spPr>
            <a:xfrm>
              <a:off x="5517928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2" name="Ellipse 2441"/>
            <p:cNvSpPr/>
            <p:nvPr/>
          </p:nvSpPr>
          <p:spPr>
            <a:xfrm>
              <a:off x="5638361" y="306792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3" name="Ellipse 2442"/>
            <p:cNvSpPr/>
            <p:nvPr/>
          </p:nvSpPr>
          <p:spPr>
            <a:xfrm>
              <a:off x="2210371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4" name="Ellipse 2443"/>
            <p:cNvSpPr/>
            <p:nvPr/>
          </p:nvSpPr>
          <p:spPr>
            <a:xfrm>
              <a:off x="2328787" y="306421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5" name="Ellipse 2444"/>
            <p:cNvSpPr/>
            <p:nvPr/>
          </p:nvSpPr>
          <p:spPr>
            <a:xfrm>
              <a:off x="2446039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6" name="Ellipse 2445"/>
            <p:cNvSpPr/>
            <p:nvPr/>
          </p:nvSpPr>
          <p:spPr>
            <a:xfrm>
              <a:off x="2565722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7" name="Ellipse 2446"/>
            <p:cNvSpPr/>
            <p:nvPr/>
          </p:nvSpPr>
          <p:spPr>
            <a:xfrm>
              <a:off x="2686155" y="306792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8" name="Ellipse 2447"/>
            <p:cNvSpPr/>
            <p:nvPr/>
          </p:nvSpPr>
          <p:spPr>
            <a:xfrm>
              <a:off x="2194575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9" name="Ellipse 2448"/>
            <p:cNvSpPr/>
            <p:nvPr/>
          </p:nvSpPr>
          <p:spPr>
            <a:xfrm>
              <a:off x="2312991" y="324039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0" name="Ellipse 2449"/>
            <p:cNvSpPr/>
            <p:nvPr/>
          </p:nvSpPr>
          <p:spPr>
            <a:xfrm>
              <a:off x="2430243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1" name="Ellipse 2450"/>
            <p:cNvSpPr/>
            <p:nvPr/>
          </p:nvSpPr>
          <p:spPr>
            <a:xfrm>
              <a:off x="2549926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2" name="Ellipse 2451"/>
            <p:cNvSpPr/>
            <p:nvPr/>
          </p:nvSpPr>
          <p:spPr>
            <a:xfrm>
              <a:off x="2670359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3" name="Ellipse 2452"/>
            <p:cNvSpPr/>
            <p:nvPr/>
          </p:nvSpPr>
          <p:spPr>
            <a:xfrm>
              <a:off x="2787106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4" name="Ellipse 2453"/>
            <p:cNvSpPr/>
            <p:nvPr/>
          </p:nvSpPr>
          <p:spPr>
            <a:xfrm>
              <a:off x="2905522" y="324039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5" name="Ellipse 2454"/>
            <p:cNvSpPr/>
            <p:nvPr/>
          </p:nvSpPr>
          <p:spPr>
            <a:xfrm>
              <a:off x="3022774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6" name="Ellipse 2455"/>
            <p:cNvSpPr/>
            <p:nvPr/>
          </p:nvSpPr>
          <p:spPr>
            <a:xfrm>
              <a:off x="3142457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7" name="Ellipse 2456"/>
            <p:cNvSpPr/>
            <p:nvPr/>
          </p:nvSpPr>
          <p:spPr>
            <a:xfrm>
              <a:off x="3262890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8" name="Ellipse 2457"/>
            <p:cNvSpPr/>
            <p:nvPr/>
          </p:nvSpPr>
          <p:spPr>
            <a:xfrm>
              <a:off x="3379637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9" name="Ellipse 2458"/>
            <p:cNvSpPr/>
            <p:nvPr/>
          </p:nvSpPr>
          <p:spPr>
            <a:xfrm>
              <a:off x="3498053" y="324039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0" name="Ellipse 2459"/>
            <p:cNvSpPr/>
            <p:nvPr/>
          </p:nvSpPr>
          <p:spPr>
            <a:xfrm>
              <a:off x="3615305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1" name="Ellipse 2460"/>
            <p:cNvSpPr/>
            <p:nvPr/>
          </p:nvSpPr>
          <p:spPr>
            <a:xfrm>
              <a:off x="3734988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2" name="Ellipse 2461"/>
            <p:cNvSpPr/>
            <p:nvPr/>
          </p:nvSpPr>
          <p:spPr>
            <a:xfrm>
              <a:off x="3855421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3" name="Ellipse 2462"/>
            <p:cNvSpPr/>
            <p:nvPr/>
          </p:nvSpPr>
          <p:spPr>
            <a:xfrm>
              <a:off x="3972168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4" name="Ellipse 2463"/>
            <p:cNvSpPr/>
            <p:nvPr/>
          </p:nvSpPr>
          <p:spPr>
            <a:xfrm>
              <a:off x="4090584" y="324039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5" name="Ellipse 2464"/>
            <p:cNvSpPr/>
            <p:nvPr/>
          </p:nvSpPr>
          <p:spPr>
            <a:xfrm>
              <a:off x="4207836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6" name="Ellipse 2465"/>
            <p:cNvSpPr/>
            <p:nvPr/>
          </p:nvSpPr>
          <p:spPr>
            <a:xfrm>
              <a:off x="4327519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7" name="Ellipse 2466"/>
            <p:cNvSpPr/>
            <p:nvPr/>
          </p:nvSpPr>
          <p:spPr>
            <a:xfrm>
              <a:off x="4447952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8" name="Ellipse 2467"/>
            <p:cNvSpPr/>
            <p:nvPr/>
          </p:nvSpPr>
          <p:spPr>
            <a:xfrm>
              <a:off x="4564700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9" name="Ellipse 2468"/>
            <p:cNvSpPr/>
            <p:nvPr/>
          </p:nvSpPr>
          <p:spPr>
            <a:xfrm>
              <a:off x="4683116" y="324039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0" name="Ellipse 2469"/>
            <p:cNvSpPr/>
            <p:nvPr/>
          </p:nvSpPr>
          <p:spPr>
            <a:xfrm>
              <a:off x="4800368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1" name="Ellipse 2470"/>
            <p:cNvSpPr/>
            <p:nvPr/>
          </p:nvSpPr>
          <p:spPr>
            <a:xfrm>
              <a:off x="4920051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2" name="Ellipse 2471"/>
            <p:cNvSpPr/>
            <p:nvPr/>
          </p:nvSpPr>
          <p:spPr>
            <a:xfrm>
              <a:off x="5040484" y="324411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3" name="Ellipse 2472"/>
            <p:cNvSpPr/>
            <p:nvPr/>
          </p:nvSpPr>
          <p:spPr>
            <a:xfrm>
              <a:off x="5157231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4" name="Ellipse 2473"/>
            <p:cNvSpPr/>
            <p:nvPr/>
          </p:nvSpPr>
          <p:spPr>
            <a:xfrm>
              <a:off x="5275647" y="324039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5" name="Ellipse 2474"/>
            <p:cNvSpPr/>
            <p:nvPr/>
          </p:nvSpPr>
          <p:spPr>
            <a:xfrm>
              <a:off x="5392899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6" name="Ellipse 2475"/>
            <p:cNvSpPr/>
            <p:nvPr/>
          </p:nvSpPr>
          <p:spPr>
            <a:xfrm>
              <a:off x="5512582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7" name="Ellipse 2476"/>
            <p:cNvSpPr/>
            <p:nvPr/>
          </p:nvSpPr>
          <p:spPr>
            <a:xfrm>
              <a:off x="5633015" y="324411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8" name="Ellipse 2477"/>
            <p:cNvSpPr/>
            <p:nvPr/>
          </p:nvSpPr>
          <p:spPr>
            <a:xfrm>
              <a:off x="2792452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9" name="Ellipse 2478"/>
            <p:cNvSpPr/>
            <p:nvPr/>
          </p:nvSpPr>
          <p:spPr>
            <a:xfrm>
              <a:off x="2910868" y="352387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0" name="Ellipse 2479"/>
            <p:cNvSpPr/>
            <p:nvPr/>
          </p:nvSpPr>
          <p:spPr>
            <a:xfrm>
              <a:off x="3028120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1" name="Ellipse 2480"/>
            <p:cNvSpPr/>
            <p:nvPr/>
          </p:nvSpPr>
          <p:spPr>
            <a:xfrm>
              <a:off x="3147803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2" name="Ellipse 2481"/>
            <p:cNvSpPr/>
            <p:nvPr/>
          </p:nvSpPr>
          <p:spPr>
            <a:xfrm>
              <a:off x="3268236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3" name="Ellipse 2482"/>
            <p:cNvSpPr/>
            <p:nvPr/>
          </p:nvSpPr>
          <p:spPr>
            <a:xfrm>
              <a:off x="3384983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4" name="Ellipse 2483"/>
            <p:cNvSpPr/>
            <p:nvPr/>
          </p:nvSpPr>
          <p:spPr>
            <a:xfrm>
              <a:off x="3503399" y="352387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5" name="Ellipse 2484"/>
            <p:cNvSpPr/>
            <p:nvPr/>
          </p:nvSpPr>
          <p:spPr>
            <a:xfrm>
              <a:off x="3620651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6" name="Ellipse 2485"/>
            <p:cNvSpPr/>
            <p:nvPr/>
          </p:nvSpPr>
          <p:spPr>
            <a:xfrm>
              <a:off x="3740334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7" name="Ellipse 2486"/>
            <p:cNvSpPr/>
            <p:nvPr/>
          </p:nvSpPr>
          <p:spPr>
            <a:xfrm>
              <a:off x="3860767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8" name="Ellipse 2487"/>
            <p:cNvSpPr/>
            <p:nvPr/>
          </p:nvSpPr>
          <p:spPr>
            <a:xfrm>
              <a:off x="3977514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9" name="Ellipse 2488"/>
            <p:cNvSpPr/>
            <p:nvPr/>
          </p:nvSpPr>
          <p:spPr>
            <a:xfrm>
              <a:off x="4095930" y="352387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0" name="Ellipse 2489"/>
            <p:cNvSpPr/>
            <p:nvPr/>
          </p:nvSpPr>
          <p:spPr>
            <a:xfrm>
              <a:off x="4213182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1" name="Ellipse 2490"/>
            <p:cNvSpPr/>
            <p:nvPr/>
          </p:nvSpPr>
          <p:spPr>
            <a:xfrm>
              <a:off x="4332865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2" name="Ellipse 2491"/>
            <p:cNvSpPr/>
            <p:nvPr/>
          </p:nvSpPr>
          <p:spPr>
            <a:xfrm>
              <a:off x="4453298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3" name="Ellipse 2492"/>
            <p:cNvSpPr/>
            <p:nvPr/>
          </p:nvSpPr>
          <p:spPr>
            <a:xfrm>
              <a:off x="4570045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4" name="Ellipse 2493"/>
            <p:cNvSpPr/>
            <p:nvPr/>
          </p:nvSpPr>
          <p:spPr>
            <a:xfrm>
              <a:off x="4688461" y="352387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5" name="Ellipse 2494"/>
            <p:cNvSpPr/>
            <p:nvPr/>
          </p:nvSpPr>
          <p:spPr>
            <a:xfrm>
              <a:off x="4805713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6" name="Ellipse 2495"/>
            <p:cNvSpPr/>
            <p:nvPr/>
          </p:nvSpPr>
          <p:spPr>
            <a:xfrm>
              <a:off x="4925396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7" name="Ellipse 2496"/>
            <p:cNvSpPr/>
            <p:nvPr/>
          </p:nvSpPr>
          <p:spPr>
            <a:xfrm>
              <a:off x="5045829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8" name="Ellipse 2497"/>
            <p:cNvSpPr/>
            <p:nvPr/>
          </p:nvSpPr>
          <p:spPr>
            <a:xfrm>
              <a:off x="5162577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9" name="Ellipse 2498"/>
            <p:cNvSpPr/>
            <p:nvPr/>
          </p:nvSpPr>
          <p:spPr>
            <a:xfrm>
              <a:off x="5280993" y="352387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0" name="Ellipse 2499"/>
            <p:cNvSpPr/>
            <p:nvPr/>
          </p:nvSpPr>
          <p:spPr>
            <a:xfrm>
              <a:off x="5398245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1" name="Ellipse 2500"/>
            <p:cNvSpPr/>
            <p:nvPr/>
          </p:nvSpPr>
          <p:spPr>
            <a:xfrm>
              <a:off x="5517928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2" name="Ellipse 2501"/>
            <p:cNvSpPr/>
            <p:nvPr/>
          </p:nvSpPr>
          <p:spPr>
            <a:xfrm>
              <a:off x="5638361" y="3527595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3" name="Ellipse 2502"/>
            <p:cNvSpPr/>
            <p:nvPr/>
          </p:nvSpPr>
          <p:spPr>
            <a:xfrm>
              <a:off x="2210371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4" name="Ellipse 2503"/>
            <p:cNvSpPr/>
            <p:nvPr/>
          </p:nvSpPr>
          <p:spPr>
            <a:xfrm>
              <a:off x="2328787" y="352387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5" name="Ellipse 2504"/>
            <p:cNvSpPr/>
            <p:nvPr/>
          </p:nvSpPr>
          <p:spPr>
            <a:xfrm>
              <a:off x="2446039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6" name="Ellipse 2505"/>
            <p:cNvSpPr/>
            <p:nvPr/>
          </p:nvSpPr>
          <p:spPr>
            <a:xfrm>
              <a:off x="2565722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7" name="Ellipse 2506"/>
            <p:cNvSpPr/>
            <p:nvPr/>
          </p:nvSpPr>
          <p:spPr>
            <a:xfrm>
              <a:off x="2686155" y="3527595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8" name="Ellipse 2507"/>
            <p:cNvSpPr/>
            <p:nvPr/>
          </p:nvSpPr>
          <p:spPr>
            <a:xfrm>
              <a:off x="2210206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9" name="Ellipse 2508"/>
            <p:cNvSpPr/>
            <p:nvPr/>
          </p:nvSpPr>
          <p:spPr>
            <a:xfrm>
              <a:off x="2328622" y="361505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0" name="Ellipse 2509"/>
            <p:cNvSpPr/>
            <p:nvPr/>
          </p:nvSpPr>
          <p:spPr>
            <a:xfrm>
              <a:off x="2445874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1" name="Ellipse 2510"/>
            <p:cNvSpPr/>
            <p:nvPr/>
          </p:nvSpPr>
          <p:spPr>
            <a:xfrm>
              <a:off x="2565557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2" name="Ellipse 2511"/>
            <p:cNvSpPr/>
            <p:nvPr/>
          </p:nvSpPr>
          <p:spPr>
            <a:xfrm>
              <a:off x="2685990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3" name="Ellipse 2512"/>
            <p:cNvSpPr/>
            <p:nvPr/>
          </p:nvSpPr>
          <p:spPr>
            <a:xfrm>
              <a:off x="2802737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4" name="Ellipse 2513"/>
            <p:cNvSpPr/>
            <p:nvPr/>
          </p:nvSpPr>
          <p:spPr>
            <a:xfrm>
              <a:off x="2921153" y="361505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5" name="Ellipse 2514"/>
            <p:cNvSpPr/>
            <p:nvPr/>
          </p:nvSpPr>
          <p:spPr>
            <a:xfrm>
              <a:off x="3038405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6" name="Ellipse 2515"/>
            <p:cNvSpPr/>
            <p:nvPr/>
          </p:nvSpPr>
          <p:spPr>
            <a:xfrm>
              <a:off x="3158088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7" name="Ellipse 2516"/>
            <p:cNvSpPr/>
            <p:nvPr/>
          </p:nvSpPr>
          <p:spPr>
            <a:xfrm>
              <a:off x="3278521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8" name="Ellipse 2517"/>
            <p:cNvSpPr/>
            <p:nvPr/>
          </p:nvSpPr>
          <p:spPr>
            <a:xfrm>
              <a:off x="3395268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9" name="Ellipse 2518"/>
            <p:cNvSpPr/>
            <p:nvPr/>
          </p:nvSpPr>
          <p:spPr>
            <a:xfrm>
              <a:off x="3513684" y="361505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0" name="Ellipse 2519"/>
            <p:cNvSpPr/>
            <p:nvPr/>
          </p:nvSpPr>
          <p:spPr>
            <a:xfrm>
              <a:off x="3630936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1" name="Ellipse 2520"/>
            <p:cNvSpPr/>
            <p:nvPr/>
          </p:nvSpPr>
          <p:spPr>
            <a:xfrm>
              <a:off x="3750619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2" name="Ellipse 2521"/>
            <p:cNvSpPr/>
            <p:nvPr/>
          </p:nvSpPr>
          <p:spPr>
            <a:xfrm>
              <a:off x="3871052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3" name="Ellipse 2522"/>
            <p:cNvSpPr/>
            <p:nvPr/>
          </p:nvSpPr>
          <p:spPr>
            <a:xfrm>
              <a:off x="3987799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4" name="Ellipse 2523"/>
            <p:cNvSpPr/>
            <p:nvPr/>
          </p:nvSpPr>
          <p:spPr>
            <a:xfrm>
              <a:off x="4106215" y="361505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5" name="Ellipse 2524"/>
            <p:cNvSpPr/>
            <p:nvPr/>
          </p:nvSpPr>
          <p:spPr>
            <a:xfrm>
              <a:off x="4223467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6" name="Ellipse 2525"/>
            <p:cNvSpPr/>
            <p:nvPr/>
          </p:nvSpPr>
          <p:spPr>
            <a:xfrm>
              <a:off x="4343150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7" name="Ellipse 2526"/>
            <p:cNvSpPr/>
            <p:nvPr/>
          </p:nvSpPr>
          <p:spPr>
            <a:xfrm>
              <a:off x="4463583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8" name="Ellipse 2527"/>
            <p:cNvSpPr/>
            <p:nvPr/>
          </p:nvSpPr>
          <p:spPr>
            <a:xfrm>
              <a:off x="4580331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9" name="Ellipse 2528"/>
            <p:cNvSpPr/>
            <p:nvPr/>
          </p:nvSpPr>
          <p:spPr>
            <a:xfrm>
              <a:off x="4698747" y="361505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0" name="Ellipse 2529"/>
            <p:cNvSpPr/>
            <p:nvPr/>
          </p:nvSpPr>
          <p:spPr>
            <a:xfrm>
              <a:off x="4815999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1" name="Ellipse 2530"/>
            <p:cNvSpPr/>
            <p:nvPr/>
          </p:nvSpPr>
          <p:spPr>
            <a:xfrm>
              <a:off x="4935682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2" name="Ellipse 2531"/>
            <p:cNvSpPr/>
            <p:nvPr/>
          </p:nvSpPr>
          <p:spPr>
            <a:xfrm>
              <a:off x="5056115" y="361877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3" name="Ellipse 2532"/>
            <p:cNvSpPr/>
            <p:nvPr/>
          </p:nvSpPr>
          <p:spPr>
            <a:xfrm>
              <a:off x="5172862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4" name="Ellipse 2533"/>
            <p:cNvSpPr/>
            <p:nvPr/>
          </p:nvSpPr>
          <p:spPr>
            <a:xfrm>
              <a:off x="5291278" y="361505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5" name="Ellipse 2534"/>
            <p:cNvSpPr/>
            <p:nvPr/>
          </p:nvSpPr>
          <p:spPr>
            <a:xfrm>
              <a:off x="5408530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6" name="Ellipse 2535"/>
            <p:cNvSpPr/>
            <p:nvPr/>
          </p:nvSpPr>
          <p:spPr>
            <a:xfrm>
              <a:off x="5528213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7" name="Ellipse 2536"/>
            <p:cNvSpPr/>
            <p:nvPr/>
          </p:nvSpPr>
          <p:spPr>
            <a:xfrm>
              <a:off x="5648646" y="361877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8" name="Ellipse 2537"/>
            <p:cNvSpPr/>
            <p:nvPr/>
          </p:nvSpPr>
          <p:spPr>
            <a:xfrm>
              <a:off x="2792452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9" name="Ellipse 2538"/>
            <p:cNvSpPr/>
            <p:nvPr/>
          </p:nvSpPr>
          <p:spPr>
            <a:xfrm>
              <a:off x="2910868" y="33326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0" name="Ellipse 2539"/>
            <p:cNvSpPr/>
            <p:nvPr/>
          </p:nvSpPr>
          <p:spPr>
            <a:xfrm>
              <a:off x="3028120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1" name="Ellipse 2540"/>
            <p:cNvSpPr/>
            <p:nvPr/>
          </p:nvSpPr>
          <p:spPr>
            <a:xfrm>
              <a:off x="3147803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2" name="Ellipse 2541"/>
            <p:cNvSpPr/>
            <p:nvPr/>
          </p:nvSpPr>
          <p:spPr>
            <a:xfrm>
              <a:off x="3268236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3" name="Ellipse 2542"/>
            <p:cNvSpPr/>
            <p:nvPr/>
          </p:nvSpPr>
          <p:spPr>
            <a:xfrm>
              <a:off x="3384983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4" name="Ellipse 2543"/>
            <p:cNvSpPr/>
            <p:nvPr/>
          </p:nvSpPr>
          <p:spPr>
            <a:xfrm>
              <a:off x="3503399" y="33326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5" name="Ellipse 2544"/>
            <p:cNvSpPr/>
            <p:nvPr/>
          </p:nvSpPr>
          <p:spPr>
            <a:xfrm>
              <a:off x="3620651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6" name="Ellipse 2545"/>
            <p:cNvSpPr/>
            <p:nvPr/>
          </p:nvSpPr>
          <p:spPr>
            <a:xfrm>
              <a:off x="3740334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7" name="Ellipse 2546"/>
            <p:cNvSpPr/>
            <p:nvPr/>
          </p:nvSpPr>
          <p:spPr>
            <a:xfrm>
              <a:off x="3860767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8" name="Ellipse 2547"/>
            <p:cNvSpPr/>
            <p:nvPr/>
          </p:nvSpPr>
          <p:spPr>
            <a:xfrm>
              <a:off x="3977514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9" name="Ellipse 2548"/>
            <p:cNvSpPr/>
            <p:nvPr/>
          </p:nvSpPr>
          <p:spPr>
            <a:xfrm>
              <a:off x="4095930" y="33326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0" name="Ellipse 2549"/>
            <p:cNvSpPr/>
            <p:nvPr/>
          </p:nvSpPr>
          <p:spPr>
            <a:xfrm>
              <a:off x="4213182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1" name="Ellipse 2550"/>
            <p:cNvSpPr/>
            <p:nvPr/>
          </p:nvSpPr>
          <p:spPr>
            <a:xfrm>
              <a:off x="4332865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2" name="Ellipse 2551"/>
            <p:cNvSpPr/>
            <p:nvPr/>
          </p:nvSpPr>
          <p:spPr>
            <a:xfrm>
              <a:off x="4453298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3" name="Ellipse 2552"/>
            <p:cNvSpPr/>
            <p:nvPr/>
          </p:nvSpPr>
          <p:spPr>
            <a:xfrm>
              <a:off x="4570045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4" name="Ellipse 2553"/>
            <p:cNvSpPr/>
            <p:nvPr/>
          </p:nvSpPr>
          <p:spPr>
            <a:xfrm>
              <a:off x="4688461" y="33326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5" name="Ellipse 2554"/>
            <p:cNvSpPr/>
            <p:nvPr/>
          </p:nvSpPr>
          <p:spPr>
            <a:xfrm>
              <a:off x="4805713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6" name="Ellipse 2555"/>
            <p:cNvSpPr/>
            <p:nvPr/>
          </p:nvSpPr>
          <p:spPr>
            <a:xfrm>
              <a:off x="4925396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7" name="Ellipse 2556"/>
            <p:cNvSpPr/>
            <p:nvPr/>
          </p:nvSpPr>
          <p:spPr>
            <a:xfrm>
              <a:off x="5045829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8" name="Ellipse 2557"/>
            <p:cNvSpPr/>
            <p:nvPr/>
          </p:nvSpPr>
          <p:spPr>
            <a:xfrm>
              <a:off x="5162577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9" name="Ellipse 2558"/>
            <p:cNvSpPr/>
            <p:nvPr/>
          </p:nvSpPr>
          <p:spPr>
            <a:xfrm>
              <a:off x="5280993" y="333265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0" name="Ellipse 2559"/>
            <p:cNvSpPr/>
            <p:nvPr/>
          </p:nvSpPr>
          <p:spPr>
            <a:xfrm>
              <a:off x="5398245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1" name="Ellipse 2560"/>
            <p:cNvSpPr/>
            <p:nvPr/>
          </p:nvSpPr>
          <p:spPr>
            <a:xfrm>
              <a:off x="5517928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2" name="Ellipse 2561"/>
            <p:cNvSpPr/>
            <p:nvPr/>
          </p:nvSpPr>
          <p:spPr>
            <a:xfrm>
              <a:off x="5638361" y="3336371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3" name="Ellipse 2562"/>
            <p:cNvSpPr/>
            <p:nvPr/>
          </p:nvSpPr>
          <p:spPr>
            <a:xfrm>
              <a:off x="2210371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4" name="Ellipse 2563"/>
            <p:cNvSpPr/>
            <p:nvPr/>
          </p:nvSpPr>
          <p:spPr>
            <a:xfrm>
              <a:off x="2328787" y="333265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5" name="Ellipse 2564"/>
            <p:cNvSpPr/>
            <p:nvPr/>
          </p:nvSpPr>
          <p:spPr>
            <a:xfrm>
              <a:off x="2446039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6" name="Ellipse 2565"/>
            <p:cNvSpPr/>
            <p:nvPr/>
          </p:nvSpPr>
          <p:spPr>
            <a:xfrm>
              <a:off x="2565722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7" name="Ellipse 2566"/>
            <p:cNvSpPr/>
            <p:nvPr/>
          </p:nvSpPr>
          <p:spPr>
            <a:xfrm>
              <a:off x="2686155" y="3336371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8" name="Ellipse 2567"/>
            <p:cNvSpPr/>
            <p:nvPr/>
          </p:nvSpPr>
          <p:spPr>
            <a:xfrm>
              <a:off x="2210206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9" name="Ellipse 2568"/>
            <p:cNvSpPr/>
            <p:nvPr/>
          </p:nvSpPr>
          <p:spPr>
            <a:xfrm>
              <a:off x="2328622" y="34238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0" name="Ellipse 2569"/>
            <p:cNvSpPr/>
            <p:nvPr/>
          </p:nvSpPr>
          <p:spPr>
            <a:xfrm>
              <a:off x="2445874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1" name="Ellipse 2570"/>
            <p:cNvSpPr/>
            <p:nvPr/>
          </p:nvSpPr>
          <p:spPr>
            <a:xfrm>
              <a:off x="2565557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2" name="Ellipse 2571"/>
            <p:cNvSpPr/>
            <p:nvPr/>
          </p:nvSpPr>
          <p:spPr>
            <a:xfrm>
              <a:off x="2685990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3" name="Ellipse 2572"/>
            <p:cNvSpPr/>
            <p:nvPr/>
          </p:nvSpPr>
          <p:spPr>
            <a:xfrm>
              <a:off x="2802737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4" name="Ellipse 2573"/>
            <p:cNvSpPr/>
            <p:nvPr/>
          </p:nvSpPr>
          <p:spPr>
            <a:xfrm>
              <a:off x="2921153" y="34238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5" name="Ellipse 2574"/>
            <p:cNvSpPr/>
            <p:nvPr/>
          </p:nvSpPr>
          <p:spPr>
            <a:xfrm>
              <a:off x="3038405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6" name="Ellipse 2575"/>
            <p:cNvSpPr/>
            <p:nvPr/>
          </p:nvSpPr>
          <p:spPr>
            <a:xfrm>
              <a:off x="3158088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7" name="Ellipse 2576"/>
            <p:cNvSpPr/>
            <p:nvPr/>
          </p:nvSpPr>
          <p:spPr>
            <a:xfrm>
              <a:off x="3278521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8" name="Ellipse 2577"/>
            <p:cNvSpPr/>
            <p:nvPr/>
          </p:nvSpPr>
          <p:spPr>
            <a:xfrm>
              <a:off x="3395268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9" name="Ellipse 2578"/>
            <p:cNvSpPr/>
            <p:nvPr/>
          </p:nvSpPr>
          <p:spPr>
            <a:xfrm>
              <a:off x="3513684" y="34238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0" name="Ellipse 2579"/>
            <p:cNvSpPr/>
            <p:nvPr/>
          </p:nvSpPr>
          <p:spPr>
            <a:xfrm>
              <a:off x="3630936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1" name="Ellipse 2580"/>
            <p:cNvSpPr/>
            <p:nvPr/>
          </p:nvSpPr>
          <p:spPr>
            <a:xfrm>
              <a:off x="3750619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2" name="Ellipse 2581"/>
            <p:cNvSpPr/>
            <p:nvPr/>
          </p:nvSpPr>
          <p:spPr>
            <a:xfrm>
              <a:off x="3871052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3" name="Ellipse 2582"/>
            <p:cNvSpPr/>
            <p:nvPr/>
          </p:nvSpPr>
          <p:spPr>
            <a:xfrm>
              <a:off x="3987799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4" name="Ellipse 2583"/>
            <p:cNvSpPr/>
            <p:nvPr/>
          </p:nvSpPr>
          <p:spPr>
            <a:xfrm>
              <a:off x="4106215" y="34238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5" name="Ellipse 2584"/>
            <p:cNvSpPr/>
            <p:nvPr/>
          </p:nvSpPr>
          <p:spPr>
            <a:xfrm>
              <a:off x="4223467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6" name="Ellipse 2585"/>
            <p:cNvSpPr/>
            <p:nvPr/>
          </p:nvSpPr>
          <p:spPr>
            <a:xfrm>
              <a:off x="4343150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7" name="Ellipse 2586"/>
            <p:cNvSpPr/>
            <p:nvPr/>
          </p:nvSpPr>
          <p:spPr>
            <a:xfrm>
              <a:off x="4463583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8" name="Ellipse 2587"/>
            <p:cNvSpPr/>
            <p:nvPr/>
          </p:nvSpPr>
          <p:spPr>
            <a:xfrm>
              <a:off x="4580331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9" name="Ellipse 2588"/>
            <p:cNvSpPr/>
            <p:nvPr/>
          </p:nvSpPr>
          <p:spPr>
            <a:xfrm>
              <a:off x="4698747" y="34238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0" name="Ellipse 2589"/>
            <p:cNvSpPr/>
            <p:nvPr/>
          </p:nvSpPr>
          <p:spPr>
            <a:xfrm>
              <a:off x="4815999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1" name="Ellipse 2590"/>
            <p:cNvSpPr/>
            <p:nvPr/>
          </p:nvSpPr>
          <p:spPr>
            <a:xfrm>
              <a:off x="4935682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2" name="Ellipse 2591"/>
            <p:cNvSpPr/>
            <p:nvPr/>
          </p:nvSpPr>
          <p:spPr>
            <a:xfrm>
              <a:off x="5056115" y="342755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3" name="Ellipse 2592"/>
            <p:cNvSpPr/>
            <p:nvPr/>
          </p:nvSpPr>
          <p:spPr>
            <a:xfrm>
              <a:off x="5172862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4" name="Ellipse 2593"/>
            <p:cNvSpPr/>
            <p:nvPr/>
          </p:nvSpPr>
          <p:spPr>
            <a:xfrm>
              <a:off x="5291278" y="34238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5" name="Ellipse 2594"/>
            <p:cNvSpPr/>
            <p:nvPr/>
          </p:nvSpPr>
          <p:spPr>
            <a:xfrm>
              <a:off x="5408530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6" name="Ellipse 2595"/>
            <p:cNvSpPr/>
            <p:nvPr/>
          </p:nvSpPr>
          <p:spPr>
            <a:xfrm>
              <a:off x="5528213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7" name="Ellipse 2596"/>
            <p:cNvSpPr/>
            <p:nvPr/>
          </p:nvSpPr>
          <p:spPr>
            <a:xfrm>
              <a:off x="5648646" y="342755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8" name="Ellipse 2597"/>
            <p:cNvSpPr/>
            <p:nvPr/>
          </p:nvSpPr>
          <p:spPr>
            <a:xfrm>
              <a:off x="2792452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9" name="Ellipse 2598"/>
            <p:cNvSpPr/>
            <p:nvPr/>
          </p:nvSpPr>
          <p:spPr>
            <a:xfrm>
              <a:off x="2910868" y="370930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0" name="Ellipse 2599"/>
            <p:cNvSpPr/>
            <p:nvPr/>
          </p:nvSpPr>
          <p:spPr>
            <a:xfrm>
              <a:off x="3028120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1" name="Ellipse 2600"/>
            <p:cNvSpPr/>
            <p:nvPr/>
          </p:nvSpPr>
          <p:spPr>
            <a:xfrm>
              <a:off x="3147803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2" name="Ellipse 2601"/>
            <p:cNvSpPr/>
            <p:nvPr/>
          </p:nvSpPr>
          <p:spPr>
            <a:xfrm>
              <a:off x="3268236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3" name="Ellipse 2602"/>
            <p:cNvSpPr/>
            <p:nvPr/>
          </p:nvSpPr>
          <p:spPr>
            <a:xfrm>
              <a:off x="3384983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4" name="Ellipse 2603"/>
            <p:cNvSpPr/>
            <p:nvPr/>
          </p:nvSpPr>
          <p:spPr>
            <a:xfrm>
              <a:off x="3503399" y="370930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5" name="Ellipse 2604"/>
            <p:cNvSpPr/>
            <p:nvPr/>
          </p:nvSpPr>
          <p:spPr>
            <a:xfrm>
              <a:off x="3620651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6" name="Ellipse 2605"/>
            <p:cNvSpPr/>
            <p:nvPr/>
          </p:nvSpPr>
          <p:spPr>
            <a:xfrm>
              <a:off x="3740334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7" name="Ellipse 2606"/>
            <p:cNvSpPr/>
            <p:nvPr/>
          </p:nvSpPr>
          <p:spPr>
            <a:xfrm>
              <a:off x="3860767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8" name="Ellipse 2607"/>
            <p:cNvSpPr/>
            <p:nvPr/>
          </p:nvSpPr>
          <p:spPr>
            <a:xfrm>
              <a:off x="3977514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9" name="Ellipse 2608"/>
            <p:cNvSpPr/>
            <p:nvPr/>
          </p:nvSpPr>
          <p:spPr>
            <a:xfrm>
              <a:off x="4095930" y="370930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0" name="Ellipse 2609"/>
            <p:cNvSpPr/>
            <p:nvPr/>
          </p:nvSpPr>
          <p:spPr>
            <a:xfrm>
              <a:off x="4213182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1" name="Ellipse 2610"/>
            <p:cNvSpPr/>
            <p:nvPr/>
          </p:nvSpPr>
          <p:spPr>
            <a:xfrm>
              <a:off x="4332865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2" name="Ellipse 2611"/>
            <p:cNvSpPr/>
            <p:nvPr/>
          </p:nvSpPr>
          <p:spPr>
            <a:xfrm>
              <a:off x="4453298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3" name="Ellipse 2612"/>
            <p:cNvSpPr/>
            <p:nvPr/>
          </p:nvSpPr>
          <p:spPr>
            <a:xfrm>
              <a:off x="4570045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4" name="Ellipse 2613"/>
            <p:cNvSpPr/>
            <p:nvPr/>
          </p:nvSpPr>
          <p:spPr>
            <a:xfrm>
              <a:off x="4688461" y="370930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5" name="Ellipse 2614"/>
            <p:cNvSpPr/>
            <p:nvPr/>
          </p:nvSpPr>
          <p:spPr>
            <a:xfrm>
              <a:off x="4805713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6" name="Ellipse 2615"/>
            <p:cNvSpPr/>
            <p:nvPr/>
          </p:nvSpPr>
          <p:spPr>
            <a:xfrm>
              <a:off x="4925396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7" name="Ellipse 2616"/>
            <p:cNvSpPr/>
            <p:nvPr/>
          </p:nvSpPr>
          <p:spPr>
            <a:xfrm>
              <a:off x="5045829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8" name="Ellipse 2617"/>
            <p:cNvSpPr/>
            <p:nvPr/>
          </p:nvSpPr>
          <p:spPr>
            <a:xfrm>
              <a:off x="5162577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9" name="Ellipse 2618"/>
            <p:cNvSpPr/>
            <p:nvPr/>
          </p:nvSpPr>
          <p:spPr>
            <a:xfrm>
              <a:off x="5280993" y="370930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0" name="Ellipse 2619"/>
            <p:cNvSpPr/>
            <p:nvPr/>
          </p:nvSpPr>
          <p:spPr>
            <a:xfrm>
              <a:off x="5398245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1" name="Ellipse 2620"/>
            <p:cNvSpPr/>
            <p:nvPr/>
          </p:nvSpPr>
          <p:spPr>
            <a:xfrm>
              <a:off x="5517928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2" name="Ellipse 2621"/>
            <p:cNvSpPr/>
            <p:nvPr/>
          </p:nvSpPr>
          <p:spPr>
            <a:xfrm>
              <a:off x="5638361" y="371302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3" name="Ellipse 2622"/>
            <p:cNvSpPr/>
            <p:nvPr/>
          </p:nvSpPr>
          <p:spPr>
            <a:xfrm>
              <a:off x="2210371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4" name="Ellipse 2623"/>
            <p:cNvSpPr/>
            <p:nvPr/>
          </p:nvSpPr>
          <p:spPr>
            <a:xfrm>
              <a:off x="2328787" y="370930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5" name="Ellipse 2624"/>
            <p:cNvSpPr/>
            <p:nvPr/>
          </p:nvSpPr>
          <p:spPr>
            <a:xfrm>
              <a:off x="2446039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6" name="Ellipse 2625"/>
            <p:cNvSpPr/>
            <p:nvPr/>
          </p:nvSpPr>
          <p:spPr>
            <a:xfrm>
              <a:off x="2565722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7" name="Ellipse 2626"/>
            <p:cNvSpPr/>
            <p:nvPr/>
          </p:nvSpPr>
          <p:spPr>
            <a:xfrm>
              <a:off x="2686155" y="371302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8" name="Ellipse 2627"/>
            <p:cNvSpPr/>
            <p:nvPr/>
          </p:nvSpPr>
          <p:spPr>
            <a:xfrm>
              <a:off x="2210206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9" name="Ellipse 2628"/>
            <p:cNvSpPr/>
            <p:nvPr/>
          </p:nvSpPr>
          <p:spPr>
            <a:xfrm>
              <a:off x="2328622" y="380048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0" name="Ellipse 2629"/>
            <p:cNvSpPr/>
            <p:nvPr/>
          </p:nvSpPr>
          <p:spPr>
            <a:xfrm>
              <a:off x="2445874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1" name="Ellipse 2630"/>
            <p:cNvSpPr/>
            <p:nvPr/>
          </p:nvSpPr>
          <p:spPr>
            <a:xfrm>
              <a:off x="2565557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2" name="Ellipse 2631"/>
            <p:cNvSpPr/>
            <p:nvPr/>
          </p:nvSpPr>
          <p:spPr>
            <a:xfrm>
              <a:off x="2685990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3" name="Ellipse 2632"/>
            <p:cNvSpPr/>
            <p:nvPr/>
          </p:nvSpPr>
          <p:spPr>
            <a:xfrm>
              <a:off x="2802737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4" name="Ellipse 2633"/>
            <p:cNvSpPr/>
            <p:nvPr/>
          </p:nvSpPr>
          <p:spPr>
            <a:xfrm>
              <a:off x="2921153" y="380048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5" name="Ellipse 2634"/>
            <p:cNvSpPr/>
            <p:nvPr/>
          </p:nvSpPr>
          <p:spPr>
            <a:xfrm>
              <a:off x="3038405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6" name="Ellipse 2635"/>
            <p:cNvSpPr/>
            <p:nvPr/>
          </p:nvSpPr>
          <p:spPr>
            <a:xfrm>
              <a:off x="3158088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7" name="Ellipse 2636"/>
            <p:cNvSpPr/>
            <p:nvPr/>
          </p:nvSpPr>
          <p:spPr>
            <a:xfrm>
              <a:off x="3278521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8" name="Ellipse 2637"/>
            <p:cNvSpPr/>
            <p:nvPr/>
          </p:nvSpPr>
          <p:spPr>
            <a:xfrm>
              <a:off x="3395268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9" name="Ellipse 2638"/>
            <p:cNvSpPr/>
            <p:nvPr/>
          </p:nvSpPr>
          <p:spPr>
            <a:xfrm>
              <a:off x="3513684" y="380048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0" name="Ellipse 2639"/>
            <p:cNvSpPr/>
            <p:nvPr/>
          </p:nvSpPr>
          <p:spPr>
            <a:xfrm>
              <a:off x="3630936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1" name="Ellipse 2640"/>
            <p:cNvSpPr/>
            <p:nvPr/>
          </p:nvSpPr>
          <p:spPr>
            <a:xfrm>
              <a:off x="3750619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2" name="Ellipse 2641"/>
            <p:cNvSpPr/>
            <p:nvPr/>
          </p:nvSpPr>
          <p:spPr>
            <a:xfrm>
              <a:off x="3871052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3" name="Ellipse 2642"/>
            <p:cNvSpPr/>
            <p:nvPr/>
          </p:nvSpPr>
          <p:spPr>
            <a:xfrm>
              <a:off x="3987799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4" name="Ellipse 2643"/>
            <p:cNvSpPr/>
            <p:nvPr/>
          </p:nvSpPr>
          <p:spPr>
            <a:xfrm>
              <a:off x="4106215" y="380048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5" name="Ellipse 2644"/>
            <p:cNvSpPr/>
            <p:nvPr/>
          </p:nvSpPr>
          <p:spPr>
            <a:xfrm>
              <a:off x="4223467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6" name="Ellipse 2645"/>
            <p:cNvSpPr/>
            <p:nvPr/>
          </p:nvSpPr>
          <p:spPr>
            <a:xfrm>
              <a:off x="4343150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7" name="Ellipse 2646"/>
            <p:cNvSpPr/>
            <p:nvPr/>
          </p:nvSpPr>
          <p:spPr>
            <a:xfrm>
              <a:off x="4463583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8" name="Ellipse 2647"/>
            <p:cNvSpPr/>
            <p:nvPr/>
          </p:nvSpPr>
          <p:spPr>
            <a:xfrm>
              <a:off x="4580331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9" name="Ellipse 2648"/>
            <p:cNvSpPr/>
            <p:nvPr/>
          </p:nvSpPr>
          <p:spPr>
            <a:xfrm>
              <a:off x="4698747" y="3800488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0" name="Ellipse 2649"/>
            <p:cNvSpPr/>
            <p:nvPr/>
          </p:nvSpPr>
          <p:spPr>
            <a:xfrm>
              <a:off x="4815999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1" name="Ellipse 2650"/>
            <p:cNvSpPr/>
            <p:nvPr/>
          </p:nvSpPr>
          <p:spPr>
            <a:xfrm>
              <a:off x="4935682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2" name="Ellipse 2651"/>
            <p:cNvSpPr/>
            <p:nvPr/>
          </p:nvSpPr>
          <p:spPr>
            <a:xfrm>
              <a:off x="5056115" y="3804204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3" name="Ellipse 2652"/>
            <p:cNvSpPr/>
            <p:nvPr/>
          </p:nvSpPr>
          <p:spPr>
            <a:xfrm>
              <a:off x="5172862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4" name="Ellipse 2653"/>
            <p:cNvSpPr/>
            <p:nvPr/>
          </p:nvSpPr>
          <p:spPr>
            <a:xfrm>
              <a:off x="5291278" y="3800488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5" name="Ellipse 2654"/>
            <p:cNvSpPr/>
            <p:nvPr/>
          </p:nvSpPr>
          <p:spPr>
            <a:xfrm>
              <a:off x="5408530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6" name="Ellipse 2655"/>
            <p:cNvSpPr/>
            <p:nvPr/>
          </p:nvSpPr>
          <p:spPr>
            <a:xfrm>
              <a:off x="5528213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7" name="Ellipse 2656"/>
            <p:cNvSpPr/>
            <p:nvPr/>
          </p:nvSpPr>
          <p:spPr>
            <a:xfrm>
              <a:off x="5648646" y="3804204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8" name="Ellipse 2657"/>
            <p:cNvSpPr/>
            <p:nvPr/>
          </p:nvSpPr>
          <p:spPr>
            <a:xfrm>
              <a:off x="2792452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9" name="Ellipse 2658"/>
            <p:cNvSpPr/>
            <p:nvPr/>
          </p:nvSpPr>
          <p:spPr>
            <a:xfrm>
              <a:off x="2910868" y="388894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0" name="Ellipse 2659"/>
            <p:cNvSpPr/>
            <p:nvPr/>
          </p:nvSpPr>
          <p:spPr>
            <a:xfrm>
              <a:off x="3028120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1" name="Ellipse 2660"/>
            <p:cNvSpPr/>
            <p:nvPr/>
          </p:nvSpPr>
          <p:spPr>
            <a:xfrm>
              <a:off x="3147803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2" name="Ellipse 2661"/>
            <p:cNvSpPr/>
            <p:nvPr/>
          </p:nvSpPr>
          <p:spPr>
            <a:xfrm>
              <a:off x="3268236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3" name="Ellipse 2662"/>
            <p:cNvSpPr/>
            <p:nvPr/>
          </p:nvSpPr>
          <p:spPr>
            <a:xfrm>
              <a:off x="3384983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4" name="Ellipse 2663"/>
            <p:cNvSpPr/>
            <p:nvPr/>
          </p:nvSpPr>
          <p:spPr>
            <a:xfrm>
              <a:off x="3503399" y="388894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5" name="Ellipse 2664"/>
            <p:cNvSpPr/>
            <p:nvPr/>
          </p:nvSpPr>
          <p:spPr>
            <a:xfrm>
              <a:off x="3620651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6" name="Ellipse 2665"/>
            <p:cNvSpPr/>
            <p:nvPr/>
          </p:nvSpPr>
          <p:spPr>
            <a:xfrm>
              <a:off x="3740334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7" name="Ellipse 2666"/>
            <p:cNvSpPr/>
            <p:nvPr/>
          </p:nvSpPr>
          <p:spPr>
            <a:xfrm>
              <a:off x="3860767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8" name="Ellipse 2667"/>
            <p:cNvSpPr/>
            <p:nvPr/>
          </p:nvSpPr>
          <p:spPr>
            <a:xfrm>
              <a:off x="3977514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9" name="Ellipse 2668"/>
            <p:cNvSpPr/>
            <p:nvPr/>
          </p:nvSpPr>
          <p:spPr>
            <a:xfrm>
              <a:off x="4095930" y="388894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0" name="Ellipse 2669"/>
            <p:cNvSpPr/>
            <p:nvPr/>
          </p:nvSpPr>
          <p:spPr>
            <a:xfrm>
              <a:off x="4213182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1" name="Ellipse 2670"/>
            <p:cNvSpPr/>
            <p:nvPr/>
          </p:nvSpPr>
          <p:spPr>
            <a:xfrm>
              <a:off x="4332865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2" name="Ellipse 2671"/>
            <p:cNvSpPr/>
            <p:nvPr/>
          </p:nvSpPr>
          <p:spPr>
            <a:xfrm>
              <a:off x="4453298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3" name="Ellipse 2672"/>
            <p:cNvSpPr/>
            <p:nvPr/>
          </p:nvSpPr>
          <p:spPr>
            <a:xfrm>
              <a:off x="4570045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4" name="Ellipse 2673"/>
            <p:cNvSpPr/>
            <p:nvPr/>
          </p:nvSpPr>
          <p:spPr>
            <a:xfrm>
              <a:off x="4688461" y="388894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5" name="Ellipse 2674"/>
            <p:cNvSpPr/>
            <p:nvPr/>
          </p:nvSpPr>
          <p:spPr>
            <a:xfrm>
              <a:off x="4805713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6" name="Ellipse 2675"/>
            <p:cNvSpPr/>
            <p:nvPr/>
          </p:nvSpPr>
          <p:spPr>
            <a:xfrm>
              <a:off x="4925396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7" name="Ellipse 2676"/>
            <p:cNvSpPr/>
            <p:nvPr/>
          </p:nvSpPr>
          <p:spPr>
            <a:xfrm>
              <a:off x="5045829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8" name="Ellipse 2677"/>
            <p:cNvSpPr/>
            <p:nvPr/>
          </p:nvSpPr>
          <p:spPr>
            <a:xfrm>
              <a:off x="5162577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9" name="Ellipse 2678"/>
            <p:cNvSpPr/>
            <p:nvPr/>
          </p:nvSpPr>
          <p:spPr>
            <a:xfrm>
              <a:off x="5280993" y="388894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0" name="Ellipse 2679"/>
            <p:cNvSpPr/>
            <p:nvPr/>
          </p:nvSpPr>
          <p:spPr>
            <a:xfrm>
              <a:off x="5398245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1" name="Ellipse 2680"/>
            <p:cNvSpPr/>
            <p:nvPr/>
          </p:nvSpPr>
          <p:spPr>
            <a:xfrm>
              <a:off x="5517928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2" name="Ellipse 2681"/>
            <p:cNvSpPr/>
            <p:nvPr/>
          </p:nvSpPr>
          <p:spPr>
            <a:xfrm>
              <a:off x="5638361" y="3892660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3" name="Ellipse 2682"/>
            <p:cNvSpPr/>
            <p:nvPr/>
          </p:nvSpPr>
          <p:spPr>
            <a:xfrm>
              <a:off x="2210371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4" name="Ellipse 2683"/>
            <p:cNvSpPr/>
            <p:nvPr/>
          </p:nvSpPr>
          <p:spPr>
            <a:xfrm>
              <a:off x="2328787" y="388894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5" name="Ellipse 2684"/>
            <p:cNvSpPr/>
            <p:nvPr/>
          </p:nvSpPr>
          <p:spPr>
            <a:xfrm>
              <a:off x="2446039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6" name="Ellipse 2685"/>
            <p:cNvSpPr/>
            <p:nvPr/>
          </p:nvSpPr>
          <p:spPr>
            <a:xfrm>
              <a:off x="2565722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7" name="Ellipse 2686"/>
            <p:cNvSpPr/>
            <p:nvPr/>
          </p:nvSpPr>
          <p:spPr>
            <a:xfrm>
              <a:off x="2686155" y="3892660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8" name="Ellipse 2687"/>
            <p:cNvSpPr/>
            <p:nvPr/>
          </p:nvSpPr>
          <p:spPr>
            <a:xfrm>
              <a:off x="2210206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9" name="Ellipse 2688"/>
            <p:cNvSpPr/>
            <p:nvPr/>
          </p:nvSpPr>
          <p:spPr>
            <a:xfrm>
              <a:off x="2328622" y="398012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0" name="Ellipse 2689"/>
            <p:cNvSpPr/>
            <p:nvPr/>
          </p:nvSpPr>
          <p:spPr>
            <a:xfrm>
              <a:off x="2445874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1" name="Ellipse 2690"/>
            <p:cNvSpPr/>
            <p:nvPr/>
          </p:nvSpPr>
          <p:spPr>
            <a:xfrm>
              <a:off x="2565557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2" name="Ellipse 2691"/>
            <p:cNvSpPr/>
            <p:nvPr/>
          </p:nvSpPr>
          <p:spPr>
            <a:xfrm>
              <a:off x="2685990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3" name="Ellipse 2692"/>
            <p:cNvSpPr/>
            <p:nvPr/>
          </p:nvSpPr>
          <p:spPr>
            <a:xfrm>
              <a:off x="2802737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4" name="Ellipse 2693"/>
            <p:cNvSpPr/>
            <p:nvPr/>
          </p:nvSpPr>
          <p:spPr>
            <a:xfrm>
              <a:off x="2921153" y="398012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5" name="Ellipse 2694"/>
            <p:cNvSpPr/>
            <p:nvPr/>
          </p:nvSpPr>
          <p:spPr>
            <a:xfrm>
              <a:off x="3038405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6" name="Ellipse 2695"/>
            <p:cNvSpPr/>
            <p:nvPr/>
          </p:nvSpPr>
          <p:spPr>
            <a:xfrm>
              <a:off x="3158088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7" name="Ellipse 2696"/>
            <p:cNvSpPr/>
            <p:nvPr/>
          </p:nvSpPr>
          <p:spPr>
            <a:xfrm>
              <a:off x="3278521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8" name="Ellipse 2697"/>
            <p:cNvSpPr/>
            <p:nvPr/>
          </p:nvSpPr>
          <p:spPr>
            <a:xfrm>
              <a:off x="3395268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9" name="Ellipse 2698"/>
            <p:cNvSpPr/>
            <p:nvPr/>
          </p:nvSpPr>
          <p:spPr>
            <a:xfrm>
              <a:off x="3513684" y="398012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0" name="Ellipse 2699"/>
            <p:cNvSpPr/>
            <p:nvPr/>
          </p:nvSpPr>
          <p:spPr>
            <a:xfrm>
              <a:off x="3630936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1" name="Ellipse 2700"/>
            <p:cNvSpPr/>
            <p:nvPr/>
          </p:nvSpPr>
          <p:spPr>
            <a:xfrm>
              <a:off x="3750619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2" name="Ellipse 2701"/>
            <p:cNvSpPr/>
            <p:nvPr/>
          </p:nvSpPr>
          <p:spPr>
            <a:xfrm>
              <a:off x="3871052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3" name="Ellipse 2702"/>
            <p:cNvSpPr/>
            <p:nvPr/>
          </p:nvSpPr>
          <p:spPr>
            <a:xfrm>
              <a:off x="3987799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4" name="Ellipse 2703"/>
            <p:cNvSpPr/>
            <p:nvPr/>
          </p:nvSpPr>
          <p:spPr>
            <a:xfrm>
              <a:off x="4106215" y="398012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5" name="Ellipse 2704"/>
            <p:cNvSpPr/>
            <p:nvPr/>
          </p:nvSpPr>
          <p:spPr>
            <a:xfrm>
              <a:off x="4223467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6" name="Ellipse 2705"/>
            <p:cNvSpPr/>
            <p:nvPr/>
          </p:nvSpPr>
          <p:spPr>
            <a:xfrm>
              <a:off x="4343150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7" name="Ellipse 2706"/>
            <p:cNvSpPr/>
            <p:nvPr/>
          </p:nvSpPr>
          <p:spPr>
            <a:xfrm>
              <a:off x="4463583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8" name="Ellipse 2707"/>
            <p:cNvSpPr/>
            <p:nvPr/>
          </p:nvSpPr>
          <p:spPr>
            <a:xfrm>
              <a:off x="4580331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9" name="Ellipse 2708"/>
            <p:cNvSpPr/>
            <p:nvPr/>
          </p:nvSpPr>
          <p:spPr>
            <a:xfrm>
              <a:off x="4698747" y="3980122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0" name="Ellipse 2709"/>
            <p:cNvSpPr/>
            <p:nvPr/>
          </p:nvSpPr>
          <p:spPr>
            <a:xfrm>
              <a:off x="4815999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1" name="Ellipse 2710"/>
            <p:cNvSpPr/>
            <p:nvPr/>
          </p:nvSpPr>
          <p:spPr>
            <a:xfrm>
              <a:off x="4935682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2" name="Ellipse 2711"/>
            <p:cNvSpPr/>
            <p:nvPr/>
          </p:nvSpPr>
          <p:spPr>
            <a:xfrm>
              <a:off x="5056115" y="3983839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3" name="Ellipse 2712"/>
            <p:cNvSpPr/>
            <p:nvPr/>
          </p:nvSpPr>
          <p:spPr>
            <a:xfrm>
              <a:off x="5172862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4" name="Ellipse 2713"/>
            <p:cNvSpPr/>
            <p:nvPr/>
          </p:nvSpPr>
          <p:spPr>
            <a:xfrm>
              <a:off x="5291278" y="3980122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5" name="Ellipse 2714"/>
            <p:cNvSpPr/>
            <p:nvPr/>
          </p:nvSpPr>
          <p:spPr>
            <a:xfrm>
              <a:off x="5408530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6" name="Ellipse 2715"/>
            <p:cNvSpPr/>
            <p:nvPr/>
          </p:nvSpPr>
          <p:spPr>
            <a:xfrm>
              <a:off x="5528213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7" name="Ellipse 2716"/>
            <p:cNvSpPr/>
            <p:nvPr/>
          </p:nvSpPr>
          <p:spPr>
            <a:xfrm>
              <a:off x="5648646" y="3983839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8" name="Ellipse 2717"/>
            <p:cNvSpPr/>
            <p:nvPr/>
          </p:nvSpPr>
          <p:spPr>
            <a:xfrm>
              <a:off x="2792452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9" name="Ellipse 2718"/>
            <p:cNvSpPr/>
            <p:nvPr/>
          </p:nvSpPr>
          <p:spPr>
            <a:xfrm>
              <a:off x="2910868" y="407051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0" name="Ellipse 2719"/>
            <p:cNvSpPr/>
            <p:nvPr/>
          </p:nvSpPr>
          <p:spPr>
            <a:xfrm>
              <a:off x="3028120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1" name="Ellipse 2720"/>
            <p:cNvSpPr/>
            <p:nvPr/>
          </p:nvSpPr>
          <p:spPr>
            <a:xfrm>
              <a:off x="3147803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2" name="Ellipse 2721"/>
            <p:cNvSpPr/>
            <p:nvPr/>
          </p:nvSpPr>
          <p:spPr>
            <a:xfrm>
              <a:off x="3268236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3" name="Ellipse 2722"/>
            <p:cNvSpPr/>
            <p:nvPr/>
          </p:nvSpPr>
          <p:spPr>
            <a:xfrm>
              <a:off x="3384983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4" name="Ellipse 2723"/>
            <p:cNvSpPr/>
            <p:nvPr/>
          </p:nvSpPr>
          <p:spPr>
            <a:xfrm>
              <a:off x="3503399" y="407051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5" name="Ellipse 2724"/>
            <p:cNvSpPr/>
            <p:nvPr/>
          </p:nvSpPr>
          <p:spPr>
            <a:xfrm>
              <a:off x="3620651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6" name="Ellipse 2725"/>
            <p:cNvSpPr/>
            <p:nvPr/>
          </p:nvSpPr>
          <p:spPr>
            <a:xfrm>
              <a:off x="3740334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7" name="Ellipse 2726"/>
            <p:cNvSpPr/>
            <p:nvPr/>
          </p:nvSpPr>
          <p:spPr>
            <a:xfrm>
              <a:off x="3860767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8" name="Ellipse 2727"/>
            <p:cNvSpPr/>
            <p:nvPr/>
          </p:nvSpPr>
          <p:spPr>
            <a:xfrm>
              <a:off x="3977514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9" name="Ellipse 2728"/>
            <p:cNvSpPr/>
            <p:nvPr/>
          </p:nvSpPr>
          <p:spPr>
            <a:xfrm>
              <a:off x="4095930" y="407051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0" name="Ellipse 2729"/>
            <p:cNvSpPr/>
            <p:nvPr/>
          </p:nvSpPr>
          <p:spPr>
            <a:xfrm>
              <a:off x="4213182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1" name="Ellipse 2730"/>
            <p:cNvSpPr/>
            <p:nvPr/>
          </p:nvSpPr>
          <p:spPr>
            <a:xfrm>
              <a:off x="4332865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2" name="Ellipse 2731"/>
            <p:cNvSpPr/>
            <p:nvPr/>
          </p:nvSpPr>
          <p:spPr>
            <a:xfrm>
              <a:off x="4453298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3" name="Ellipse 2732"/>
            <p:cNvSpPr/>
            <p:nvPr/>
          </p:nvSpPr>
          <p:spPr>
            <a:xfrm>
              <a:off x="4570045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4" name="Ellipse 2733"/>
            <p:cNvSpPr/>
            <p:nvPr/>
          </p:nvSpPr>
          <p:spPr>
            <a:xfrm>
              <a:off x="4688461" y="407051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5" name="Ellipse 2734"/>
            <p:cNvSpPr/>
            <p:nvPr/>
          </p:nvSpPr>
          <p:spPr>
            <a:xfrm>
              <a:off x="4805713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6" name="Ellipse 2735"/>
            <p:cNvSpPr/>
            <p:nvPr/>
          </p:nvSpPr>
          <p:spPr>
            <a:xfrm>
              <a:off x="4925396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7" name="Ellipse 2736"/>
            <p:cNvSpPr/>
            <p:nvPr/>
          </p:nvSpPr>
          <p:spPr>
            <a:xfrm>
              <a:off x="5045829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8" name="Ellipse 2737"/>
            <p:cNvSpPr/>
            <p:nvPr/>
          </p:nvSpPr>
          <p:spPr>
            <a:xfrm>
              <a:off x="5162577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9" name="Ellipse 2738"/>
            <p:cNvSpPr/>
            <p:nvPr/>
          </p:nvSpPr>
          <p:spPr>
            <a:xfrm>
              <a:off x="5280993" y="4070516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0" name="Ellipse 2739"/>
            <p:cNvSpPr/>
            <p:nvPr/>
          </p:nvSpPr>
          <p:spPr>
            <a:xfrm>
              <a:off x="5398245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1" name="Ellipse 2740"/>
            <p:cNvSpPr/>
            <p:nvPr/>
          </p:nvSpPr>
          <p:spPr>
            <a:xfrm>
              <a:off x="5517928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2" name="Ellipse 2741"/>
            <p:cNvSpPr/>
            <p:nvPr/>
          </p:nvSpPr>
          <p:spPr>
            <a:xfrm>
              <a:off x="5638361" y="4074233"/>
              <a:ext cx="76798" cy="6365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3" name="Ellipse 2742"/>
            <p:cNvSpPr/>
            <p:nvPr/>
          </p:nvSpPr>
          <p:spPr>
            <a:xfrm>
              <a:off x="2210371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4" name="Ellipse 2743"/>
            <p:cNvSpPr/>
            <p:nvPr/>
          </p:nvSpPr>
          <p:spPr>
            <a:xfrm>
              <a:off x="2328787" y="4070516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5" name="Ellipse 2744"/>
            <p:cNvSpPr/>
            <p:nvPr/>
          </p:nvSpPr>
          <p:spPr>
            <a:xfrm>
              <a:off x="2446039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6" name="Ellipse 2745"/>
            <p:cNvSpPr/>
            <p:nvPr/>
          </p:nvSpPr>
          <p:spPr>
            <a:xfrm>
              <a:off x="2565722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7" name="Ellipse 2746"/>
            <p:cNvSpPr/>
            <p:nvPr/>
          </p:nvSpPr>
          <p:spPr>
            <a:xfrm>
              <a:off x="2686155" y="4074233"/>
              <a:ext cx="76798" cy="636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Ellipse 6"/>
          <p:cNvSpPr/>
          <p:nvPr/>
        </p:nvSpPr>
        <p:spPr>
          <a:xfrm>
            <a:off x="967276" y="1769887"/>
            <a:ext cx="220348" cy="183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8" name="Ellipse 2747"/>
          <p:cNvSpPr/>
          <p:nvPr/>
        </p:nvSpPr>
        <p:spPr>
          <a:xfrm>
            <a:off x="1043608" y="1838660"/>
            <a:ext cx="220348" cy="1836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899592" y="1675637"/>
            <a:ext cx="504056" cy="451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9" name="Ellipse 2748"/>
          <p:cNvSpPr/>
          <p:nvPr/>
        </p:nvSpPr>
        <p:spPr>
          <a:xfrm>
            <a:off x="967276" y="2238254"/>
            <a:ext cx="220348" cy="1836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0" name="Ellipse 2749"/>
          <p:cNvSpPr/>
          <p:nvPr/>
        </p:nvSpPr>
        <p:spPr>
          <a:xfrm>
            <a:off x="1043608" y="2307026"/>
            <a:ext cx="220348" cy="1836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1" name="Ellipse 2750"/>
          <p:cNvSpPr/>
          <p:nvPr/>
        </p:nvSpPr>
        <p:spPr>
          <a:xfrm>
            <a:off x="967276" y="2579916"/>
            <a:ext cx="220348" cy="183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2" name="Ellipse 2751"/>
          <p:cNvSpPr/>
          <p:nvPr/>
        </p:nvSpPr>
        <p:spPr>
          <a:xfrm>
            <a:off x="1043608" y="2648689"/>
            <a:ext cx="220348" cy="183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3" name="Ellipse 2752"/>
          <p:cNvSpPr/>
          <p:nvPr/>
        </p:nvSpPr>
        <p:spPr>
          <a:xfrm>
            <a:off x="967276" y="2910560"/>
            <a:ext cx="220348" cy="1836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4" name="Ellipse 2753"/>
          <p:cNvSpPr/>
          <p:nvPr/>
        </p:nvSpPr>
        <p:spPr>
          <a:xfrm>
            <a:off x="1043608" y="2979331"/>
            <a:ext cx="220348" cy="183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1" name="Ellipse 2760"/>
          <p:cNvSpPr/>
          <p:nvPr/>
        </p:nvSpPr>
        <p:spPr>
          <a:xfrm>
            <a:off x="967276" y="3207170"/>
            <a:ext cx="220348" cy="1836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2" name="Ellipse 2761"/>
          <p:cNvSpPr/>
          <p:nvPr/>
        </p:nvSpPr>
        <p:spPr>
          <a:xfrm>
            <a:off x="1043608" y="3275942"/>
            <a:ext cx="220348" cy="183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" y="1"/>
            <a:ext cx="9143999" cy="45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>
          <a:xfrm>
            <a:off x="0" y="457235"/>
            <a:ext cx="9144000" cy="4112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29" name="Gruppieren 1028"/>
          <p:cNvGrpSpPr/>
          <p:nvPr/>
        </p:nvGrpSpPr>
        <p:grpSpPr>
          <a:xfrm>
            <a:off x="4719006" y="657254"/>
            <a:ext cx="523915" cy="449006"/>
            <a:chOff x="7524328" y="1723667"/>
            <a:chExt cx="576064" cy="685109"/>
          </a:xfrm>
        </p:grpSpPr>
        <p:sp>
          <p:nvSpPr>
            <p:cNvPr id="3" name="Abgerundetes Rechteck 2"/>
            <p:cNvSpPr/>
            <p:nvPr/>
          </p:nvSpPr>
          <p:spPr>
            <a:xfrm>
              <a:off x="7524328" y="1723667"/>
              <a:ext cx="576064" cy="55409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Gleich 26"/>
            <p:cNvSpPr/>
            <p:nvPr/>
          </p:nvSpPr>
          <p:spPr>
            <a:xfrm rot="16200000">
              <a:off x="7632340" y="1741920"/>
              <a:ext cx="360040" cy="36747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576476" y="2080044"/>
              <a:ext cx="471767" cy="3287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sz="800" dirty="0" smtClean="0"/>
                <a:t>Pause</a:t>
              </a:r>
              <a:endParaRPr lang="de-DE" sz="800" dirty="0"/>
            </a:p>
          </p:txBody>
        </p:sp>
      </p:grpSp>
      <p:pic>
        <p:nvPicPr>
          <p:cNvPr id="10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" y="631397"/>
            <a:ext cx="1608460" cy="42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Abgerundetes Rechteck 1032"/>
          <p:cNvSpPr/>
          <p:nvPr/>
        </p:nvSpPr>
        <p:spPr>
          <a:xfrm>
            <a:off x="2720445" y="591849"/>
            <a:ext cx="1630778" cy="4662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2" name="Gruppieren 1031"/>
          <p:cNvGrpSpPr/>
          <p:nvPr/>
        </p:nvGrpSpPr>
        <p:grpSpPr>
          <a:xfrm>
            <a:off x="2875061" y="677921"/>
            <a:ext cx="1379889" cy="400110"/>
            <a:chOff x="7092280" y="976256"/>
            <a:chExt cx="1584176" cy="729744"/>
          </a:xfrm>
        </p:grpSpPr>
        <p:sp>
          <p:nvSpPr>
            <p:cNvPr id="17" name="Textfeld 16"/>
            <p:cNvSpPr txBox="1"/>
            <p:nvPr/>
          </p:nvSpPr>
          <p:spPr>
            <a:xfrm>
              <a:off x="7092280" y="976256"/>
              <a:ext cx="1512168" cy="72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>
                  <a:latin typeface="Bookman Old Style" pitchFamily="18" charset="0"/>
                </a:rPr>
                <a:t>04:12</a:t>
              </a:r>
              <a:endParaRPr lang="de-DE" sz="2000" b="1" dirty="0">
                <a:latin typeface="Bookman Old Style" pitchFamily="18" charset="0"/>
              </a:endParaRPr>
            </a:p>
          </p:txBody>
        </p:sp>
        <p:sp>
          <p:nvSpPr>
            <p:cNvPr id="29" name="Gleichschenkliges Dreieck 28"/>
            <p:cNvSpPr/>
            <p:nvPr/>
          </p:nvSpPr>
          <p:spPr>
            <a:xfrm>
              <a:off x="8460432" y="1050500"/>
              <a:ext cx="216024" cy="1484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Gleichschenkliges Dreieck 30"/>
            <p:cNvSpPr/>
            <p:nvPr/>
          </p:nvSpPr>
          <p:spPr>
            <a:xfrm flipV="1">
              <a:off x="8460432" y="1317444"/>
              <a:ext cx="212329" cy="1572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Ellipse 1"/>
          <p:cNvSpPr/>
          <p:nvPr/>
        </p:nvSpPr>
        <p:spPr>
          <a:xfrm>
            <a:off x="1619672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475656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755356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907704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2051720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195736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2483768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2339752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2619452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2771800" y="129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2915816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059832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347864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3203848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483548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3635896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3779912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923928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4197048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053032" y="129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332732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4485080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629096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4773112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5076056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4932040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5211740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364088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508104" y="129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5630548" y="1220918"/>
            <a:ext cx="185936" cy="153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>
          <a:xfrm>
            <a:off x="1772072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1628056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1907756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2060104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2204120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2348136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2636168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>
          <a:xfrm>
            <a:off x="2492152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>
            <a:off x="2771852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2924200" y="142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3068216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3212232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3500264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3356248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3635948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3788296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3932312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4076328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4349448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4205432" y="142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4485132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>
          <a:xfrm>
            <a:off x="4637480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4781496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4925512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5228456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5084440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5364140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516488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660504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804520" y="142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924472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80456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2060156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212504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356520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500536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88568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44552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924252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3076600" y="155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3220616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364632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652664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508648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788348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940696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4084712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228728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501848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357832" y="155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37532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4789880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933896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077912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380856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236840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16540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5668888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812904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956920" y="155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2076872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1932856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2212556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2364904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2508920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2652936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940968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2796952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3076652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3229000" y="167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373016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3517032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805064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3661048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3940748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093096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4237112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4381128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4654248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4510232" y="167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4789932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4942280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086296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5230312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5533256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389240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68940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5821288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5965304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6109320" y="167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2229272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2085256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2364956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2517304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2661320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/>
        </p:nvSpPr>
        <p:spPr>
          <a:xfrm>
            <a:off x="2805336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3093368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/>
        </p:nvSpPr>
        <p:spPr>
          <a:xfrm>
            <a:off x="2949352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3229052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/>
        </p:nvSpPr>
        <p:spPr>
          <a:xfrm>
            <a:off x="3381400" y="180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3525416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/>
        </p:nvSpPr>
        <p:spPr>
          <a:xfrm>
            <a:off x="3669432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957464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/>
        </p:nvSpPr>
        <p:spPr>
          <a:xfrm>
            <a:off x="3813448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093148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/>
        </p:nvSpPr>
        <p:spPr>
          <a:xfrm>
            <a:off x="4245496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389512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/>
        </p:nvSpPr>
        <p:spPr>
          <a:xfrm>
            <a:off x="4533528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4806648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/>
        </p:nvSpPr>
        <p:spPr>
          <a:xfrm>
            <a:off x="4662632" y="180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4942332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/>
        </p:nvSpPr>
        <p:spPr>
          <a:xfrm>
            <a:off x="5094680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5238696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/>
        </p:nvSpPr>
        <p:spPr>
          <a:xfrm>
            <a:off x="5382712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5685656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/>
        </p:nvSpPr>
        <p:spPr>
          <a:xfrm>
            <a:off x="5541640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5821340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/>
        </p:nvSpPr>
        <p:spPr>
          <a:xfrm>
            <a:off x="5973688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6117704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/>
        </p:nvSpPr>
        <p:spPr>
          <a:xfrm>
            <a:off x="6261720" y="180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2381672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/>
        </p:nvSpPr>
        <p:spPr>
          <a:xfrm>
            <a:off x="2237656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2517356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/>
        </p:nvSpPr>
        <p:spPr>
          <a:xfrm>
            <a:off x="2669704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2813720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/>
        </p:nvSpPr>
        <p:spPr>
          <a:xfrm>
            <a:off x="2957736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3245768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/>
        </p:nvSpPr>
        <p:spPr>
          <a:xfrm>
            <a:off x="3101752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3381452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/>
        </p:nvSpPr>
        <p:spPr>
          <a:xfrm>
            <a:off x="3533800" y="193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3677816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/>
        </p:nvSpPr>
        <p:spPr>
          <a:xfrm>
            <a:off x="3821832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4109864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/>
        </p:nvSpPr>
        <p:spPr>
          <a:xfrm>
            <a:off x="3965848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4245548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/>
        </p:nvSpPr>
        <p:spPr>
          <a:xfrm>
            <a:off x="4397896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541912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/>
        </p:nvSpPr>
        <p:spPr>
          <a:xfrm>
            <a:off x="4685928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59048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/>
        </p:nvSpPr>
        <p:spPr>
          <a:xfrm>
            <a:off x="4815032" y="193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094732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/>
        </p:nvSpPr>
        <p:spPr>
          <a:xfrm>
            <a:off x="5247080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5391096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Ellipse 218"/>
          <p:cNvSpPr/>
          <p:nvPr/>
        </p:nvSpPr>
        <p:spPr>
          <a:xfrm>
            <a:off x="5535112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5838056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Ellipse 220"/>
          <p:cNvSpPr/>
          <p:nvPr/>
        </p:nvSpPr>
        <p:spPr>
          <a:xfrm>
            <a:off x="5694040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5973740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Ellipse 222"/>
          <p:cNvSpPr/>
          <p:nvPr/>
        </p:nvSpPr>
        <p:spPr>
          <a:xfrm>
            <a:off x="6126088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6270104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Ellipse 224"/>
          <p:cNvSpPr/>
          <p:nvPr/>
        </p:nvSpPr>
        <p:spPr>
          <a:xfrm>
            <a:off x="6414120" y="193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2534072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Ellipse 226"/>
          <p:cNvSpPr/>
          <p:nvPr/>
        </p:nvSpPr>
        <p:spPr>
          <a:xfrm>
            <a:off x="2390056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2669756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Ellipse 228"/>
          <p:cNvSpPr/>
          <p:nvPr/>
        </p:nvSpPr>
        <p:spPr>
          <a:xfrm>
            <a:off x="2822104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2966120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Ellipse 230"/>
          <p:cNvSpPr/>
          <p:nvPr/>
        </p:nvSpPr>
        <p:spPr>
          <a:xfrm>
            <a:off x="3110136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3398168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/>
          <p:cNvSpPr/>
          <p:nvPr/>
        </p:nvSpPr>
        <p:spPr>
          <a:xfrm>
            <a:off x="3254152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3533852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/>
        </p:nvSpPr>
        <p:spPr>
          <a:xfrm>
            <a:off x="3686200" y="205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3830216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236"/>
          <p:cNvSpPr/>
          <p:nvPr/>
        </p:nvSpPr>
        <p:spPr>
          <a:xfrm>
            <a:off x="3974232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237"/>
          <p:cNvSpPr/>
          <p:nvPr/>
        </p:nvSpPr>
        <p:spPr>
          <a:xfrm>
            <a:off x="4262264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4118248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4397948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4550296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4694312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4838328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5111448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4967432" y="205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5247132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Ellipse 246"/>
          <p:cNvSpPr/>
          <p:nvPr/>
        </p:nvSpPr>
        <p:spPr>
          <a:xfrm>
            <a:off x="5399480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5543496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Ellipse 248"/>
          <p:cNvSpPr/>
          <p:nvPr/>
        </p:nvSpPr>
        <p:spPr>
          <a:xfrm>
            <a:off x="5687512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Ellipse 249"/>
          <p:cNvSpPr/>
          <p:nvPr/>
        </p:nvSpPr>
        <p:spPr>
          <a:xfrm>
            <a:off x="5990456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Ellipse 250"/>
          <p:cNvSpPr/>
          <p:nvPr/>
        </p:nvSpPr>
        <p:spPr>
          <a:xfrm>
            <a:off x="5846440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6126140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Ellipse 252"/>
          <p:cNvSpPr/>
          <p:nvPr/>
        </p:nvSpPr>
        <p:spPr>
          <a:xfrm>
            <a:off x="6278488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Ellipse 253"/>
          <p:cNvSpPr/>
          <p:nvPr/>
        </p:nvSpPr>
        <p:spPr>
          <a:xfrm>
            <a:off x="6422504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Ellipse 254"/>
          <p:cNvSpPr/>
          <p:nvPr/>
        </p:nvSpPr>
        <p:spPr>
          <a:xfrm>
            <a:off x="6566520" y="205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2686472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Ellipse 256"/>
          <p:cNvSpPr/>
          <p:nvPr/>
        </p:nvSpPr>
        <p:spPr>
          <a:xfrm>
            <a:off x="2542456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Ellipse 257"/>
          <p:cNvSpPr/>
          <p:nvPr/>
        </p:nvSpPr>
        <p:spPr>
          <a:xfrm>
            <a:off x="2822156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Ellipse 258"/>
          <p:cNvSpPr/>
          <p:nvPr/>
        </p:nvSpPr>
        <p:spPr>
          <a:xfrm>
            <a:off x="2974504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3118520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Ellipse 260"/>
          <p:cNvSpPr/>
          <p:nvPr/>
        </p:nvSpPr>
        <p:spPr>
          <a:xfrm>
            <a:off x="3262536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261"/>
          <p:cNvSpPr/>
          <p:nvPr/>
        </p:nvSpPr>
        <p:spPr>
          <a:xfrm>
            <a:off x="3550568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/>
          <p:cNvSpPr/>
          <p:nvPr/>
        </p:nvSpPr>
        <p:spPr>
          <a:xfrm>
            <a:off x="3406552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3686252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Ellipse 264"/>
          <p:cNvSpPr/>
          <p:nvPr/>
        </p:nvSpPr>
        <p:spPr>
          <a:xfrm>
            <a:off x="3838600" y="218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Ellipse 265"/>
          <p:cNvSpPr/>
          <p:nvPr/>
        </p:nvSpPr>
        <p:spPr>
          <a:xfrm>
            <a:off x="3982616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Ellipse 266"/>
          <p:cNvSpPr/>
          <p:nvPr/>
        </p:nvSpPr>
        <p:spPr>
          <a:xfrm>
            <a:off x="4126632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4414664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Ellipse 268"/>
          <p:cNvSpPr/>
          <p:nvPr/>
        </p:nvSpPr>
        <p:spPr>
          <a:xfrm>
            <a:off x="4270648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Ellipse 269"/>
          <p:cNvSpPr/>
          <p:nvPr/>
        </p:nvSpPr>
        <p:spPr>
          <a:xfrm>
            <a:off x="4550348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Ellipse 270"/>
          <p:cNvSpPr/>
          <p:nvPr/>
        </p:nvSpPr>
        <p:spPr>
          <a:xfrm>
            <a:off x="4702696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4846712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Ellipse 272"/>
          <p:cNvSpPr/>
          <p:nvPr/>
        </p:nvSpPr>
        <p:spPr>
          <a:xfrm>
            <a:off x="4990728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Ellipse 273"/>
          <p:cNvSpPr/>
          <p:nvPr/>
        </p:nvSpPr>
        <p:spPr>
          <a:xfrm>
            <a:off x="5263848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Ellipse 274"/>
          <p:cNvSpPr/>
          <p:nvPr/>
        </p:nvSpPr>
        <p:spPr>
          <a:xfrm>
            <a:off x="5119832" y="218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5399532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Ellipse 276"/>
          <p:cNvSpPr/>
          <p:nvPr/>
        </p:nvSpPr>
        <p:spPr>
          <a:xfrm>
            <a:off x="5551880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Ellipse 277"/>
          <p:cNvSpPr/>
          <p:nvPr/>
        </p:nvSpPr>
        <p:spPr>
          <a:xfrm>
            <a:off x="5695896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Ellipse 278"/>
          <p:cNvSpPr/>
          <p:nvPr/>
        </p:nvSpPr>
        <p:spPr>
          <a:xfrm>
            <a:off x="5839912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6142856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Ellipse 280"/>
          <p:cNvSpPr/>
          <p:nvPr/>
        </p:nvSpPr>
        <p:spPr>
          <a:xfrm>
            <a:off x="5998840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Ellipse 281"/>
          <p:cNvSpPr/>
          <p:nvPr/>
        </p:nvSpPr>
        <p:spPr>
          <a:xfrm>
            <a:off x="6278540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Ellipse 282"/>
          <p:cNvSpPr/>
          <p:nvPr/>
        </p:nvSpPr>
        <p:spPr>
          <a:xfrm>
            <a:off x="6430888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6574904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Ellipse 284"/>
          <p:cNvSpPr/>
          <p:nvPr/>
        </p:nvSpPr>
        <p:spPr>
          <a:xfrm>
            <a:off x="6718920" y="218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Ellipse 285"/>
          <p:cNvSpPr/>
          <p:nvPr/>
        </p:nvSpPr>
        <p:spPr>
          <a:xfrm>
            <a:off x="2838872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Ellipse 286"/>
          <p:cNvSpPr/>
          <p:nvPr/>
        </p:nvSpPr>
        <p:spPr>
          <a:xfrm>
            <a:off x="2694856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2974556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Ellipse 288"/>
          <p:cNvSpPr/>
          <p:nvPr/>
        </p:nvSpPr>
        <p:spPr>
          <a:xfrm>
            <a:off x="3126904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Ellipse 289"/>
          <p:cNvSpPr/>
          <p:nvPr/>
        </p:nvSpPr>
        <p:spPr>
          <a:xfrm>
            <a:off x="3270920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Ellipse 290"/>
          <p:cNvSpPr/>
          <p:nvPr/>
        </p:nvSpPr>
        <p:spPr>
          <a:xfrm>
            <a:off x="3414936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3702968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Ellipse 292"/>
          <p:cNvSpPr/>
          <p:nvPr/>
        </p:nvSpPr>
        <p:spPr>
          <a:xfrm>
            <a:off x="3558952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3838652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Ellipse 294"/>
          <p:cNvSpPr/>
          <p:nvPr/>
        </p:nvSpPr>
        <p:spPr>
          <a:xfrm>
            <a:off x="3991000" y="231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4135016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/>
        </p:nvSpPr>
        <p:spPr>
          <a:xfrm>
            <a:off x="4279032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4567064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/>
        </p:nvSpPr>
        <p:spPr>
          <a:xfrm>
            <a:off x="4423048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4702748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/>
        </p:nvSpPr>
        <p:spPr>
          <a:xfrm>
            <a:off x="4855096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4999112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/>
        </p:nvSpPr>
        <p:spPr>
          <a:xfrm>
            <a:off x="5143128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5416248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/>
        </p:nvSpPr>
        <p:spPr>
          <a:xfrm>
            <a:off x="5272232" y="231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5551932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/>
        </p:nvSpPr>
        <p:spPr>
          <a:xfrm>
            <a:off x="5704280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848296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/>
        </p:nvSpPr>
        <p:spPr>
          <a:xfrm>
            <a:off x="5992312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295256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/>
        </p:nvSpPr>
        <p:spPr>
          <a:xfrm>
            <a:off x="6151240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6430940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/>
        </p:nvSpPr>
        <p:spPr>
          <a:xfrm>
            <a:off x="6583288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6727304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/>
        </p:nvSpPr>
        <p:spPr>
          <a:xfrm>
            <a:off x="6871320" y="231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991272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/>
        </p:nvSpPr>
        <p:spPr>
          <a:xfrm>
            <a:off x="2847256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126956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/>
        </p:nvSpPr>
        <p:spPr>
          <a:xfrm>
            <a:off x="3279304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3423320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/>
        </p:nvSpPr>
        <p:spPr>
          <a:xfrm>
            <a:off x="3567336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3855368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/>
        </p:nvSpPr>
        <p:spPr>
          <a:xfrm>
            <a:off x="3711352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3991052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/>
        </p:nvSpPr>
        <p:spPr>
          <a:xfrm>
            <a:off x="4143400" y="244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4287416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/>
        </p:nvSpPr>
        <p:spPr>
          <a:xfrm>
            <a:off x="4431432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4719464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/>
        </p:nvSpPr>
        <p:spPr>
          <a:xfrm>
            <a:off x="4575448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4855148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/>
        </p:nvSpPr>
        <p:spPr>
          <a:xfrm>
            <a:off x="5007496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5151512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/>
        </p:nvSpPr>
        <p:spPr>
          <a:xfrm>
            <a:off x="5295528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5568648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/>
        </p:nvSpPr>
        <p:spPr>
          <a:xfrm>
            <a:off x="5424632" y="244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5704332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/>
        </p:nvSpPr>
        <p:spPr>
          <a:xfrm>
            <a:off x="5856680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6000696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/>
        </p:nvSpPr>
        <p:spPr>
          <a:xfrm>
            <a:off x="6144712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6447656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/>
        </p:nvSpPr>
        <p:spPr>
          <a:xfrm>
            <a:off x="6303640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583340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/>
        </p:nvSpPr>
        <p:spPr>
          <a:xfrm>
            <a:off x="6735688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6879704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/>
        </p:nvSpPr>
        <p:spPr>
          <a:xfrm>
            <a:off x="7023720" y="244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/>
        </p:nvSpPr>
        <p:spPr>
          <a:xfrm>
            <a:off x="1653208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/>
        </p:nvSpPr>
        <p:spPr>
          <a:xfrm>
            <a:off x="1509192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Ellipse 377"/>
          <p:cNvSpPr/>
          <p:nvPr/>
        </p:nvSpPr>
        <p:spPr>
          <a:xfrm>
            <a:off x="1788892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/>
        </p:nvSpPr>
        <p:spPr>
          <a:xfrm>
            <a:off x="1941240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/>
        </p:nvSpPr>
        <p:spPr>
          <a:xfrm>
            <a:off x="2085256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/>
        </p:nvSpPr>
        <p:spPr>
          <a:xfrm>
            <a:off x="2229272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/>
        </p:nvSpPr>
        <p:spPr>
          <a:xfrm>
            <a:off x="2517304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/>
        </p:nvSpPr>
        <p:spPr>
          <a:xfrm>
            <a:off x="2373288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/>
        </p:nvSpPr>
        <p:spPr>
          <a:xfrm>
            <a:off x="2652988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/>
        </p:nvSpPr>
        <p:spPr>
          <a:xfrm>
            <a:off x="2805336" y="256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Ellipse 385"/>
          <p:cNvSpPr/>
          <p:nvPr/>
        </p:nvSpPr>
        <p:spPr>
          <a:xfrm>
            <a:off x="2949352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Ellipse 386"/>
          <p:cNvSpPr/>
          <p:nvPr/>
        </p:nvSpPr>
        <p:spPr>
          <a:xfrm>
            <a:off x="3093368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8" name="Ellipse 387"/>
          <p:cNvSpPr/>
          <p:nvPr/>
        </p:nvSpPr>
        <p:spPr>
          <a:xfrm>
            <a:off x="3381400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9" name="Ellipse 388"/>
          <p:cNvSpPr/>
          <p:nvPr/>
        </p:nvSpPr>
        <p:spPr>
          <a:xfrm>
            <a:off x="3237384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0" name="Ellipse 389"/>
          <p:cNvSpPr/>
          <p:nvPr/>
        </p:nvSpPr>
        <p:spPr>
          <a:xfrm>
            <a:off x="3517084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1" name="Ellipse 390"/>
          <p:cNvSpPr/>
          <p:nvPr/>
        </p:nvSpPr>
        <p:spPr>
          <a:xfrm>
            <a:off x="3669432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2" name="Ellipse 391"/>
          <p:cNvSpPr/>
          <p:nvPr/>
        </p:nvSpPr>
        <p:spPr>
          <a:xfrm>
            <a:off x="3813448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Ellipse 392"/>
          <p:cNvSpPr/>
          <p:nvPr/>
        </p:nvSpPr>
        <p:spPr>
          <a:xfrm>
            <a:off x="3957464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4" name="Ellipse 393"/>
          <p:cNvSpPr/>
          <p:nvPr/>
        </p:nvSpPr>
        <p:spPr>
          <a:xfrm>
            <a:off x="4230584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5" name="Ellipse 394"/>
          <p:cNvSpPr/>
          <p:nvPr/>
        </p:nvSpPr>
        <p:spPr>
          <a:xfrm>
            <a:off x="4086568" y="256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Ellipse 395"/>
          <p:cNvSpPr/>
          <p:nvPr/>
        </p:nvSpPr>
        <p:spPr>
          <a:xfrm>
            <a:off x="4366268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7" name="Ellipse 396"/>
          <p:cNvSpPr/>
          <p:nvPr/>
        </p:nvSpPr>
        <p:spPr>
          <a:xfrm>
            <a:off x="4518616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8" name="Ellipse 397"/>
          <p:cNvSpPr/>
          <p:nvPr/>
        </p:nvSpPr>
        <p:spPr>
          <a:xfrm>
            <a:off x="4662632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9" name="Ellipse 398"/>
          <p:cNvSpPr/>
          <p:nvPr/>
        </p:nvSpPr>
        <p:spPr>
          <a:xfrm>
            <a:off x="4806648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0" name="Ellipse 399"/>
          <p:cNvSpPr/>
          <p:nvPr/>
        </p:nvSpPr>
        <p:spPr>
          <a:xfrm>
            <a:off x="5109592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Ellipse 400"/>
          <p:cNvSpPr/>
          <p:nvPr/>
        </p:nvSpPr>
        <p:spPr>
          <a:xfrm>
            <a:off x="4965576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2" name="Ellipse 401"/>
          <p:cNvSpPr/>
          <p:nvPr/>
        </p:nvSpPr>
        <p:spPr>
          <a:xfrm>
            <a:off x="5245276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Ellipse 402"/>
          <p:cNvSpPr/>
          <p:nvPr/>
        </p:nvSpPr>
        <p:spPr>
          <a:xfrm>
            <a:off x="5397624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Ellipse 403"/>
          <p:cNvSpPr/>
          <p:nvPr/>
        </p:nvSpPr>
        <p:spPr>
          <a:xfrm>
            <a:off x="5541640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5685656" y="256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Ellipse 405"/>
          <p:cNvSpPr/>
          <p:nvPr/>
        </p:nvSpPr>
        <p:spPr>
          <a:xfrm>
            <a:off x="1805608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Ellipse 406"/>
          <p:cNvSpPr/>
          <p:nvPr/>
        </p:nvSpPr>
        <p:spPr>
          <a:xfrm>
            <a:off x="1661592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8" name="Ellipse 407"/>
          <p:cNvSpPr/>
          <p:nvPr/>
        </p:nvSpPr>
        <p:spPr>
          <a:xfrm>
            <a:off x="1941292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" name="Ellipse 408"/>
          <p:cNvSpPr/>
          <p:nvPr/>
        </p:nvSpPr>
        <p:spPr>
          <a:xfrm>
            <a:off x="2093640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Ellipse 409"/>
          <p:cNvSpPr/>
          <p:nvPr/>
        </p:nvSpPr>
        <p:spPr>
          <a:xfrm>
            <a:off x="2237656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Ellipse 410"/>
          <p:cNvSpPr/>
          <p:nvPr/>
        </p:nvSpPr>
        <p:spPr>
          <a:xfrm>
            <a:off x="2381672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2" name="Ellipse 411"/>
          <p:cNvSpPr/>
          <p:nvPr/>
        </p:nvSpPr>
        <p:spPr>
          <a:xfrm>
            <a:off x="2669704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3" name="Ellipse 412"/>
          <p:cNvSpPr/>
          <p:nvPr/>
        </p:nvSpPr>
        <p:spPr>
          <a:xfrm>
            <a:off x="2525688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Ellipse 413"/>
          <p:cNvSpPr/>
          <p:nvPr/>
        </p:nvSpPr>
        <p:spPr>
          <a:xfrm>
            <a:off x="2805388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Ellipse 414"/>
          <p:cNvSpPr/>
          <p:nvPr/>
        </p:nvSpPr>
        <p:spPr>
          <a:xfrm>
            <a:off x="2957736" y="269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Ellipse 415"/>
          <p:cNvSpPr/>
          <p:nvPr/>
        </p:nvSpPr>
        <p:spPr>
          <a:xfrm>
            <a:off x="3101752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Ellipse 416"/>
          <p:cNvSpPr/>
          <p:nvPr/>
        </p:nvSpPr>
        <p:spPr>
          <a:xfrm>
            <a:off x="3245768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8" name="Ellipse 417"/>
          <p:cNvSpPr/>
          <p:nvPr/>
        </p:nvSpPr>
        <p:spPr>
          <a:xfrm>
            <a:off x="3533800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/>
          <p:cNvSpPr/>
          <p:nvPr/>
        </p:nvSpPr>
        <p:spPr>
          <a:xfrm>
            <a:off x="3389784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Ellipse 419"/>
          <p:cNvSpPr/>
          <p:nvPr/>
        </p:nvSpPr>
        <p:spPr>
          <a:xfrm>
            <a:off x="3669484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Ellipse 420"/>
          <p:cNvSpPr/>
          <p:nvPr/>
        </p:nvSpPr>
        <p:spPr>
          <a:xfrm>
            <a:off x="3821832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Ellipse 421"/>
          <p:cNvSpPr/>
          <p:nvPr/>
        </p:nvSpPr>
        <p:spPr>
          <a:xfrm>
            <a:off x="3965848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Ellipse 422"/>
          <p:cNvSpPr/>
          <p:nvPr/>
        </p:nvSpPr>
        <p:spPr>
          <a:xfrm>
            <a:off x="4109864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Ellipse 423"/>
          <p:cNvSpPr/>
          <p:nvPr/>
        </p:nvSpPr>
        <p:spPr>
          <a:xfrm>
            <a:off x="4382984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Ellipse 424"/>
          <p:cNvSpPr/>
          <p:nvPr/>
        </p:nvSpPr>
        <p:spPr>
          <a:xfrm>
            <a:off x="4238968" y="269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Ellipse 425"/>
          <p:cNvSpPr/>
          <p:nvPr/>
        </p:nvSpPr>
        <p:spPr>
          <a:xfrm>
            <a:off x="4518668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Ellipse 426"/>
          <p:cNvSpPr/>
          <p:nvPr/>
        </p:nvSpPr>
        <p:spPr>
          <a:xfrm>
            <a:off x="4671016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Ellipse 427"/>
          <p:cNvSpPr/>
          <p:nvPr/>
        </p:nvSpPr>
        <p:spPr>
          <a:xfrm>
            <a:off x="4815032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Ellipse 428"/>
          <p:cNvSpPr/>
          <p:nvPr/>
        </p:nvSpPr>
        <p:spPr>
          <a:xfrm>
            <a:off x="4959048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Ellipse 429"/>
          <p:cNvSpPr/>
          <p:nvPr/>
        </p:nvSpPr>
        <p:spPr>
          <a:xfrm>
            <a:off x="5261992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Ellipse 430"/>
          <p:cNvSpPr/>
          <p:nvPr/>
        </p:nvSpPr>
        <p:spPr>
          <a:xfrm>
            <a:off x="5117976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Ellipse 431"/>
          <p:cNvSpPr/>
          <p:nvPr/>
        </p:nvSpPr>
        <p:spPr>
          <a:xfrm>
            <a:off x="5397676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Ellipse 432"/>
          <p:cNvSpPr/>
          <p:nvPr/>
        </p:nvSpPr>
        <p:spPr>
          <a:xfrm>
            <a:off x="5550024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Ellipse 433"/>
          <p:cNvSpPr/>
          <p:nvPr/>
        </p:nvSpPr>
        <p:spPr>
          <a:xfrm>
            <a:off x="5694040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Ellipse 434"/>
          <p:cNvSpPr/>
          <p:nvPr/>
        </p:nvSpPr>
        <p:spPr>
          <a:xfrm>
            <a:off x="5838056" y="269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Ellipse 435"/>
          <p:cNvSpPr/>
          <p:nvPr/>
        </p:nvSpPr>
        <p:spPr>
          <a:xfrm>
            <a:off x="1958008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Ellipse 436"/>
          <p:cNvSpPr/>
          <p:nvPr/>
        </p:nvSpPr>
        <p:spPr>
          <a:xfrm>
            <a:off x="1813992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8" name="Ellipse 437"/>
          <p:cNvSpPr/>
          <p:nvPr/>
        </p:nvSpPr>
        <p:spPr>
          <a:xfrm>
            <a:off x="2093692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9" name="Ellipse 438"/>
          <p:cNvSpPr/>
          <p:nvPr/>
        </p:nvSpPr>
        <p:spPr>
          <a:xfrm>
            <a:off x="2246040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0" name="Ellipse 439"/>
          <p:cNvSpPr/>
          <p:nvPr/>
        </p:nvSpPr>
        <p:spPr>
          <a:xfrm>
            <a:off x="2390056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1" name="Ellipse 440"/>
          <p:cNvSpPr/>
          <p:nvPr/>
        </p:nvSpPr>
        <p:spPr>
          <a:xfrm>
            <a:off x="2534072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Ellipse 441"/>
          <p:cNvSpPr/>
          <p:nvPr/>
        </p:nvSpPr>
        <p:spPr>
          <a:xfrm>
            <a:off x="2822104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Ellipse 442"/>
          <p:cNvSpPr/>
          <p:nvPr/>
        </p:nvSpPr>
        <p:spPr>
          <a:xfrm>
            <a:off x="2678088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Ellipse 443"/>
          <p:cNvSpPr/>
          <p:nvPr/>
        </p:nvSpPr>
        <p:spPr>
          <a:xfrm>
            <a:off x="2957788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Ellipse 444"/>
          <p:cNvSpPr/>
          <p:nvPr/>
        </p:nvSpPr>
        <p:spPr>
          <a:xfrm>
            <a:off x="3110136" y="282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Ellipse 445"/>
          <p:cNvSpPr/>
          <p:nvPr/>
        </p:nvSpPr>
        <p:spPr>
          <a:xfrm>
            <a:off x="3254152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Ellipse 446"/>
          <p:cNvSpPr/>
          <p:nvPr/>
        </p:nvSpPr>
        <p:spPr>
          <a:xfrm>
            <a:off x="3398168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Ellipse 447"/>
          <p:cNvSpPr/>
          <p:nvPr/>
        </p:nvSpPr>
        <p:spPr>
          <a:xfrm>
            <a:off x="3686200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Ellipse 448"/>
          <p:cNvSpPr/>
          <p:nvPr/>
        </p:nvSpPr>
        <p:spPr>
          <a:xfrm>
            <a:off x="3542184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Ellipse 449"/>
          <p:cNvSpPr/>
          <p:nvPr/>
        </p:nvSpPr>
        <p:spPr>
          <a:xfrm>
            <a:off x="3821884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1" name="Ellipse 450"/>
          <p:cNvSpPr/>
          <p:nvPr/>
        </p:nvSpPr>
        <p:spPr>
          <a:xfrm>
            <a:off x="3974232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2" name="Ellipse 451"/>
          <p:cNvSpPr/>
          <p:nvPr/>
        </p:nvSpPr>
        <p:spPr>
          <a:xfrm>
            <a:off x="4118248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3" name="Ellipse 452"/>
          <p:cNvSpPr/>
          <p:nvPr/>
        </p:nvSpPr>
        <p:spPr>
          <a:xfrm>
            <a:off x="4262264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4" name="Ellipse 453"/>
          <p:cNvSpPr/>
          <p:nvPr/>
        </p:nvSpPr>
        <p:spPr>
          <a:xfrm>
            <a:off x="4535384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Ellipse 454"/>
          <p:cNvSpPr/>
          <p:nvPr/>
        </p:nvSpPr>
        <p:spPr>
          <a:xfrm>
            <a:off x="4391368" y="282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Ellipse 455"/>
          <p:cNvSpPr/>
          <p:nvPr/>
        </p:nvSpPr>
        <p:spPr>
          <a:xfrm>
            <a:off x="4671068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Ellipse 456"/>
          <p:cNvSpPr/>
          <p:nvPr/>
        </p:nvSpPr>
        <p:spPr>
          <a:xfrm>
            <a:off x="4823416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Ellipse 457"/>
          <p:cNvSpPr/>
          <p:nvPr/>
        </p:nvSpPr>
        <p:spPr>
          <a:xfrm>
            <a:off x="4967432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Ellipse 458"/>
          <p:cNvSpPr/>
          <p:nvPr/>
        </p:nvSpPr>
        <p:spPr>
          <a:xfrm>
            <a:off x="5111448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Ellipse 459"/>
          <p:cNvSpPr/>
          <p:nvPr/>
        </p:nvSpPr>
        <p:spPr>
          <a:xfrm>
            <a:off x="5414392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Ellipse 460"/>
          <p:cNvSpPr/>
          <p:nvPr/>
        </p:nvSpPr>
        <p:spPr>
          <a:xfrm>
            <a:off x="5270376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Ellipse 461"/>
          <p:cNvSpPr/>
          <p:nvPr/>
        </p:nvSpPr>
        <p:spPr>
          <a:xfrm>
            <a:off x="5550076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Ellipse 462"/>
          <p:cNvSpPr/>
          <p:nvPr/>
        </p:nvSpPr>
        <p:spPr>
          <a:xfrm>
            <a:off x="5702424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Ellipse 463"/>
          <p:cNvSpPr/>
          <p:nvPr/>
        </p:nvSpPr>
        <p:spPr>
          <a:xfrm>
            <a:off x="5846440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Ellipse 464"/>
          <p:cNvSpPr/>
          <p:nvPr/>
        </p:nvSpPr>
        <p:spPr>
          <a:xfrm>
            <a:off x="5990456" y="282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Ellipse 465"/>
          <p:cNvSpPr/>
          <p:nvPr/>
        </p:nvSpPr>
        <p:spPr>
          <a:xfrm>
            <a:off x="2110408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Ellipse 466"/>
          <p:cNvSpPr/>
          <p:nvPr/>
        </p:nvSpPr>
        <p:spPr>
          <a:xfrm>
            <a:off x="1966392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8" name="Ellipse 467"/>
          <p:cNvSpPr/>
          <p:nvPr/>
        </p:nvSpPr>
        <p:spPr>
          <a:xfrm>
            <a:off x="2246092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9" name="Ellipse 468"/>
          <p:cNvSpPr/>
          <p:nvPr/>
        </p:nvSpPr>
        <p:spPr>
          <a:xfrm>
            <a:off x="2398440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0" name="Ellipse 469"/>
          <p:cNvSpPr/>
          <p:nvPr/>
        </p:nvSpPr>
        <p:spPr>
          <a:xfrm>
            <a:off x="2542456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1" name="Ellipse 470"/>
          <p:cNvSpPr/>
          <p:nvPr/>
        </p:nvSpPr>
        <p:spPr>
          <a:xfrm>
            <a:off x="2686472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2" name="Ellipse 471"/>
          <p:cNvSpPr/>
          <p:nvPr/>
        </p:nvSpPr>
        <p:spPr>
          <a:xfrm>
            <a:off x="2974504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3" name="Ellipse 472"/>
          <p:cNvSpPr/>
          <p:nvPr/>
        </p:nvSpPr>
        <p:spPr>
          <a:xfrm>
            <a:off x="2830488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4" name="Ellipse 473"/>
          <p:cNvSpPr/>
          <p:nvPr/>
        </p:nvSpPr>
        <p:spPr>
          <a:xfrm>
            <a:off x="3110188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5" name="Ellipse 474"/>
          <p:cNvSpPr/>
          <p:nvPr/>
        </p:nvSpPr>
        <p:spPr>
          <a:xfrm>
            <a:off x="3262536" y="294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Ellipse 475"/>
          <p:cNvSpPr/>
          <p:nvPr/>
        </p:nvSpPr>
        <p:spPr>
          <a:xfrm>
            <a:off x="3406552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Ellipse 476"/>
          <p:cNvSpPr/>
          <p:nvPr/>
        </p:nvSpPr>
        <p:spPr>
          <a:xfrm>
            <a:off x="3550568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Ellipse 477"/>
          <p:cNvSpPr/>
          <p:nvPr/>
        </p:nvSpPr>
        <p:spPr>
          <a:xfrm>
            <a:off x="3838600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Ellipse 478"/>
          <p:cNvSpPr/>
          <p:nvPr/>
        </p:nvSpPr>
        <p:spPr>
          <a:xfrm>
            <a:off x="3694584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Ellipse 479"/>
          <p:cNvSpPr/>
          <p:nvPr/>
        </p:nvSpPr>
        <p:spPr>
          <a:xfrm>
            <a:off x="3974284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Ellipse 480"/>
          <p:cNvSpPr/>
          <p:nvPr/>
        </p:nvSpPr>
        <p:spPr>
          <a:xfrm>
            <a:off x="4126632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Ellipse 481"/>
          <p:cNvSpPr/>
          <p:nvPr/>
        </p:nvSpPr>
        <p:spPr>
          <a:xfrm>
            <a:off x="4270648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Ellipse 482"/>
          <p:cNvSpPr/>
          <p:nvPr/>
        </p:nvSpPr>
        <p:spPr>
          <a:xfrm>
            <a:off x="4414664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Ellipse 483"/>
          <p:cNvSpPr/>
          <p:nvPr/>
        </p:nvSpPr>
        <p:spPr>
          <a:xfrm>
            <a:off x="4687784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Ellipse 484"/>
          <p:cNvSpPr/>
          <p:nvPr/>
        </p:nvSpPr>
        <p:spPr>
          <a:xfrm>
            <a:off x="4543768" y="294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Ellipse 485"/>
          <p:cNvSpPr/>
          <p:nvPr/>
        </p:nvSpPr>
        <p:spPr>
          <a:xfrm>
            <a:off x="4823468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7" name="Ellipse 486"/>
          <p:cNvSpPr/>
          <p:nvPr/>
        </p:nvSpPr>
        <p:spPr>
          <a:xfrm>
            <a:off x="4975816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8" name="Ellipse 487"/>
          <p:cNvSpPr/>
          <p:nvPr/>
        </p:nvSpPr>
        <p:spPr>
          <a:xfrm>
            <a:off x="5119832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Ellipse 488"/>
          <p:cNvSpPr/>
          <p:nvPr/>
        </p:nvSpPr>
        <p:spPr>
          <a:xfrm>
            <a:off x="5263848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Ellipse 489"/>
          <p:cNvSpPr/>
          <p:nvPr/>
        </p:nvSpPr>
        <p:spPr>
          <a:xfrm>
            <a:off x="5566792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Ellipse 490"/>
          <p:cNvSpPr/>
          <p:nvPr/>
        </p:nvSpPr>
        <p:spPr>
          <a:xfrm>
            <a:off x="5422776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Ellipse 491"/>
          <p:cNvSpPr/>
          <p:nvPr/>
        </p:nvSpPr>
        <p:spPr>
          <a:xfrm>
            <a:off x="5702476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Ellipse 492"/>
          <p:cNvSpPr/>
          <p:nvPr/>
        </p:nvSpPr>
        <p:spPr>
          <a:xfrm>
            <a:off x="5854824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4" name="Ellipse 493"/>
          <p:cNvSpPr/>
          <p:nvPr/>
        </p:nvSpPr>
        <p:spPr>
          <a:xfrm>
            <a:off x="5998840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5" name="Ellipse 494"/>
          <p:cNvSpPr/>
          <p:nvPr/>
        </p:nvSpPr>
        <p:spPr>
          <a:xfrm>
            <a:off x="6142856" y="294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6" name="Ellipse 495"/>
          <p:cNvSpPr/>
          <p:nvPr/>
        </p:nvSpPr>
        <p:spPr>
          <a:xfrm>
            <a:off x="2262808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7" name="Ellipse 496"/>
          <p:cNvSpPr/>
          <p:nvPr/>
        </p:nvSpPr>
        <p:spPr>
          <a:xfrm>
            <a:off x="2118792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8" name="Ellipse 497"/>
          <p:cNvSpPr/>
          <p:nvPr/>
        </p:nvSpPr>
        <p:spPr>
          <a:xfrm>
            <a:off x="2398492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9" name="Ellipse 498"/>
          <p:cNvSpPr/>
          <p:nvPr/>
        </p:nvSpPr>
        <p:spPr>
          <a:xfrm>
            <a:off x="2550840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0" name="Ellipse 499"/>
          <p:cNvSpPr/>
          <p:nvPr/>
        </p:nvSpPr>
        <p:spPr>
          <a:xfrm>
            <a:off x="2694856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1" name="Ellipse 500"/>
          <p:cNvSpPr/>
          <p:nvPr/>
        </p:nvSpPr>
        <p:spPr>
          <a:xfrm>
            <a:off x="2838872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Ellipse 501"/>
          <p:cNvSpPr/>
          <p:nvPr/>
        </p:nvSpPr>
        <p:spPr>
          <a:xfrm>
            <a:off x="3126904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3" name="Ellipse 502"/>
          <p:cNvSpPr/>
          <p:nvPr/>
        </p:nvSpPr>
        <p:spPr>
          <a:xfrm>
            <a:off x="2982888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4" name="Ellipse 503"/>
          <p:cNvSpPr/>
          <p:nvPr/>
        </p:nvSpPr>
        <p:spPr>
          <a:xfrm>
            <a:off x="3262588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5" name="Ellipse 504"/>
          <p:cNvSpPr/>
          <p:nvPr/>
        </p:nvSpPr>
        <p:spPr>
          <a:xfrm>
            <a:off x="3414936" y="307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Ellipse 505"/>
          <p:cNvSpPr/>
          <p:nvPr/>
        </p:nvSpPr>
        <p:spPr>
          <a:xfrm>
            <a:off x="3558952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7" name="Ellipse 506"/>
          <p:cNvSpPr/>
          <p:nvPr/>
        </p:nvSpPr>
        <p:spPr>
          <a:xfrm>
            <a:off x="3702968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8" name="Ellipse 507"/>
          <p:cNvSpPr/>
          <p:nvPr/>
        </p:nvSpPr>
        <p:spPr>
          <a:xfrm>
            <a:off x="3991000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Ellipse 508"/>
          <p:cNvSpPr/>
          <p:nvPr/>
        </p:nvSpPr>
        <p:spPr>
          <a:xfrm>
            <a:off x="3846984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Ellipse 509"/>
          <p:cNvSpPr/>
          <p:nvPr/>
        </p:nvSpPr>
        <p:spPr>
          <a:xfrm>
            <a:off x="4126684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Ellipse 510"/>
          <p:cNvSpPr/>
          <p:nvPr/>
        </p:nvSpPr>
        <p:spPr>
          <a:xfrm>
            <a:off x="4279032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Ellipse 511"/>
          <p:cNvSpPr/>
          <p:nvPr/>
        </p:nvSpPr>
        <p:spPr>
          <a:xfrm>
            <a:off x="4423048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Ellipse 512"/>
          <p:cNvSpPr/>
          <p:nvPr/>
        </p:nvSpPr>
        <p:spPr>
          <a:xfrm>
            <a:off x="4567064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Ellipse 513"/>
          <p:cNvSpPr/>
          <p:nvPr/>
        </p:nvSpPr>
        <p:spPr>
          <a:xfrm>
            <a:off x="4840184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5" name="Ellipse 514"/>
          <p:cNvSpPr/>
          <p:nvPr/>
        </p:nvSpPr>
        <p:spPr>
          <a:xfrm>
            <a:off x="4696168" y="307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Ellipse 515"/>
          <p:cNvSpPr/>
          <p:nvPr/>
        </p:nvSpPr>
        <p:spPr>
          <a:xfrm>
            <a:off x="4975868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7" name="Ellipse 516"/>
          <p:cNvSpPr/>
          <p:nvPr/>
        </p:nvSpPr>
        <p:spPr>
          <a:xfrm>
            <a:off x="5128216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Ellipse 517"/>
          <p:cNvSpPr/>
          <p:nvPr/>
        </p:nvSpPr>
        <p:spPr>
          <a:xfrm>
            <a:off x="5272232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Ellipse 518"/>
          <p:cNvSpPr/>
          <p:nvPr/>
        </p:nvSpPr>
        <p:spPr>
          <a:xfrm>
            <a:off x="5416248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Ellipse 519"/>
          <p:cNvSpPr/>
          <p:nvPr/>
        </p:nvSpPr>
        <p:spPr>
          <a:xfrm>
            <a:off x="5719192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Ellipse 520"/>
          <p:cNvSpPr/>
          <p:nvPr/>
        </p:nvSpPr>
        <p:spPr>
          <a:xfrm>
            <a:off x="5575176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Ellipse 521"/>
          <p:cNvSpPr/>
          <p:nvPr/>
        </p:nvSpPr>
        <p:spPr>
          <a:xfrm>
            <a:off x="5854876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3" name="Ellipse 522"/>
          <p:cNvSpPr/>
          <p:nvPr/>
        </p:nvSpPr>
        <p:spPr>
          <a:xfrm>
            <a:off x="6007224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4" name="Ellipse 523"/>
          <p:cNvSpPr/>
          <p:nvPr/>
        </p:nvSpPr>
        <p:spPr>
          <a:xfrm>
            <a:off x="6151240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Ellipse 524"/>
          <p:cNvSpPr/>
          <p:nvPr/>
        </p:nvSpPr>
        <p:spPr>
          <a:xfrm>
            <a:off x="6295256" y="307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6" name="Ellipse 525"/>
          <p:cNvSpPr/>
          <p:nvPr/>
        </p:nvSpPr>
        <p:spPr>
          <a:xfrm>
            <a:off x="2415208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7" name="Ellipse 526"/>
          <p:cNvSpPr/>
          <p:nvPr/>
        </p:nvSpPr>
        <p:spPr>
          <a:xfrm>
            <a:off x="2271192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8" name="Ellipse 527"/>
          <p:cNvSpPr/>
          <p:nvPr/>
        </p:nvSpPr>
        <p:spPr>
          <a:xfrm>
            <a:off x="2550892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Ellipse 528"/>
          <p:cNvSpPr/>
          <p:nvPr/>
        </p:nvSpPr>
        <p:spPr>
          <a:xfrm>
            <a:off x="2703240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0" name="Ellipse 529"/>
          <p:cNvSpPr/>
          <p:nvPr/>
        </p:nvSpPr>
        <p:spPr>
          <a:xfrm>
            <a:off x="2847256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Ellipse 530"/>
          <p:cNvSpPr/>
          <p:nvPr/>
        </p:nvSpPr>
        <p:spPr>
          <a:xfrm>
            <a:off x="2991272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Ellipse 531"/>
          <p:cNvSpPr/>
          <p:nvPr/>
        </p:nvSpPr>
        <p:spPr>
          <a:xfrm>
            <a:off x="3279304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3" name="Ellipse 532"/>
          <p:cNvSpPr/>
          <p:nvPr/>
        </p:nvSpPr>
        <p:spPr>
          <a:xfrm>
            <a:off x="3135288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4" name="Ellipse 533"/>
          <p:cNvSpPr/>
          <p:nvPr/>
        </p:nvSpPr>
        <p:spPr>
          <a:xfrm>
            <a:off x="3414988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5" name="Ellipse 534"/>
          <p:cNvSpPr/>
          <p:nvPr/>
        </p:nvSpPr>
        <p:spPr>
          <a:xfrm>
            <a:off x="3567336" y="320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6" name="Ellipse 535"/>
          <p:cNvSpPr/>
          <p:nvPr/>
        </p:nvSpPr>
        <p:spPr>
          <a:xfrm>
            <a:off x="3711352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7" name="Ellipse 536"/>
          <p:cNvSpPr/>
          <p:nvPr/>
        </p:nvSpPr>
        <p:spPr>
          <a:xfrm>
            <a:off x="3855368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8" name="Ellipse 537"/>
          <p:cNvSpPr/>
          <p:nvPr/>
        </p:nvSpPr>
        <p:spPr>
          <a:xfrm>
            <a:off x="4143400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9" name="Ellipse 538"/>
          <p:cNvSpPr/>
          <p:nvPr/>
        </p:nvSpPr>
        <p:spPr>
          <a:xfrm>
            <a:off x="3999384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0" name="Ellipse 539"/>
          <p:cNvSpPr/>
          <p:nvPr/>
        </p:nvSpPr>
        <p:spPr>
          <a:xfrm>
            <a:off x="4279084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Ellipse 540"/>
          <p:cNvSpPr/>
          <p:nvPr/>
        </p:nvSpPr>
        <p:spPr>
          <a:xfrm>
            <a:off x="4431432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2" name="Ellipse 541"/>
          <p:cNvSpPr/>
          <p:nvPr/>
        </p:nvSpPr>
        <p:spPr>
          <a:xfrm>
            <a:off x="4575448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3" name="Ellipse 542"/>
          <p:cNvSpPr/>
          <p:nvPr/>
        </p:nvSpPr>
        <p:spPr>
          <a:xfrm>
            <a:off x="4719464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4" name="Ellipse 543"/>
          <p:cNvSpPr/>
          <p:nvPr/>
        </p:nvSpPr>
        <p:spPr>
          <a:xfrm>
            <a:off x="4992584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5" name="Ellipse 544"/>
          <p:cNvSpPr/>
          <p:nvPr/>
        </p:nvSpPr>
        <p:spPr>
          <a:xfrm>
            <a:off x="4848568" y="320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Ellipse 545"/>
          <p:cNvSpPr/>
          <p:nvPr/>
        </p:nvSpPr>
        <p:spPr>
          <a:xfrm>
            <a:off x="5128268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Ellipse 546"/>
          <p:cNvSpPr/>
          <p:nvPr/>
        </p:nvSpPr>
        <p:spPr>
          <a:xfrm>
            <a:off x="5280616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8" name="Ellipse 547"/>
          <p:cNvSpPr/>
          <p:nvPr/>
        </p:nvSpPr>
        <p:spPr>
          <a:xfrm>
            <a:off x="5424632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9" name="Ellipse 548"/>
          <p:cNvSpPr/>
          <p:nvPr/>
        </p:nvSpPr>
        <p:spPr>
          <a:xfrm>
            <a:off x="5568648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0" name="Ellipse 549"/>
          <p:cNvSpPr/>
          <p:nvPr/>
        </p:nvSpPr>
        <p:spPr>
          <a:xfrm>
            <a:off x="5871592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1" name="Ellipse 550"/>
          <p:cNvSpPr/>
          <p:nvPr/>
        </p:nvSpPr>
        <p:spPr>
          <a:xfrm>
            <a:off x="5727576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2" name="Ellipse 551"/>
          <p:cNvSpPr/>
          <p:nvPr/>
        </p:nvSpPr>
        <p:spPr>
          <a:xfrm>
            <a:off x="6007276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3" name="Ellipse 552"/>
          <p:cNvSpPr/>
          <p:nvPr/>
        </p:nvSpPr>
        <p:spPr>
          <a:xfrm>
            <a:off x="6159624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4" name="Ellipse 553"/>
          <p:cNvSpPr/>
          <p:nvPr/>
        </p:nvSpPr>
        <p:spPr>
          <a:xfrm>
            <a:off x="6303640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5" name="Ellipse 554"/>
          <p:cNvSpPr/>
          <p:nvPr/>
        </p:nvSpPr>
        <p:spPr>
          <a:xfrm>
            <a:off x="6447656" y="320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6" name="Ellipse 555"/>
          <p:cNvSpPr/>
          <p:nvPr/>
        </p:nvSpPr>
        <p:spPr>
          <a:xfrm>
            <a:off x="2567608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7" name="Ellipse 556"/>
          <p:cNvSpPr/>
          <p:nvPr/>
        </p:nvSpPr>
        <p:spPr>
          <a:xfrm>
            <a:off x="2423592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8" name="Ellipse 557"/>
          <p:cNvSpPr/>
          <p:nvPr/>
        </p:nvSpPr>
        <p:spPr>
          <a:xfrm>
            <a:off x="2703292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9" name="Ellipse 558"/>
          <p:cNvSpPr/>
          <p:nvPr/>
        </p:nvSpPr>
        <p:spPr>
          <a:xfrm>
            <a:off x="2855640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0" name="Ellipse 559"/>
          <p:cNvSpPr/>
          <p:nvPr/>
        </p:nvSpPr>
        <p:spPr>
          <a:xfrm>
            <a:off x="2999656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1" name="Ellipse 560"/>
          <p:cNvSpPr/>
          <p:nvPr/>
        </p:nvSpPr>
        <p:spPr>
          <a:xfrm>
            <a:off x="3143672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2" name="Ellipse 561"/>
          <p:cNvSpPr/>
          <p:nvPr/>
        </p:nvSpPr>
        <p:spPr>
          <a:xfrm>
            <a:off x="3431704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3" name="Ellipse 562"/>
          <p:cNvSpPr/>
          <p:nvPr/>
        </p:nvSpPr>
        <p:spPr>
          <a:xfrm>
            <a:off x="3287688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4" name="Ellipse 563"/>
          <p:cNvSpPr/>
          <p:nvPr/>
        </p:nvSpPr>
        <p:spPr>
          <a:xfrm>
            <a:off x="3567388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5" name="Ellipse 564"/>
          <p:cNvSpPr/>
          <p:nvPr/>
        </p:nvSpPr>
        <p:spPr>
          <a:xfrm>
            <a:off x="3719736" y="332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6" name="Ellipse 565"/>
          <p:cNvSpPr/>
          <p:nvPr/>
        </p:nvSpPr>
        <p:spPr>
          <a:xfrm>
            <a:off x="3863752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7" name="Ellipse 566"/>
          <p:cNvSpPr/>
          <p:nvPr/>
        </p:nvSpPr>
        <p:spPr>
          <a:xfrm>
            <a:off x="4007768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8" name="Ellipse 567"/>
          <p:cNvSpPr/>
          <p:nvPr/>
        </p:nvSpPr>
        <p:spPr>
          <a:xfrm>
            <a:off x="4295800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9" name="Ellipse 568"/>
          <p:cNvSpPr/>
          <p:nvPr/>
        </p:nvSpPr>
        <p:spPr>
          <a:xfrm>
            <a:off x="4151784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/>
          <p:cNvSpPr/>
          <p:nvPr/>
        </p:nvSpPr>
        <p:spPr>
          <a:xfrm>
            <a:off x="4431484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/>
          <p:cNvSpPr/>
          <p:nvPr/>
        </p:nvSpPr>
        <p:spPr>
          <a:xfrm>
            <a:off x="4583832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/>
          <p:cNvSpPr/>
          <p:nvPr/>
        </p:nvSpPr>
        <p:spPr>
          <a:xfrm>
            <a:off x="4727848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3" name="Ellipse 572"/>
          <p:cNvSpPr/>
          <p:nvPr/>
        </p:nvSpPr>
        <p:spPr>
          <a:xfrm>
            <a:off x="4871864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4" name="Ellipse 573"/>
          <p:cNvSpPr/>
          <p:nvPr/>
        </p:nvSpPr>
        <p:spPr>
          <a:xfrm>
            <a:off x="5144984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5" name="Ellipse 574"/>
          <p:cNvSpPr/>
          <p:nvPr/>
        </p:nvSpPr>
        <p:spPr>
          <a:xfrm>
            <a:off x="5000968" y="332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6" name="Ellipse 575"/>
          <p:cNvSpPr/>
          <p:nvPr/>
        </p:nvSpPr>
        <p:spPr>
          <a:xfrm>
            <a:off x="5280668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/>
          <p:cNvSpPr/>
          <p:nvPr/>
        </p:nvSpPr>
        <p:spPr>
          <a:xfrm>
            <a:off x="5433016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8" name="Ellipse 577"/>
          <p:cNvSpPr/>
          <p:nvPr/>
        </p:nvSpPr>
        <p:spPr>
          <a:xfrm>
            <a:off x="5577032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9" name="Ellipse 578"/>
          <p:cNvSpPr/>
          <p:nvPr/>
        </p:nvSpPr>
        <p:spPr>
          <a:xfrm>
            <a:off x="5721048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Ellipse 579"/>
          <p:cNvSpPr/>
          <p:nvPr/>
        </p:nvSpPr>
        <p:spPr>
          <a:xfrm>
            <a:off x="6023992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/>
          <p:cNvSpPr/>
          <p:nvPr/>
        </p:nvSpPr>
        <p:spPr>
          <a:xfrm>
            <a:off x="5879976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2" name="Ellipse 581"/>
          <p:cNvSpPr/>
          <p:nvPr/>
        </p:nvSpPr>
        <p:spPr>
          <a:xfrm>
            <a:off x="6159676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3" name="Ellipse 582"/>
          <p:cNvSpPr/>
          <p:nvPr/>
        </p:nvSpPr>
        <p:spPr>
          <a:xfrm>
            <a:off x="6312024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4" name="Ellipse 583"/>
          <p:cNvSpPr/>
          <p:nvPr/>
        </p:nvSpPr>
        <p:spPr>
          <a:xfrm>
            <a:off x="6456040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5" name="Ellipse 584"/>
          <p:cNvSpPr/>
          <p:nvPr/>
        </p:nvSpPr>
        <p:spPr>
          <a:xfrm>
            <a:off x="6600056" y="332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6" name="Ellipse 585"/>
          <p:cNvSpPr/>
          <p:nvPr/>
        </p:nvSpPr>
        <p:spPr>
          <a:xfrm>
            <a:off x="2720008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7" name="Ellipse 586"/>
          <p:cNvSpPr/>
          <p:nvPr/>
        </p:nvSpPr>
        <p:spPr>
          <a:xfrm>
            <a:off x="2575992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8" name="Ellipse 587"/>
          <p:cNvSpPr/>
          <p:nvPr/>
        </p:nvSpPr>
        <p:spPr>
          <a:xfrm>
            <a:off x="2855692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9" name="Ellipse 588"/>
          <p:cNvSpPr/>
          <p:nvPr/>
        </p:nvSpPr>
        <p:spPr>
          <a:xfrm>
            <a:off x="3008040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0" name="Ellipse 589"/>
          <p:cNvSpPr/>
          <p:nvPr/>
        </p:nvSpPr>
        <p:spPr>
          <a:xfrm>
            <a:off x="3152056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1" name="Ellipse 590"/>
          <p:cNvSpPr/>
          <p:nvPr/>
        </p:nvSpPr>
        <p:spPr>
          <a:xfrm>
            <a:off x="3296072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2" name="Ellipse 591"/>
          <p:cNvSpPr/>
          <p:nvPr/>
        </p:nvSpPr>
        <p:spPr>
          <a:xfrm>
            <a:off x="3584104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3" name="Ellipse 592"/>
          <p:cNvSpPr/>
          <p:nvPr/>
        </p:nvSpPr>
        <p:spPr>
          <a:xfrm>
            <a:off x="3440088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4" name="Ellipse 593"/>
          <p:cNvSpPr/>
          <p:nvPr/>
        </p:nvSpPr>
        <p:spPr>
          <a:xfrm>
            <a:off x="3719788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5" name="Ellipse 594"/>
          <p:cNvSpPr/>
          <p:nvPr/>
        </p:nvSpPr>
        <p:spPr>
          <a:xfrm>
            <a:off x="3872136" y="345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6" name="Ellipse 595"/>
          <p:cNvSpPr/>
          <p:nvPr/>
        </p:nvSpPr>
        <p:spPr>
          <a:xfrm>
            <a:off x="4016152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Ellipse 596"/>
          <p:cNvSpPr/>
          <p:nvPr/>
        </p:nvSpPr>
        <p:spPr>
          <a:xfrm>
            <a:off x="4160168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Ellipse 597"/>
          <p:cNvSpPr/>
          <p:nvPr/>
        </p:nvSpPr>
        <p:spPr>
          <a:xfrm>
            <a:off x="4448200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9" name="Ellipse 598"/>
          <p:cNvSpPr/>
          <p:nvPr/>
        </p:nvSpPr>
        <p:spPr>
          <a:xfrm>
            <a:off x="4304184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0" name="Ellipse 599"/>
          <p:cNvSpPr/>
          <p:nvPr/>
        </p:nvSpPr>
        <p:spPr>
          <a:xfrm>
            <a:off x="4583884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1" name="Ellipse 600"/>
          <p:cNvSpPr/>
          <p:nvPr/>
        </p:nvSpPr>
        <p:spPr>
          <a:xfrm>
            <a:off x="4736232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2" name="Ellipse 601"/>
          <p:cNvSpPr/>
          <p:nvPr/>
        </p:nvSpPr>
        <p:spPr>
          <a:xfrm>
            <a:off x="4880248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3" name="Ellipse 602"/>
          <p:cNvSpPr/>
          <p:nvPr/>
        </p:nvSpPr>
        <p:spPr>
          <a:xfrm>
            <a:off x="5024264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4" name="Ellipse 603"/>
          <p:cNvSpPr/>
          <p:nvPr/>
        </p:nvSpPr>
        <p:spPr>
          <a:xfrm>
            <a:off x="5297384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/>
          <p:cNvSpPr/>
          <p:nvPr/>
        </p:nvSpPr>
        <p:spPr>
          <a:xfrm>
            <a:off x="5153368" y="345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/>
          <p:cNvSpPr/>
          <p:nvPr/>
        </p:nvSpPr>
        <p:spPr>
          <a:xfrm>
            <a:off x="5433068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/>
          <p:cNvSpPr/>
          <p:nvPr/>
        </p:nvSpPr>
        <p:spPr>
          <a:xfrm>
            <a:off x="5585416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8" name="Ellipse 607"/>
          <p:cNvSpPr/>
          <p:nvPr/>
        </p:nvSpPr>
        <p:spPr>
          <a:xfrm>
            <a:off x="5729432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/>
          <p:cNvSpPr/>
          <p:nvPr/>
        </p:nvSpPr>
        <p:spPr>
          <a:xfrm>
            <a:off x="5873448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0" name="Ellipse 609"/>
          <p:cNvSpPr/>
          <p:nvPr/>
        </p:nvSpPr>
        <p:spPr>
          <a:xfrm>
            <a:off x="6176392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1" name="Ellipse 610"/>
          <p:cNvSpPr/>
          <p:nvPr/>
        </p:nvSpPr>
        <p:spPr>
          <a:xfrm>
            <a:off x="6032376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Ellipse 611"/>
          <p:cNvSpPr/>
          <p:nvPr/>
        </p:nvSpPr>
        <p:spPr>
          <a:xfrm>
            <a:off x="6312076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3" name="Ellipse 612"/>
          <p:cNvSpPr/>
          <p:nvPr/>
        </p:nvSpPr>
        <p:spPr>
          <a:xfrm>
            <a:off x="6464424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Ellipse 613"/>
          <p:cNvSpPr/>
          <p:nvPr/>
        </p:nvSpPr>
        <p:spPr>
          <a:xfrm>
            <a:off x="6608440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Ellipse 614"/>
          <p:cNvSpPr/>
          <p:nvPr/>
        </p:nvSpPr>
        <p:spPr>
          <a:xfrm>
            <a:off x="6752456" y="345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6" name="Ellipse 615"/>
          <p:cNvSpPr/>
          <p:nvPr/>
        </p:nvSpPr>
        <p:spPr>
          <a:xfrm>
            <a:off x="2872408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7" name="Ellipse 616"/>
          <p:cNvSpPr/>
          <p:nvPr/>
        </p:nvSpPr>
        <p:spPr>
          <a:xfrm>
            <a:off x="2728392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8" name="Ellipse 617"/>
          <p:cNvSpPr/>
          <p:nvPr/>
        </p:nvSpPr>
        <p:spPr>
          <a:xfrm>
            <a:off x="3008092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9" name="Ellipse 618"/>
          <p:cNvSpPr/>
          <p:nvPr/>
        </p:nvSpPr>
        <p:spPr>
          <a:xfrm>
            <a:off x="3160440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0" name="Ellipse 619"/>
          <p:cNvSpPr/>
          <p:nvPr/>
        </p:nvSpPr>
        <p:spPr>
          <a:xfrm>
            <a:off x="3304456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1" name="Ellipse 620"/>
          <p:cNvSpPr/>
          <p:nvPr/>
        </p:nvSpPr>
        <p:spPr>
          <a:xfrm>
            <a:off x="3448472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2" name="Ellipse 621"/>
          <p:cNvSpPr/>
          <p:nvPr/>
        </p:nvSpPr>
        <p:spPr>
          <a:xfrm>
            <a:off x="3736504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3" name="Ellipse 622"/>
          <p:cNvSpPr/>
          <p:nvPr/>
        </p:nvSpPr>
        <p:spPr>
          <a:xfrm>
            <a:off x="3592488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4" name="Ellipse 623"/>
          <p:cNvSpPr/>
          <p:nvPr/>
        </p:nvSpPr>
        <p:spPr>
          <a:xfrm>
            <a:off x="3872188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5" name="Ellipse 624"/>
          <p:cNvSpPr/>
          <p:nvPr/>
        </p:nvSpPr>
        <p:spPr>
          <a:xfrm>
            <a:off x="4024536" y="358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6" name="Ellipse 625"/>
          <p:cNvSpPr/>
          <p:nvPr/>
        </p:nvSpPr>
        <p:spPr>
          <a:xfrm>
            <a:off x="4168552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7" name="Ellipse 626"/>
          <p:cNvSpPr/>
          <p:nvPr/>
        </p:nvSpPr>
        <p:spPr>
          <a:xfrm>
            <a:off x="4312568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8" name="Ellipse 627"/>
          <p:cNvSpPr/>
          <p:nvPr/>
        </p:nvSpPr>
        <p:spPr>
          <a:xfrm>
            <a:off x="4600600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9" name="Ellipse 628"/>
          <p:cNvSpPr/>
          <p:nvPr/>
        </p:nvSpPr>
        <p:spPr>
          <a:xfrm>
            <a:off x="4456584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0" name="Ellipse 629"/>
          <p:cNvSpPr/>
          <p:nvPr/>
        </p:nvSpPr>
        <p:spPr>
          <a:xfrm>
            <a:off x="4736284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1" name="Ellipse 630"/>
          <p:cNvSpPr/>
          <p:nvPr/>
        </p:nvSpPr>
        <p:spPr>
          <a:xfrm>
            <a:off x="4888632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2" name="Ellipse 631"/>
          <p:cNvSpPr/>
          <p:nvPr/>
        </p:nvSpPr>
        <p:spPr>
          <a:xfrm>
            <a:off x="5032648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3" name="Ellipse 632"/>
          <p:cNvSpPr/>
          <p:nvPr/>
        </p:nvSpPr>
        <p:spPr>
          <a:xfrm>
            <a:off x="5176664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4" name="Ellipse 633"/>
          <p:cNvSpPr/>
          <p:nvPr/>
        </p:nvSpPr>
        <p:spPr>
          <a:xfrm>
            <a:off x="5449784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5" name="Ellipse 634"/>
          <p:cNvSpPr/>
          <p:nvPr/>
        </p:nvSpPr>
        <p:spPr>
          <a:xfrm>
            <a:off x="5305768" y="358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6" name="Ellipse 635"/>
          <p:cNvSpPr/>
          <p:nvPr/>
        </p:nvSpPr>
        <p:spPr>
          <a:xfrm>
            <a:off x="5585468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7" name="Ellipse 636"/>
          <p:cNvSpPr/>
          <p:nvPr/>
        </p:nvSpPr>
        <p:spPr>
          <a:xfrm>
            <a:off x="5737816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8" name="Ellipse 637"/>
          <p:cNvSpPr/>
          <p:nvPr/>
        </p:nvSpPr>
        <p:spPr>
          <a:xfrm>
            <a:off x="5881832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9" name="Ellipse 638"/>
          <p:cNvSpPr/>
          <p:nvPr/>
        </p:nvSpPr>
        <p:spPr>
          <a:xfrm>
            <a:off x="6025848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0" name="Ellipse 639"/>
          <p:cNvSpPr/>
          <p:nvPr/>
        </p:nvSpPr>
        <p:spPr>
          <a:xfrm>
            <a:off x="6328792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1" name="Ellipse 640"/>
          <p:cNvSpPr/>
          <p:nvPr/>
        </p:nvSpPr>
        <p:spPr>
          <a:xfrm>
            <a:off x="6184776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2" name="Ellipse 641"/>
          <p:cNvSpPr/>
          <p:nvPr/>
        </p:nvSpPr>
        <p:spPr>
          <a:xfrm>
            <a:off x="6464476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3" name="Ellipse 642"/>
          <p:cNvSpPr/>
          <p:nvPr/>
        </p:nvSpPr>
        <p:spPr>
          <a:xfrm>
            <a:off x="6616824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4" name="Ellipse 643"/>
          <p:cNvSpPr/>
          <p:nvPr/>
        </p:nvSpPr>
        <p:spPr>
          <a:xfrm>
            <a:off x="6760840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5" name="Ellipse 644"/>
          <p:cNvSpPr/>
          <p:nvPr/>
        </p:nvSpPr>
        <p:spPr>
          <a:xfrm>
            <a:off x="6904856" y="358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6" name="Ellipse 645"/>
          <p:cNvSpPr/>
          <p:nvPr/>
        </p:nvSpPr>
        <p:spPr>
          <a:xfrm>
            <a:off x="3024808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Ellipse 646"/>
          <p:cNvSpPr/>
          <p:nvPr/>
        </p:nvSpPr>
        <p:spPr>
          <a:xfrm>
            <a:off x="2880792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Ellipse 647"/>
          <p:cNvSpPr/>
          <p:nvPr/>
        </p:nvSpPr>
        <p:spPr>
          <a:xfrm>
            <a:off x="3160492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9" name="Ellipse 648"/>
          <p:cNvSpPr/>
          <p:nvPr/>
        </p:nvSpPr>
        <p:spPr>
          <a:xfrm>
            <a:off x="3312840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Ellipse 649"/>
          <p:cNvSpPr/>
          <p:nvPr/>
        </p:nvSpPr>
        <p:spPr>
          <a:xfrm>
            <a:off x="3456856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Ellipse 650"/>
          <p:cNvSpPr/>
          <p:nvPr/>
        </p:nvSpPr>
        <p:spPr>
          <a:xfrm>
            <a:off x="3600872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2" name="Ellipse 651"/>
          <p:cNvSpPr/>
          <p:nvPr/>
        </p:nvSpPr>
        <p:spPr>
          <a:xfrm>
            <a:off x="3888904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3" name="Ellipse 652"/>
          <p:cNvSpPr/>
          <p:nvPr/>
        </p:nvSpPr>
        <p:spPr>
          <a:xfrm>
            <a:off x="3744888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4" name="Ellipse 653"/>
          <p:cNvSpPr/>
          <p:nvPr/>
        </p:nvSpPr>
        <p:spPr>
          <a:xfrm>
            <a:off x="4024588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5" name="Ellipse 654"/>
          <p:cNvSpPr/>
          <p:nvPr/>
        </p:nvSpPr>
        <p:spPr>
          <a:xfrm>
            <a:off x="4176936" y="371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6" name="Ellipse 655"/>
          <p:cNvSpPr/>
          <p:nvPr/>
        </p:nvSpPr>
        <p:spPr>
          <a:xfrm>
            <a:off x="4320952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7" name="Ellipse 656"/>
          <p:cNvSpPr/>
          <p:nvPr/>
        </p:nvSpPr>
        <p:spPr>
          <a:xfrm>
            <a:off x="4464968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8" name="Ellipse 657"/>
          <p:cNvSpPr/>
          <p:nvPr/>
        </p:nvSpPr>
        <p:spPr>
          <a:xfrm>
            <a:off x="4753000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/>
          <p:cNvSpPr/>
          <p:nvPr/>
        </p:nvSpPr>
        <p:spPr>
          <a:xfrm>
            <a:off x="4608984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/>
          <p:cNvSpPr/>
          <p:nvPr/>
        </p:nvSpPr>
        <p:spPr>
          <a:xfrm>
            <a:off x="4888684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1" name="Ellipse 660"/>
          <p:cNvSpPr/>
          <p:nvPr/>
        </p:nvSpPr>
        <p:spPr>
          <a:xfrm>
            <a:off x="5041032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2" name="Ellipse 661"/>
          <p:cNvSpPr/>
          <p:nvPr/>
        </p:nvSpPr>
        <p:spPr>
          <a:xfrm>
            <a:off x="5185048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3" name="Ellipse 662"/>
          <p:cNvSpPr/>
          <p:nvPr/>
        </p:nvSpPr>
        <p:spPr>
          <a:xfrm>
            <a:off x="5329064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4" name="Ellipse 663"/>
          <p:cNvSpPr/>
          <p:nvPr/>
        </p:nvSpPr>
        <p:spPr>
          <a:xfrm>
            <a:off x="5602184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5" name="Ellipse 664"/>
          <p:cNvSpPr/>
          <p:nvPr/>
        </p:nvSpPr>
        <p:spPr>
          <a:xfrm>
            <a:off x="5458168" y="371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6" name="Ellipse 665"/>
          <p:cNvSpPr/>
          <p:nvPr/>
        </p:nvSpPr>
        <p:spPr>
          <a:xfrm>
            <a:off x="5737868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7" name="Ellipse 666"/>
          <p:cNvSpPr/>
          <p:nvPr/>
        </p:nvSpPr>
        <p:spPr>
          <a:xfrm>
            <a:off x="5890216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8" name="Ellipse 667"/>
          <p:cNvSpPr/>
          <p:nvPr/>
        </p:nvSpPr>
        <p:spPr>
          <a:xfrm>
            <a:off x="6034232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9" name="Ellipse 668"/>
          <p:cNvSpPr/>
          <p:nvPr/>
        </p:nvSpPr>
        <p:spPr>
          <a:xfrm>
            <a:off x="6178248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0" name="Ellipse 669"/>
          <p:cNvSpPr/>
          <p:nvPr/>
        </p:nvSpPr>
        <p:spPr>
          <a:xfrm>
            <a:off x="6481192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1" name="Ellipse 670"/>
          <p:cNvSpPr/>
          <p:nvPr/>
        </p:nvSpPr>
        <p:spPr>
          <a:xfrm>
            <a:off x="6337176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2" name="Ellipse 671"/>
          <p:cNvSpPr/>
          <p:nvPr/>
        </p:nvSpPr>
        <p:spPr>
          <a:xfrm>
            <a:off x="6616876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3" name="Ellipse 672"/>
          <p:cNvSpPr/>
          <p:nvPr/>
        </p:nvSpPr>
        <p:spPr>
          <a:xfrm>
            <a:off x="6769224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4" name="Ellipse 673"/>
          <p:cNvSpPr/>
          <p:nvPr/>
        </p:nvSpPr>
        <p:spPr>
          <a:xfrm>
            <a:off x="6913240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5" name="Ellipse 674"/>
          <p:cNvSpPr/>
          <p:nvPr/>
        </p:nvSpPr>
        <p:spPr>
          <a:xfrm>
            <a:off x="7057256" y="371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6" name="Ellipse 675"/>
          <p:cNvSpPr/>
          <p:nvPr/>
        </p:nvSpPr>
        <p:spPr>
          <a:xfrm>
            <a:off x="1669924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7" name="Ellipse 676"/>
          <p:cNvSpPr/>
          <p:nvPr/>
        </p:nvSpPr>
        <p:spPr>
          <a:xfrm>
            <a:off x="1525908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8" name="Ellipse 677"/>
          <p:cNvSpPr/>
          <p:nvPr/>
        </p:nvSpPr>
        <p:spPr>
          <a:xfrm>
            <a:off x="1805608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9" name="Ellipse 678"/>
          <p:cNvSpPr/>
          <p:nvPr/>
        </p:nvSpPr>
        <p:spPr>
          <a:xfrm>
            <a:off x="1957956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0" name="Ellipse 679"/>
          <p:cNvSpPr/>
          <p:nvPr/>
        </p:nvSpPr>
        <p:spPr>
          <a:xfrm>
            <a:off x="2101972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1" name="Ellipse 680"/>
          <p:cNvSpPr/>
          <p:nvPr/>
        </p:nvSpPr>
        <p:spPr>
          <a:xfrm>
            <a:off x="2245988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2" name="Ellipse 681"/>
          <p:cNvSpPr/>
          <p:nvPr/>
        </p:nvSpPr>
        <p:spPr>
          <a:xfrm>
            <a:off x="2534020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3" name="Ellipse 682"/>
          <p:cNvSpPr/>
          <p:nvPr/>
        </p:nvSpPr>
        <p:spPr>
          <a:xfrm>
            <a:off x="2390004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4" name="Ellipse 683"/>
          <p:cNvSpPr/>
          <p:nvPr/>
        </p:nvSpPr>
        <p:spPr>
          <a:xfrm>
            <a:off x="2669704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5" name="Ellipse 684"/>
          <p:cNvSpPr/>
          <p:nvPr/>
        </p:nvSpPr>
        <p:spPr>
          <a:xfrm>
            <a:off x="2822052" y="3837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6" name="Ellipse 685"/>
          <p:cNvSpPr/>
          <p:nvPr/>
        </p:nvSpPr>
        <p:spPr>
          <a:xfrm>
            <a:off x="2966068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7" name="Ellipse 686"/>
          <p:cNvSpPr/>
          <p:nvPr/>
        </p:nvSpPr>
        <p:spPr>
          <a:xfrm>
            <a:off x="3110084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8" name="Ellipse 687"/>
          <p:cNvSpPr/>
          <p:nvPr/>
        </p:nvSpPr>
        <p:spPr>
          <a:xfrm>
            <a:off x="3398116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Ellipse 688"/>
          <p:cNvSpPr/>
          <p:nvPr/>
        </p:nvSpPr>
        <p:spPr>
          <a:xfrm>
            <a:off x="3254100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Ellipse 689"/>
          <p:cNvSpPr/>
          <p:nvPr/>
        </p:nvSpPr>
        <p:spPr>
          <a:xfrm>
            <a:off x="3533800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1" name="Ellipse 690"/>
          <p:cNvSpPr/>
          <p:nvPr/>
        </p:nvSpPr>
        <p:spPr>
          <a:xfrm>
            <a:off x="3686148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2" name="Ellipse 691"/>
          <p:cNvSpPr/>
          <p:nvPr/>
        </p:nvSpPr>
        <p:spPr>
          <a:xfrm>
            <a:off x="3830164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3" name="Ellipse 692"/>
          <p:cNvSpPr/>
          <p:nvPr/>
        </p:nvSpPr>
        <p:spPr>
          <a:xfrm>
            <a:off x="3974180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4" name="Ellipse 693"/>
          <p:cNvSpPr/>
          <p:nvPr/>
        </p:nvSpPr>
        <p:spPr>
          <a:xfrm>
            <a:off x="4247300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5" name="Ellipse 694"/>
          <p:cNvSpPr/>
          <p:nvPr/>
        </p:nvSpPr>
        <p:spPr>
          <a:xfrm>
            <a:off x="4103284" y="3837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6" name="Ellipse 695"/>
          <p:cNvSpPr/>
          <p:nvPr/>
        </p:nvSpPr>
        <p:spPr>
          <a:xfrm>
            <a:off x="4382984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7" name="Ellipse 696"/>
          <p:cNvSpPr/>
          <p:nvPr/>
        </p:nvSpPr>
        <p:spPr>
          <a:xfrm>
            <a:off x="4535332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8" name="Ellipse 697"/>
          <p:cNvSpPr/>
          <p:nvPr/>
        </p:nvSpPr>
        <p:spPr>
          <a:xfrm>
            <a:off x="4679348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9" name="Ellipse 698"/>
          <p:cNvSpPr/>
          <p:nvPr/>
        </p:nvSpPr>
        <p:spPr>
          <a:xfrm>
            <a:off x="4823364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0" name="Ellipse 699"/>
          <p:cNvSpPr/>
          <p:nvPr/>
        </p:nvSpPr>
        <p:spPr>
          <a:xfrm>
            <a:off x="5126308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1" name="Ellipse 700"/>
          <p:cNvSpPr/>
          <p:nvPr/>
        </p:nvSpPr>
        <p:spPr>
          <a:xfrm>
            <a:off x="4982292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2" name="Ellipse 701"/>
          <p:cNvSpPr/>
          <p:nvPr/>
        </p:nvSpPr>
        <p:spPr>
          <a:xfrm>
            <a:off x="5261992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3" name="Ellipse 702"/>
          <p:cNvSpPr/>
          <p:nvPr/>
        </p:nvSpPr>
        <p:spPr>
          <a:xfrm>
            <a:off x="5414340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4" name="Ellipse 703"/>
          <p:cNvSpPr/>
          <p:nvPr/>
        </p:nvSpPr>
        <p:spPr>
          <a:xfrm>
            <a:off x="5558356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5" name="Ellipse 704"/>
          <p:cNvSpPr/>
          <p:nvPr/>
        </p:nvSpPr>
        <p:spPr>
          <a:xfrm>
            <a:off x="5702372" y="3837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6" name="Ellipse 705"/>
          <p:cNvSpPr/>
          <p:nvPr/>
        </p:nvSpPr>
        <p:spPr>
          <a:xfrm>
            <a:off x="1822324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7" name="Ellipse 706"/>
          <p:cNvSpPr/>
          <p:nvPr/>
        </p:nvSpPr>
        <p:spPr>
          <a:xfrm>
            <a:off x="1678308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8" name="Ellipse 707"/>
          <p:cNvSpPr/>
          <p:nvPr/>
        </p:nvSpPr>
        <p:spPr>
          <a:xfrm>
            <a:off x="1958008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9" name="Ellipse 708"/>
          <p:cNvSpPr/>
          <p:nvPr/>
        </p:nvSpPr>
        <p:spPr>
          <a:xfrm>
            <a:off x="2110356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0" name="Ellipse 709"/>
          <p:cNvSpPr/>
          <p:nvPr/>
        </p:nvSpPr>
        <p:spPr>
          <a:xfrm>
            <a:off x="2254372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1" name="Ellipse 710"/>
          <p:cNvSpPr/>
          <p:nvPr/>
        </p:nvSpPr>
        <p:spPr>
          <a:xfrm>
            <a:off x="2398388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2" name="Ellipse 711"/>
          <p:cNvSpPr/>
          <p:nvPr/>
        </p:nvSpPr>
        <p:spPr>
          <a:xfrm>
            <a:off x="2686420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3" name="Ellipse 712"/>
          <p:cNvSpPr/>
          <p:nvPr/>
        </p:nvSpPr>
        <p:spPr>
          <a:xfrm>
            <a:off x="2542404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4" name="Ellipse 713"/>
          <p:cNvSpPr/>
          <p:nvPr/>
        </p:nvSpPr>
        <p:spPr>
          <a:xfrm>
            <a:off x="2822104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5" name="Ellipse 714"/>
          <p:cNvSpPr/>
          <p:nvPr/>
        </p:nvSpPr>
        <p:spPr>
          <a:xfrm>
            <a:off x="2974452" y="3964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6" name="Ellipse 715"/>
          <p:cNvSpPr/>
          <p:nvPr/>
        </p:nvSpPr>
        <p:spPr>
          <a:xfrm>
            <a:off x="3118468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7" name="Ellipse 716"/>
          <p:cNvSpPr/>
          <p:nvPr/>
        </p:nvSpPr>
        <p:spPr>
          <a:xfrm>
            <a:off x="3262484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8" name="Ellipse 717"/>
          <p:cNvSpPr/>
          <p:nvPr/>
        </p:nvSpPr>
        <p:spPr>
          <a:xfrm>
            <a:off x="3550516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9" name="Ellipse 718"/>
          <p:cNvSpPr/>
          <p:nvPr/>
        </p:nvSpPr>
        <p:spPr>
          <a:xfrm>
            <a:off x="3406500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0" name="Ellipse 719"/>
          <p:cNvSpPr/>
          <p:nvPr/>
        </p:nvSpPr>
        <p:spPr>
          <a:xfrm>
            <a:off x="3686200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1" name="Ellipse 720"/>
          <p:cNvSpPr/>
          <p:nvPr/>
        </p:nvSpPr>
        <p:spPr>
          <a:xfrm>
            <a:off x="3838548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2" name="Ellipse 721"/>
          <p:cNvSpPr/>
          <p:nvPr/>
        </p:nvSpPr>
        <p:spPr>
          <a:xfrm>
            <a:off x="3982564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3" name="Ellipse 722"/>
          <p:cNvSpPr/>
          <p:nvPr/>
        </p:nvSpPr>
        <p:spPr>
          <a:xfrm>
            <a:off x="4126580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4" name="Ellipse 723"/>
          <p:cNvSpPr/>
          <p:nvPr/>
        </p:nvSpPr>
        <p:spPr>
          <a:xfrm>
            <a:off x="4399700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5" name="Ellipse 724"/>
          <p:cNvSpPr/>
          <p:nvPr/>
        </p:nvSpPr>
        <p:spPr>
          <a:xfrm>
            <a:off x="4255684" y="3964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6" name="Ellipse 725"/>
          <p:cNvSpPr/>
          <p:nvPr/>
        </p:nvSpPr>
        <p:spPr>
          <a:xfrm>
            <a:off x="4535384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7" name="Ellipse 726"/>
          <p:cNvSpPr/>
          <p:nvPr/>
        </p:nvSpPr>
        <p:spPr>
          <a:xfrm>
            <a:off x="4687732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8" name="Ellipse 727"/>
          <p:cNvSpPr/>
          <p:nvPr/>
        </p:nvSpPr>
        <p:spPr>
          <a:xfrm>
            <a:off x="4831748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9" name="Ellipse 728"/>
          <p:cNvSpPr/>
          <p:nvPr/>
        </p:nvSpPr>
        <p:spPr>
          <a:xfrm>
            <a:off x="4975764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0" name="Ellipse 729"/>
          <p:cNvSpPr/>
          <p:nvPr/>
        </p:nvSpPr>
        <p:spPr>
          <a:xfrm>
            <a:off x="5278708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Ellipse 730"/>
          <p:cNvSpPr/>
          <p:nvPr/>
        </p:nvSpPr>
        <p:spPr>
          <a:xfrm>
            <a:off x="5134692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2" name="Ellipse 731"/>
          <p:cNvSpPr/>
          <p:nvPr/>
        </p:nvSpPr>
        <p:spPr>
          <a:xfrm>
            <a:off x="5414392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3" name="Ellipse 732"/>
          <p:cNvSpPr/>
          <p:nvPr/>
        </p:nvSpPr>
        <p:spPr>
          <a:xfrm>
            <a:off x="5566740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4" name="Ellipse 733"/>
          <p:cNvSpPr/>
          <p:nvPr/>
        </p:nvSpPr>
        <p:spPr>
          <a:xfrm>
            <a:off x="5710756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5" name="Ellipse 734"/>
          <p:cNvSpPr/>
          <p:nvPr/>
        </p:nvSpPr>
        <p:spPr>
          <a:xfrm>
            <a:off x="5854772" y="3964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6" name="Ellipse 735"/>
          <p:cNvSpPr/>
          <p:nvPr/>
        </p:nvSpPr>
        <p:spPr>
          <a:xfrm>
            <a:off x="1974724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7" name="Ellipse 736"/>
          <p:cNvSpPr/>
          <p:nvPr/>
        </p:nvSpPr>
        <p:spPr>
          <a:xfrm>
            <a:off x="1830708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8" name="Ellipse 737"/>
          <p:cNvSpPr/>
          <p:nvPr/>
        </p:nvSpPr>
        <p:spPr>
          <a:xfrm>
            <a:off x="2110408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9" name="Ellipse 738"/>
          <p:cNvSpPr/>
          <p:nvPr/>
        </p:nvSpPr>
        <p:spPr>
          <a:xfrm>
            <a:off x="2262756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0" name="Ellipse 739"/>
          <p:cNvSpPr/>
          <p:nvPr/>
        </p:nvSpPr>
        <p:spPr>
          <a:xfrm>
            <a:off x="2406772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1" name="Ellipse 740"/>
          <p:cNvSpPr/>
          <p:nvPr/>
        </p:nvSpPr>
        <p:spPr>
          <a:xfrm>
            <a:off x="2550788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2" name="Ellipse 741"/>
          <p:cNvSpPr/>
          <p:nvPr/>
        </p:nvSpPr>
        <p:spPr>
          <a:xfrm>
            <a:off x="2838820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3" name="Ellipse 742"/>
          <p:cNvSpPr/>
          <p:nvPr/>
        </p:nvSpPr>
        <p:spPr>
          <a:xfrm>
            <a:off x="2694804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4" name="Ellipse 743"/>
          <p:cNvSpPr/>
          <p:nvPr/>
        </p:nvSpPr>
        <p:spPr>
          <a:xfrm>
            <a:off x="2974504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5" name="Ellipse 744"/>
          <p:cNvSpPr/>
          <p:nvPr/>
        </p:nvSpPr>
        <p:spPr>
          <a:xfrm>
            <a:off x="3126852" y="4091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6" name="Ellipse 745"/>
          <p:cNvSpPr/>
          <p:nvPr/>
        </p:nvSpPr>
        <p:spPr>
          <a:xfrm>
            <a:off x="3270868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Ellipse 746"/>
          <p:cNvSpPr/>
          <p:nvPr/>
        </p:nvSpPr>
        <p:spPr>
          <a:xfrm>
            <a:off x="3414884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8" name="Ellipse 747"/>
          <p:cNvSpPr/>
          <p:nvPr/>
        </p:nvSpPr>
        <p:spPr>
          <a:xfrm>
            <a:off x="3702916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Ellipse 748"/>
          <p:cNvSpPr/>
          <p:nvPr/>
        </p:nvSpPr>
        <p:spPr>
          <a:xfrm>
            <a:off x="3558900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0" name="Ellipse 749"/>
          <p:cNvSpPr/>
          <p:nvPr/>
        </p:nvSpPr>
        <p:spPr>
          <a:xfrm>
            <a:off x="3838600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1" name="Ellipse 750"/>
          <p:cNvSpPr/>
          <p:nvPr/>
        </p:nvSpPr>
        <p:spPr>
          <a:xfrm>
            <a:off x="3990948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2" name="Ellipse 751"/>
          <p:cNvSpPr/>
          <p:nvPr/>
        </p:nvSpPr>
        <p:spPr>
          <a:xfrm>
            <a:off x="4134964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3" name="Ellipse 752"/>
          <p:cNvSpPr/>
          <p:nvPr/>
        </p:nvSpPr>
        <p:spPr>
          <a:xfrm>
            <a:off x="4278980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Ellipse 753"/>
          <p:cNvSpPr/>
          <p:nvPr/>
        </p:nvSpPr>
        <p:spPr>
          <a:xfrm>
            <a:off x="4552100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5" name="Ellipse 754"/>
          <p:cNvSpPr/>
          <p:nvPr/>
        </p:nvSpPr>
        <p:spPr>
          <a:xfrm>
            <a:off x="4408084" y="4091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Ellipse 755"/>
          <p:cNvSpPr/>
          <p:nvPr/>
        </p:nvSpPr>
        <p:spPr>
          <a:xfrm>
            <a:off x="4687784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7" name="Ellipse 756"/>
          <p:cNvSpPr/>
          <p:nvPr/>
        </p:nvSpPr>
        <p:spPr>
          <a:xfrm>
            <a:off x="4840132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8" name="Ellipse 757"/>
          <p:cNvSpPr/>
          <p:nvPr/>
        </p:nvSpPr>
        <p:spPr>
          <a:xfrm>
            <a:off x="4984148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9" name="Ellipse 758"/>
          <p:cNvSpPr/>
          <p:nvPr/>
        </p:nvSpPr>
        <p:spPr>
          <a:xfrm>
            <a:off x="5128164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0" name="Ellipse 759"/>
          <p:cNvSpPr/>
          <p:nvPr/>
        </p:nvSpPr>
        <p:spPr>
          <a:xfrm>
            <a:off x="5431108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1" name="Ellipse 760"/>
          <p:cNvSpPr/>
          <p:nvPr/>
        </p:nvSpPr>
        <p:spPr>
          <a:xfrm>
            <a:off x="5287092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2" name="Ellipse 761"/>
          <p:cNvSpPr/>
          <p:nvPr/>
        </p:nvSpPr>
        <p:spPr>
          <a:xfrm>
            <a:off x="5566792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3" name="Ellipse 762"/>
          <p:cNvSpPr/>
          <p:nvPr/>
        </p:nvSpPr>
        <p:spPr>
          <a:xfrm>
            <a:off x="5719140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4" name="Ellipse 763"/>
          <p:cNvSpPr/>
          <p:nvPr/>
        </p:nvSpPr>
        <p:spPr>
          <a:xfrm>
            <a:off x="5863156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5" name="Ellipse 764"/>
          <p:cNvSpPr/>
          <p:nvPr/>
        </p:nvSpPr>
        <p:spPr>
          <a:xfrm>
            <a:off x="6007172" y="4091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6" name="Ellipse 765"/>
          <p:cNvSpPr/>
          <p:nvPr/>
        </p:nvSpPr>
        <p:spPr>
          <a:xfrm>
            <a:off x="2127124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7" name="Ellipse 766"/>
          <p:cNvSpPr/>
          <p:nvPr/>
        </p:nvSpPr>
        <p:spPr>
          <a:xfrm>
            <a:off x="1983108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8" name="Ellipse 767"/>
          <p:cNvSpPr/>
          <p:nvPr/>
        </p:nvSpPr>
        <p:spPr>
          <a:xfrm>
            <a:off x="2262808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9" name="Ellipse 768"/>
          <p:cNvSpPr/>
          <p:nvPr/>
        </p:nvSpPr>
        <p:spPr>
          <a:xfrm>
            <a:off x="2415156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0" name="Ellipse 769"/>
          <p:cNvSpPr/>
          <p:nvPr/>
        </p:nvSpPr>
        <p:spPr>
          <a:xfrm>
            <a:off x="2559172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1" name="Ellipse 770"/>
          <p:cNvSpPr/>
          <p:nvPr/>
        </p:nvSpPr>
        <p:spPr>
          <a:xfrm>
            <a:off x="2703188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2" name="Ellipse 771"/>
          <p:cNvSpPr/>
          <p:nvPr/>
        </p:nvSpPr>
        <p:spPr>
          <a:xfrm>
            <a:off x="2991220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3" name="Ellipse 772"/>
          <p:cNvSpPr/>
          <p:nvPr/>
        </p:nvSpPr>
        <p:spPr>
          <a:xfrm>
            <a:off x="2847204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4" name="Ellipse 773"/>
          <p:cNvSpPr/>
          <p:nvPr/>
        </p:nvSpPr>
        <p:spPr>
          <a:xfrm>
            <a:off x="3126904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5" name="Ellipse 774"/>
          <p:cNvSpPr/>
          <p:nvPr/>
        </p:nvSpPr>
        <p:spPr>
          <a:xfrm>
            <a:off x="3279252" y="4218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6" name="Ellipse 775"/>
          <p:cNvSpPr/>
          <p:nvPr/>
        </p:nvSpPr>
        <p:spPr>
          <a:xfrm>
            <a:off x="3423268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7" name="Ellipse 776"/>
          <p:cNvSpPr/>
          <p:nvPr/>
        </p:nvSpPr>
        <p:spPr>
          <a:xfrm>
            <a:off x="3567284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8" name="Ellipse 777"/>
          <p:cNvSpPr/>
          <p:nvPr/>
        </p:nvSpPr>
        <p:spPr>
          <a:xfrm>
            <a:off x="3855316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9" name="Ellipse 778"/>
          <p:cNvSpPr/>
          <p:nvPr/>
        </p:nvSpPr>
        <p:spPr>
          <a:xfrm>
            <a:off x="3711300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0" name="Ellipse 779"/>
          <p:cNvSpPr/>
          <p:nvPr/>
        </p:nvSpPr>
        <p:spPr>
          <a:xfrm>
            <a:off x="3991000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1" name="Ellipse 780"/>
          <p:cNvSpPr/>
          <p:nvPr/>
        </p:nvSpPr>
        <p:spPr>
          <a:xfrm>
            <a:off x="4143348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2" name="Ellipse 781"/>
          <p:cNvSpPr/>
          <p:nvPr/>
        </p:nvSpPr>
        <p:spPr>
          <a:xfrm>
            <a:off x="4287364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3" name="Ellipse 782"/>
          <p:cNvSpPr/>
          <p:nvPr/>
        </p:nvSpPr>
        <p:spPr>
          <a:xfrm>
            <a:off x="4431380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4" name="Ellipse 783"/>
          <p:cNvSpPr/>
          <p:nvPr/>
        </p:nvSpPr>
        <p:spPr>
          <a:xfrm>
            <a:off x="4704500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5" name="Ellipse 784"/>
          <p:cNvSpPr/>
          <p:nvPr/>
        </p:nvSpPr>
        <p:spPr>
          <a:xfrm>
            <a:off x="4560484" y="4218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6" name="Ellipse 785"/>
          <p:cNvSpPr/>
          <p:nvPr/>
        </p:nvSpPr>
        <p:spPr>
          <a:xfrm>
            <a:off x="4840184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7" name="Ellipse 786"/>
          <p:cNvSpPr/>
          <p:nvPr/>
        </p:nvSpPr>
        <p:spPr>
          <a:xfrm>
            <a:off x="4992532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Ellipse 787"/>
          <p:cNvSpPr/>
          <p:nvPr/>
        </p:nvSpPr>
        <p:spPr>
          <a:xfrm>
            <a:off x="5136548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Ellipse 788"/>
          <p:cNvSpPr/>
          <p:nvPr/>
        </p:nvSpPr>
        <p:spPr>
          <a:xfrm>
            <a:off x="5280564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0" name="Ellipse 789"/>
          <p:cNvSpPr/>
          <p:nvPr/>
        </p:nvSpPr>
        <p:spPr>
          <a:xfrm>
            <a:off x="5583508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1" name="Ellipse 790"/>
          <p:cNvSpPr/>
          <p:nvPr/>
        </p:nvSpPr>
        <p:spPr>
          <a:xfrm>
            <a:off x="5439492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2" name="Ellipse 791"/>
          <p:cNvSpPr/>
          <p:nvPr/>
        </p:nvSpPr>
        <p:spPr>
          <a:xfrm>
            <a:off x="5719192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3" name="Ellipse 792"/>
          <p:cNvSpPr/>
          <p:nvPr/>
        </p:nvSpPr>
        <p:spPr>
          <a:xfrm>
            <a:off x="5871540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4" name="Ellipse 793"/>
          <p:cNvSpPr/>
          <p:nvPr/>
        </p:nvSpPr>
        <p:spPr>
          <a:xfrm>
            <a:off x="6015556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5" name="Ellipse 794"/>
          <p:cNvSpPr/>
          <p:nvPr/>
        </p:nvSpPr>
        <p:spPr>
          <a:xfrm>
            <a:off x="6159572" y="4218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6" name="Ellipse 795"/>
          <p:cNvSpPr/>
          <p:nvPr/>
        </p:nvSpPr>
        <p:spPr>
          <a:xfrm>
            <a:off x="2279524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7" name="Ellipse 796"/>
          <p:cNvSpPr/>
          <p:nvPr/>
        </p:nvSpPr>
        <p:spPr>
          <a:xfrm>
            <a:off x="2135508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8" name="Ellipse 797"/>
          <p:cNvSpPr/>
          <p:nvPr/>
        </p:nvSpPr>
        <p:spPr>
          <a:xfrm>
            <a:off x="2415208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9" name="Ellipse 798"/>
          <p:cNvSpPr/>
          <p:nvPr/>
        </p:nvSpPr>
        <p:spPr>
          <a:xfrm>
            <a:off x="2567556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0" name="Ellipse 799"/>
          <p:cNvSpPr/>
          <p:nvPr/>
        </p:nvSpPr>
        <p:spPr>
          <a:xfrm>
            <a:off x="2711572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1" name="Ellipse 800"/>
          <p:cNvSpPr/>
          <p:nvPr/>
        </p:nvSpPr>
        <p:spPr>
          <a:xfrm>
            <a:off x="2855588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2" name="Ellipse 801"/>
          <p:cNvSpPr/>
          <p:nvPr/>
        </p:nvSpPr>
        <p:spPr>
          <a:xfrm>
            <a:off x="3143620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3" name="Ellipse 802"/>
          <p:cNvSpPr/>
          <p:nvPr/>
        </p:nvSpPr>
        <p:spPr>
          <a:xfrm>
            <a:off x="2999604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4" name="Ellipse 803"/>
          <p:cNvSpPr/>
          <p:nvPr/>
        </p:nvSpPr>
        <p:spPr>
          <a:xfrm>
            <a:off x="3279304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5" name="Ellipse 804"/>
          <p:cNvSpPr/>
          <p:nvPr/>
        </p:nvSpPr>
        <p:spPr>
          <a:xfrm>
            <a:off x="3431652" y="4345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6" name="Ellipse 805"/>
          <p:cNvSpPr/>
          <p:nvPr/>
        </p:nvSpPr>
        <p:spPr>
          <a:xfrm>
            <a:off x="3575668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7" name="Ellipse 806"/>
          <p:cNvSpPr/>
          <p:nvPr/>
        </p:nvSpPr>
        <p:spPr>
          <a:xfrm>
            <a:off x="3719684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8" name="Ellipse 807"/>
          <p:cNvSpPr/>
          <p:nvPr/>
        </p:nvSpPr>
        <p:spPr>
          <a:xfrm>
            <a:off x="4007716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9" name="Ellipse 808"/>
          <p:cNvSpPr/>
          <p:nvPr/>
        </p:nvSpPr>
        <p:spPr>
          <a:xfrm>
            <a:off x="3863700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0" name="Ellipse 809"/>
          <p:cNvSpPr/>
          <p:nvPr/>
        </p:nvSpPr>
        <p:spPr>
          <a:xfrm>
            <a:off x="4143400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1" name="Ellipse 810"/>
          <p:cNvSpPr/>
          <p:nvPr/>
        </p:nvSpPr>
        <p:spPr>
          <a:xfrm>
            <a:off x="4295748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2" name="Ellipse 811"/>
          <p:cNvSpPr/>
          <p:nvPr/>
        </p:nvSpPr>
        <p:spPr>
          <a:xfrm>
            <a:off x="4439764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3" name="Ellipse 812"/>
          <p:cNvSpPr/>
          <p:nvPr/>
        </p:nvSpPr>
        <p:spPr>
          <a:xfrm>
            <a:off x="4583780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4" name="Ellipse 813"/>
          <p:cNvSpPr/>
          <p:nvPr/>
        </p:nvSpPr>
        <p:spPr>
          <a:xfrm>
            <a:off x="4856900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5" name="Ellipse 814"/>
          <p:cNvSpPr/>
          <p:nvPr/>
        </p:nvSpPr>
        <p:spPr>
          <a:xfrm>
            <a:off x="4712884" y="4345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6" name="Ellipse 815"/>
          <p:cNvSpPr/>
          <p:nvPr/>
        </p:nvSpPr>
        <p:spPr>
          <a:xfrm>
            <a:off x="4992584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7" name="Ellipse 816"/>
          <p:cNvSpPr/>
          <p:nvPr/>
        </p:nvSpPr>
        <p:spPr>
          <a:xfrm>
            <a:off x="5144932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8" name="Ellipse 817"/>
          <p:cNvSpPr/>
          <p:nvPr/>
        </p:nvSpPr>
        <p:spPr>
          <a:xfrm>
            <a:off x="5288948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9" name="Ellipse 818"/>
          <p:cNvSpPr/>
          <p:nvPr/>
        </p:nvSpPr>
        <p:spPr>
          <a:xfrm>
            <a:off x="5432964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0" name="Ellipse 819"/>
          <p:cNvSpPr/>
          <p:nvPr/>
        </p:nvSpPr>
        <p:spPr>
          <a:xfrm>
            <a:off x="5735908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1" name="Ellipse 820"/>
          <p:cNvSpPr/>
          <p:nvPr/>
        </p:nvSpPr>
        <p:spPr>
          <a:xfrm>
            <a:off x="5591892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2" name="Ellipse 821"/>
          <p:cNvSpPr/>
          <p:nvPr/>
        </p:nvSpPr>
        <p:spPr>
          <a:xfrm>
            <a:off x="5871592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Ellipse 822"/>
          <p:cNvSpPr/>
          <p:nvPr/>
        </p:nvSpPr>
        <p:spPr>
          <a:xfrm>
            <a:off x="6023940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Ellipse 823"/>
          <p:cNvSpPr/>
          <p:nvPr/>
        </p:nvSpPr>
        <p:spPr>
          <a:xfrm>
            <a:off x="6167956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Ellipse 824"/>
          <p:cNvSpPr/>
          <p:nvPr/>
        </p:nvSpPr>
        <p:spPr>
          <a:xfrm>
            <a:off x="6311972" y="4345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6" name="Ellipse 825"/>
          <p:cNvSpPr/>
          <p:nvPr/>
        </p:nvSpPr>
        <p:spPr>
          <a:xfrm>
            <a:off x="2431924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Ellipse 826"/>
          <p:cNvSpPr/>
          <p:nvPr/>
        </p:nvSpPr>
        <p:spPr>
          <a:xfrm>
            <a:off x="2287908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Ellipse 827"/>
          <p:cNvSpPr/>
          <p:nvPr/>
        </p:nvSpPr>
        <p:spPr>
          <a:xfrm>
            <a:off x="2567608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9" name="Ellipse 828"/>
          <p:cNvSpPr/>
          <p:nvPr/>
        </p:nvSpPr>
        <p:spPr>
          <a:xfrm>
            <a:off x="2719956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0" name="Ellipse 829"/>
          <p:cNvSpPr/>
          <p:nvPr/>
        </p:nvSpPr>
        <p:spPr>
          <a:xfrm>
            <a:off x="2863972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1" name="Ellipse 830"/>
          <p:cNvSpPr/>
          <p:nvPr/>
        </p:nvSpPr>
        <p:spPr>
          <a:xfrm>
            <a:off x="3007988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2" name="Ellipse 831"/>
          <p:cNvSpPr/>
          <p:nvPr/>
        </p:nvSpPr>
        <p:spPr>
          <a:xfrm>
            <a:off x="3296020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3" name="Ellipse 832"/>
          <p:cNvSpPr/>
          <p:nvPr/>
        </p:nvSpPr>
        <p:spPr>
          <a:xfrm>
            <a:off x="3152004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4" name="Ellipse 833"/>
          <p:cNvSpPr/>
          <p:nvPr/>
        </p:nvSpPr>
        <p:spPr>
          <a:xfrm>
            <a:off x="3431704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5" name="Ellipse 834"/>
          <p:cNvSpPr/>
          <p:nvPr/>
        </p:nvSpPr>
        <p:spPr>
          <a:xfrm>
            <a:off x="3584052" y="4472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6" name="Ellipse 835"/>
          <p:cNvSpPr/>
          <p:nvPr/>
        </p:nvSpPr>
        <p:spPr>
          <a:xfrm>
            <a:off x="3728068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7" name="Ellipse 836"/>
          <p:cNvSpPr/>
          <p:nvPr/>
        </p:nvSpPr>
        <p:spPr>
          <a:xfrm>
            <a:off x="3872084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8" name="Ellipse 837"/>
          <p:cNvSpPr/>
          <p:nvPr/>
        </p:nvSpPr>
        <p:spPr>
          <a:xfrm>
            <a:off x="4160116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9" name="Ellipse 838"/>
          <p:cNvSpPr/>
          <p:nvPr/>
        </p:nvSpPr>
        <p:spPr>
          <a:xfrm>
            <a:off x="4016100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0" name="Ellipse 839"/>
          <p:cNvSpPr/>
          <p:nvPr/>
        </p:nvSpPr>
        <p:spPr>
          <a:xfrm>
            <a:off x="4295800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1" name="Ellipse 840"/>
          <p:cNvSpPr/>
          <p:nvPr/>
        </p:nvSpPr>
        <p:spPr>
          <a:xfrm>
            <a:off x="4448148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2" name="Ellipse 841"/>
          <p:cNvSpPr/>
          <p:nvPr/>
        </p:nvSpPr>
        <p:spPr>
          <a:xfrm>
            <a:off x="4592164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3" name="Ellipse 842"/>
          <p:cNvSpPr/>
          <p:nvPr/>
        </p:nvSpPr>
        <p:spPr>
          <a:xfrm>
            <a:off x="4736180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4" name="Ellipse 843"/>
          <p:cNvSpPr/>
          <p:nvPr/>
        </p:nvSpPr>
        <p:spPr>
          <a:xfrm>
            <a:off x="5009300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5" name="Ellipse 844"/>
          <p:cNvSpPr/>
          <p:nvPr/>
        </p:nvSpPr>
        <p:spPr>
          <a:xfrm>
            <a:off x="4865284" y="4472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6" name="Ellipse 845"/>
          <p:cNvSpPr/>
          <p:nvPr/>
        </p:nvSpPr>
        <p:spPr>
          <a:xfrm>
            <a:off x="5144984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7" name="Ellipse 846"/>
          <p:cNvSpPr/>
          <p:nvPr/>
        </p:nvSpPr>
        <p:spPr>
          <a:xfrm>
            <a:off x="5297332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8" name="Ellipse 847"/>
          <p:cNvSpPr/>
          <p:nvPr/>
        </p:nvSpPr>
        <p:spPr>
          <a:xfrm>
            <a:off x="5441348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9" name="Ellipse 848"/>
          <p:cNvSpPr/>
          <p:nvPr/>
        </p:nvSpPr>
        <p:spPr>
          <a:xfrm>
            <a:off x="5585364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0" name="Ellipse 849"/>
          <p:cNvSpPr/>
          <p:nvPr/>
        </p:nvSpPr>
        <p:spPr>
          <a:xfrm>
            <a:off x="5888308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1" name="Ellipse 850"/>
          <p:cNvSpPr/>
          <p:nvPr/>
        </p:nvSpPr>
        <p:spPr>
          <a:xfrm>
            <a:off x="5744292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2" name="Ellipse 851"/>
          <p:cNvSpPr/>
          <p:nvPr/>
        </p:nvSpPr>
        <p:spPr>
          <a:xfrm>
            <a:off x="6023992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3" name="Ellipse 852"/>
          <p:cNvSpPr/>
          <p:nvPr/>
        </p:nvSpPr>
        <p:spPr>
          <a:xfrm>
            <a:off x="6176340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4" name="Ellipse 853"/>
          <p:cNvSpPr/>
          <p:nvPr/>
        </p:nvSpPr>
        <p:spPr>
          <a:xfrm>
            <a:off x="6320356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5" name="Ellipse 854"/>
          <p:cNvSpPr/>
          <p:nvPr/>
        </p:nvSpPr>
        <p:spPr>
          <a:xfrm>
            <a:off x="6464372" y="4472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6" name="Ellipse 855"/>
          <p:cNvSpPr/>
          <p:nvPr/>
        </p:nvSpPr>
        <p:spPr>
          <a:xfrm>
            <a:off x="2584324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7" name="Ellipse 856"/>
          <p:cNvSpPr/>
          <p:nvPr/>
        </p:nvSpPr>
        <p:spPr>
          <a:xfrm>
            <a:off x="2440308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8" name="Ellipse 857"/>
          <p:cNvSpPr/>
          <p:nvPr/>
        </p:nvSpPr>
        <p:spPr>
          <a:xfrm>
            <a:off x="2720008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9" name="Ellipse 858"/>
          <p:cNvSpPr/>
          <p:nvPr/>
        </p:nvSpPr>
        <p:spPr>
          <a:xfrm>
            <a:off x="2872356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0" name="Ellipse 859"/>
          <p:cNvSpPr/>
          <p:nvPr/>
        </p:nvSpPr>
        <p:spPr>
          <a:xfrm>
            <a:off x="3016372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1" name="Ellipse 860"/>
          <p:cNvSpPr/>
          <p:nvPr/>
        </p:nvSpPr>
        <p:spPr>
          <a:xfrm>
            <a:off x="3160388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2" name="Ellipse 861"/>
          <p:cNvSpPr/>
          <p:nvPr/>
        </p:nvSpPr>
        <p:spPr>
          <a:xfrm>
            <a:off x="3448420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3" name="Ellipse 862"/>
          <p:cNvSpPr/>
          <p:nvPr/>
        </p:nvSpPr>
        <p:spPr>
          <a:xfrm>
            <a:off x="3304404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4" name="Ellipse 863"/>
          <p:cNvSpPr/>
          <p:nvPr/>
        </p:nvSpPr>
        <p:spPr>
          <a:xfrm>
            <a:off x="3584104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5" name="Ellipse 864"/>
          <p:cNvSpPr/>
          <p:nvPr/>
        </p:nvSpPr>
        <p:spPr>
          <a:xfrm>
            <a:off x="3736452" y="4599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6" name="Ellipse 865"/>
          <p:cNvSpPr/>
          <p:nvPr/>
        </p:nvSpPr>
        <p:spPr>
          <a:xfrm>
            <a:off x="3880468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7" name="Ellipse 866"/>
          <p:cNvSpPr/>
          <p:nvPr/>
        </p:nvSpPr>
        <p:spPr>
          <a:xfrm>
            <a:off x="4024484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8" name="Ellipse 867"/>
          <p:cNvSpPr/>
          <p:nvPr/>
        </p:nvSpPr>
        <p:spPr>
          <a:xfrm>
            <a:off x="4312516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9" name="Ellipse 868"/>
          <p:cNvSpPr/>
          <p:nvPr/>
        </p:nvSpPr>
        <p:spPr>
          <a:xfrm>
            <a:off x="4168500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" name="Ellipse 869"/>
          <p:cNvSpPr/>
          <p:nvPr/>
        </p:nvSpPr>
        <p:spPr>
          <a:xfrm>
            <a:off x="4448200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1" name="Ellipse 870"/>
          <p:cNvSpPr/>
          <p:nvPr/>
        </p:nvSpPr>
        <p:spPr>
          <a:xfrm>
            <a:off x="4600548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2" name="Ellipse 871"/>
          <p:cNvSpPr/>
          <p:nvPr/>
        </p:nvSpPr>
        <p:spPr>
          <a:xfrm>
            <a:off x="4744564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3" name="Ellipse 872"/>
          <p:cNvSpPr/>
          <p:nvPr/>
        </p:nvSpPr>
        <p:spPr>
          <a:xfrm>
            <a:off x="4888580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4" name="Ellipse 873"/>
          <p:cNvSpPr/>
          <p:nvPr/>
        </p:nvSpPr>
        <p:spPr>
          <a:xfrm>
            <a:off x="5161700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5" name="Ellipse 874"/>
          <p:cNvSpPr/>
          <p:nvPr/>
        </p:nvSpPr>
        <p:spPr>
          <a:xfrm>
            <a:off x="5017684" y="4599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6" name="Ellipse 875"/>
          <p:cNvSpPr/>
          <p:nvPr/>
        </p:nvSpPr>
        <p:spPr>
          <a:xfrm>
            <a:off x="5297384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7" name="Ellipse 876"/>
          <p:cNvSpPr/>
          <p:nvPr/>
        </p:nvSpPr>
        <p:spPr>
          <a:xfrm>
            <a:off x="5449732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8" name="Ellipse 877"/>
          <p:cNvSpPr/>
          <p:nvPr/>
        </p:nvSpPr>
        <p:spPr>
          <a:xfrm>
            <a:off x="5593748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9" name="Ellipse 878"/>
          <p:cNvSpPr/>
          <p:nvPr/>
        </p:nvSpPr>
        <p:spPr>
          <a:xfrm>
            <a:off x="5737764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0" name="Ellipse 879"/>
          <p:cNvSpPr/>
          <p:nvPr/>
        </p:nvSpPr>
        <p:spPr>
          <a:xfrm>
            <a:off x="6040708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1" name="Ellipse 880"/>
          <p:cNvSpPr/>
          <p:nvPr/>
        </p:nvSpPr>
        <p:spPr>
          <a:xfrm>
            <a:off x="5896692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2" name="Ellipse 881"/>
          <p:cNvSpPr/>
          <p:nvPr/>
        </p:nvSpPr>
        <p:spPr>
          <a:xfrm>
            <a:off x="6176392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3" name="Ellipse 882"/>
          <p:cNvSpPr/>
          <p:nvPr/>
        </p:nvSpPr>
        <p:spPr>
          <a:xfrm>
            <a:off x="6328740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4" name="Ellipse 883"/>
          <p:cNvSpPr/>
          <p:nvPr/>
        </p:nvSpPr>
        <p:spPr>
          <a:xfrm>
            <a:off x="6472756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5" name="Ellipse 884"/>
          <p:cNvSpPr/>
          <p:nvPr/>
        </p:nvSpPr>
        <p:spPr>
          <a:xfrm>
            <a:off x="6616772" y="4599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6" name="Ellipse 885"/>
          <p:cNvSpPr/>
          <p:nvPr/>
        </p:nvSpPr>
        <p:spPr>
          <a:xfrm>
            <a:off x="2736724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7" name="Ellipse 886"/>
          <p:cNvSpPr/>
          <p:nvPr/>
        </p:nvSpPr>
        <p:spPr>
          <a:xfrm>
            <a:off x="2592708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8" name="Ellipse 887"/>
          <p:cNvSpPr/>
          <p:nvPr/>
        </p:nvSpPr>
        <p:spPr>
          <a:xfrm>
            <a:off x="2872408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9" name="Ellipse 888"/>
          <p:cNvSpPr/>
          <p:nvPr/>
        </p:nvSpPr>
        <p:spPr>
          <a:xfrm>
            <a:off x="3024756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0" name="Ellipse 889"/>
          <p:cNvSpPr/>
          <p:nvPr/>
        </p:nvSpPr>
        <p:spPr>
          <a:xfrm>
            <a:off x="3168772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1" name="Ellipse 890"/>
          <p:cNvSpPr/>
          <p:nvPr/>
        </p:nvSpPr>
        <p:spPr>
          <a:xfrm>
            <a:off x="3312788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2" name="Ellipse 891"/>
          <p:cNvSpPr/>
          <p:nvPr/>
        </p:nvSpPr>
        <p:spPr>
          <a:xfrm>
            <a:off x="3600820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3" name="Ellipse 892"/>
          <p:cNvSpPr/>
          <p:nvPr/>
        </p:nvSpPr>
        <p:spPr>
          <a:xfrm>
            <a:off x="3456804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4" name="Ellipse 893"/>
          <p:cNvSpPr/>
          <p:nvPr/>
        </p:nvSpPr>
        <p:spPr>
          <a:xfrm>
            <a:off x="3736504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5" name="Ellipse 894"/>
          <p:cNvSpPr/>
          <p:nvPr/>
        </p:nvSpPr>
        <p:spPr>
          <a:xfrm>
            <a:off x="3888852" y="4726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6" name="Ellipse 895"/>
          <p:cNvSpPr/>
          <p:nvPr/>
        </p:nvSpPr>
        <p:spPr>
          <a:xfrm>
            <a:off x="4032868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7" name="Ellipse 896"/>
          <p:cNvSpPr/>
          <p:nvPr/>
        </p:nvSpPr>
        <p:spPr>
          <a:xfrm>
            <a:off x="4176884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8" name="Ellipse 897"/>
          <p:cNvSpPr/>
          <p:nvPr/>
        </p:nvSpPr>
        <p:spPr>
          <a:xfrm>
            <a:off x="4464916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9" name="Ellipse 898"/>
          <p:cNvSpPr/>
          <p:nvPr/>
        </p:nvSpPr>
        <p:spPr>
          <a:xfrm>
            <a:off x="4320900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0" name="Ellipse 899"/>
          <p:cNvSpPr/>
          <p:nvPr/>
        </p:nvSpPr>
        <p:spPr>
          <a:xfrm>
            <a:off x="4600600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1" name="Ellipse 900"/>
          <p:cNvSpPr/>
          <p:nvPr/>
        </p:nvSpPr>
        <p:spPr>
          <a:xfrm>
            <a:off x="4752948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2" name="Ellipse 901"/>
          <p:cNvSpPr/>
          <p:nvPr/>
        </p:nvSpPr>
        <p:spPr>
          <a:xfrm>
            <a:off x="4896964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3" name="Ellipse 902"/>
          <p:cNvSpPr/>
          <p:nvPr/>
        </p:nvSpPr>
        <p:spPr>
          <a:xfrm>
            <a:off x="5040980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4" name="Ellipse 903"/>
          <p:cNvSpPr/>
          <p:nvPr/>
        </p:nvSpPr>
        <p:spPr>
          <a:xfrm>
            <a:off x="5314100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5" name="Ellipse 904"/>
          <p:cNvSpPr/>
          <p:nvPr/>
        </p:nvSpPr>
        <p:spPr>
          <a:xfrm>
            <a:off x="5170084" y="4726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6" name="Ellipse 905"/>
          <p:cNvSpPr/>
          <p:nvPr/>
        </p:nvSpPr>
        <p:spPr>
          <a:xfrm>
            <a:off x="5449784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7" name="Ellipse 906"/>
          <p:cNvSpPr/>
          <p:nvPr/>
        </p:nvSpPr>
        <p:spPr>
          <a:xfrm>
            <a:off x="5602132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8" name="Ellipse 907"/>
          <p:cNvSpPr/>
          <p:nvPr/>
        </p:nvSpPr>
        <p:spPr>
          <a:xfrm>
            <a:off x="5746148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9" name="Ellipse 908"/>
          <p:cNvSpPr/>
          <p:nvPr/>
        </p:nvSpPr>
        <p:spPr>
          <a:xfrm>
            <a:off x="5890164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0" name="Ellipse 909"/>
          <p:cNvSpPr/>
          <p:nvPr/>
        </p:nvSpPr>
        <p:spPr>
          <a:xfrm>
            <a:off x="6193108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1" name="Ellipse 910"/>
          <p:cNvSpPr/>
          <p:nvPr/>
        </p:nvSpPr>
        <p:spPr>
          <a:xfrm>
            <a:off x="6049092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2" name="Ellipse 911"/>
          <p:cNvSpPr/>
          <p:nvPr/>
        </p:nvSpPr>
        <p:spPr>
          <a:xfrm>
            <a:off x="6328792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3" name="Ellipse 912"/>
          <p:cNvSpPr/>
          <p:nvPr/>
        </p:nvSpPr>
        <p:spPr>
          <a:xfrm>
            <a:off x="6481140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4" name="Ellipse 913"/>
          <p:cNvSpPr/>
          <p:nvPr/>
        </p:nvSpPr>
        <p:spPr>
          <a:xfrm>
            <a:off x="6625156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5" name="Ellipse 914"/>
          <p:cNvSpPr/>
          <p:nvPr/>
        </p:nvSpPr>
        <p:spPr>
          <a:xfrm>
            <a:off x="6769172" y="4726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6" name="Ellipse 915"/>
          <p:cNvSpPr/>
          <p:nvPr/>
        </p:nvSpPr>
        <p:spPr>
          <a:xfrm>
            <a:off x="2889124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7" name="Ellipse 916"/>
          <p:cNvSpPr/>
          <p:nvPr/>
        </p:nvSpPr>
        <p:spPr>
          <a:xfrm>
            <a:off x="2745108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8" name="Ellipse 917"/>
          <p:cNvSpPr/>
          <p:nvPr/>
        </p:nvSpPr>
        <p:spPr>
          <a:xfrm>
            <a:off x="3024808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9" name="Ellipse 918"/>
          <p:cNvSpPr/>
          <p:nvPr/>
        </p:nvSpPr>
        <p:spPr>
          <a:xfrm>
            <a:off x="3177156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0" name="Ellipse 919"/>
          <p:cNvSpPr/>
          <p:nvPr/>
        </p:nvSpPr>
        <p:spPr>
          <a:xfrm>
            <a:off x="3321172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1" name="Ellipse 920"/>
          <p:cNvSpPr/>
          <p:nvPr/>
        </p:nvSpPr>
        <p:spPr>
          <a:xfrm>
            <a:off x="3465188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2" name="Ellipse 921"/>
          <p:cNvSpPr/>
          <p:nvPr/>
        </p:nvSpPr>
        <p:spPr>
          <a:xfrm>
            <a:off x="3753220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3" name="Ellipse 922"/>
          <p:cNvSpPr/>
          <p:nvPr/>
        </p:nvSpPr>
        <p:spPr>
          <a:xfrm>
            <a:off x="3609204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4" name="Ellipse 923"/>
          <p:cNvSpPr/>
          <p:nvPr/>
        </p:nvSpPr>
        <p:spPr>
          <a:xfrm>
            <a:off x="3888904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5" name="Ellipse 924"/>
          <p:cNvSpPr/>
          <p:nvPr/>
        </p:nvSpPr>
        <p:spPr>
          <a:xfrm>
            <a:off x="4041252" y="4853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6" name="Ellipse 925"/>
          <p:cNvSpPr/>
          <p:nvPr/>
        </p:nvSpPr>
        <p:spPr>
          <a:xfrm>
            <a:off x="4185268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7" name="Ellipse 926"/>
          <p:cNvSpPr/>
          <p:nvPr/>
        </p:nvSpPr>
        <p:spPr>
          <a:xfrm>
            <a:off x="4329284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8" name="Ellipse 927"/>
          <p:cNvSpPr/>
          <p:nvPr/>
        </p:nvSpPr>
        <p:spPr>
          <a:xfrm>
            <a:off x="4617316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9" name="Ellipse 928"/>
          <p:cNvSpPr/>
          <p:nvPr/>
        </p:nvSpPr>
        <p:spPr>
          <a:xfrm>
            <a:off x="4473300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0" name="Ellipse 929"/>
          <p:cNvSpPr/>
          <p:nvPr/>
        </p:nvSpPr>
        <p:spPr>
          <a:xfrm>
            <a:off x="4753000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1" name="Ellipse 930"/>
          <p:cNvSpPr/>
          <p:nvPr/>
        </p:nvSpPr>
        <p:spPr>
          <a:xfrm>
            <a:off x="4905348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2" name="Ellipse 931"/>
          <p:cNvSpPr/>
          <p:nvPr/>
        </p:nvSpPr>
        <p:spPr>
          <a:xfrm>
            <a:off x="5049364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3" name="Ellipse 932"/>
          <p:cNvSpPr/>
          <p:nvPr/>
        </p:nvSpPr>
        <p:spPr>
          <a:xfrm>
            <a:off x="5193380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4" name="Ellipse 933"/>
          <p:cNvSpPr/>
          <p:nvPr/>
        </p:nvSpPr>
        <p:spPr>
          <a:xfrm>
            <a:off x="5466500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5" name="Ellipse 934"/>
          <p:cNvSpPr/>
          <p:nvPr/>
        </p:nvSpPr>
        <p:spPr>
          <a:xfrm>
            <a:off x="5322484" y="4853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6" name="Ellipse 935"/>
          <p:cNvSpPr/>
          <p:nvPr/>
        </p:nvSpPr>
        <p:spPr>
          <a:xfrm>
            <a:off x="5602184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7" name="Ellipse 936"/>
          <p:cNvSpPr/>
          <p:nvPr/>
        </p:nvSpPr>
        <p:spPr>
          <a:xfrm>
            <a:off x="5754532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8" name="Ellipse 937"/>
          <p:cNvSpPr/>
          <p:nvPr/>
        </p:nvSpPr>
        <p:spPr>
          <a:xfrm>
            <a:off x="5898548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9" name="Ellipse 938"/>
          <p:cNvSpPr/>
          <p:nvPr/>
        </p:nvSpPr>
        <p:spPr>
          <a:xfrm>
            <a:off x="6042564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0" name="Ellipse 939"/>
          <p:cNvSpPr/>
          <p:nvPr/>
        </p:nvSpPr>
        <p:spPr>
          <a:xfrm>
            <a:off x="6345508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1" name="Ellipse 940"/>
          <p:cNvSpPr/>
          <p:nvPr/>
        </p:nvSpPr>
        <p:spPr>
          <a:xfrm>
            <a:off x="6201492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2" name="Ellipse 941"/>
          <p:cNvSpPr/>
          <p:nvPr/>
        </p:nvSpPr>
        <p:spPr>
          <a:xfrm>
            <a:off x="6481192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3" name="Ellipse 942"/>
          <p:cNvSpPr/>
          <p:nvPr/>
        </p:nvSpPr>
        <p:spPr>
          <a:xfrm>
            <a:off x="6633540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4" name="Ellipse 943"/>
          <p:cNvSpPr/>
          <p:nvPr/>
        </p:nvSpPr>
        <p:spPr>
          <a:xfrm>
            <a:off x="6777556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5" name="Ellipse 944"/>
          <p:cNvSpPr/>
          <p:nvPr/>
        </p:nvSpPr>
        <p:spPr>
          <a:xfrm>
            <a:off x="6921572" y="4853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6" name="Ellipse 945"/>
          <p:cNvSpPr/>
          <p:nvPr/>
        </p:nvSpPr>
        <p:spPr>
          <a:xfrm>
            <a:off x="3041524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7" name="Ellipse 946"/>
          <p:cNvSpPr/>
          <p:nvPr/>
        </p:nvSpPr>
        <p:spPr>
          <a:xfrm>
            <a:off x="2897508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8" name="Ellipse 947"/>
          <p:cNvSpPr/>
          <p:nvPr/>
        </p:nvSpPr>
        <p:spPr>
          <a:xfrm>
            <a:off x="3177208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9" name="Ellipse 948"/>
          <p:cNvSpPr/>
          <p:nvPr/>
        </p:nvSpPr>
        <p:spPr>
          <a:xfrm>
            <a:off x="3329556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0" name="Ellipse 949"/>
          <p:cNvSpPr/>
          <p:nvPr/>
        </p:nvSpPr>
        <p:spPr>
          <a:xfrm>
            <a:off x="3473572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1" name="Ellipse 950"/>
          <p:cNvSpPr/>
          <p:nvPr/>
        </p:nvSpPr>
        <p:spPr>
          <a:xfrm>
            <a:off x="3617588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2" name="Ellipse 951"/>
          <p:cNvSpPr/>
          <p:nvPr/>
        </p:nvSpPr>
        <p:spPr>
          <a:xfrm>
            <a:off x="3905620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3" name="Ellipse 952"/>
          <p:cNvSpPr/>
          <p:nvPr/>
        </p:nvSpPr>
        <p:spPr>
          <a:xfrm>
            <a:off x="3761604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4" name="Ellipse 953"/>
          <p:cNvSpPr/>
          <p:nvPr/>
        </p:nvSpPr>
        <p:spPr>
          <a:xfrm>
            <a:off x="4041304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5" name="Ellipse 954"/>
          <p:cNvSpPr/>
          <p:nvPr/>
        </p:nvSpPr>
        <p:spPr>
          <a:xfrm>
            <a:off x="4193652" y="4980625"/>
            <a:ext cx="72008" cy="594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6" name="Ellipse 955"/>
          <p:cNvSpPr/>
          <p:nvPr/>
        </p:nvSpPr>
        <p:spPr>
          <a:xfrm>
            <a:off x="4337668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7" name="Ellipse 956"/>
          <p:cNvSpPr/>
          <p:nvPr/>
        </p:nvSpPr>
        <p:spPr>
          <a:xfrm>
            <a:off x="4481684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8" name="Ellipse 957"/>
          <p:cNvSpPr/>
          <p:nvPr/>
        </p:nvSpPr>
        <p:spPr>
          <a:xfrm>
            <a:off x="4769716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9" name="Ellipse 958"/>
          <p:cNvSpPr/>
          <p:nvPr/>
        </p:nvSpPr>
        <p:spPr>
          <a:xfrm>
            <a:off x="4625700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0" name="Ellipse 959"/>
          <p:cNvSpPr/>
          <p:nvPr/>
        </p:nvSpPr>
        <p:spPr>
          <a:xfrm>
            <a:off x="4905400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1" name="Ellipse 960"/>
          <p:cNvSpPr/>
          <p:nvPr/>
        </p:nvSpPr>
        <p:spPr>
          <a:xfrm>
            <a:off x="5057748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2" name="Ellipse 961"/>
          <p:cNvSpPr/>
          <p:nvPr/>
        </p:nvSpPr>
        <p:spPr>
          <a:xfrm>
            <a:off x="5201764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3" name="Ellipse 962"/>
          <p:cNvSpPr/>
          <p:nvPr/>
        </p:nvSpPr>
        <p:spPr>
          <a:xfrm>
            <a:off x="5345780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4" name="Ellipse 963"/>
          <p:cNvSpPr/>
          <p:nvPr/>
        </p:nvSpPr>
        <p:spPr>
          <a:xfrm>
            <a:off x="5618900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5" name="Ellipse 964"/>
          <p:cNvSpPr/>
          <p:nvPr/>
        </p:nvSpPr>
        <p:spPr>
          <a:xfrm>
            <a:off x="5474884" y="4980625"/>
            <a:ext cx="72008" cy="5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6" name="Ellipse 965"/>
          <p:cNvSpPr/>
          <p:nvPr/>
        </p:nvSpPr>
        <p:spPr>
          <a:xfrm>
            <a:off x="5754584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7" name="Ellipse 966"/>
          <p:cNvSpPr/>
          <p:nvPr/>
        </p:nvSpPr>
        <p:spPr>
          <a:xfrm>
            <a:off x="5906932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8" name="Ellipse 967"/>
          <p:cNvSpPr/>
          <p:nvPr/>
        </p:nvSpPr>
        <p:spPr>
          <a:xfrm>
            <a:off x="6050948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9" name="Ellipse 968"/>
          <p:cNvSpPr/>
          <p:nvPr/>
        </p:nvSpPr>
        <p:spPr>
          <a:xfrm>
            <a:off x="6194964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0" name="Ellipse 969"/>
          <p:cNvSpPr/>
          <p:nvPr/>
        </p:nvSpPr>
        <p:spPr>
          <a:xfrm>
            <a:off x="6497908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1" name="Ellipse 970"/>
          <p:cNvSpPr/>
          <p:nvPr/>
        </p:nvSpPr>
        <p:spPr>
          <a:xfrm>
            <a:off x="6353892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2" name="Ellipse 971"/>
          <p:cNvSpPr/>
          <p:nvPr/>
        </p:nvSpPr>
        <p:spPr>
          <a:xfrm>
            <a:off x="6633592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3" name="Ellipse 972"/>
          <p:cNvSpPr/>
          <p:nvPr/>
        </p:nvSpPr>
        <p:spPr>
          <a:xfrm>
            <a:off x="6785940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4" name="Ellipse 973"/>
          <p:cNvSpPr/>
          <p:nvPr/>
        </p:nvSpPr>
        <p:spPr>
          <a:xfrm>
            <a:off x="6929956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5" name="Ellipse 974"/>
          <p:cNvSpPr/>
          <p:nvPr/>
        </p:nvSpPr>
        <p:spPr>
          <a:xfrm>
            <a:off x="7073972" y="4980625"/>
            <a:ext cx="72008" cy="594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9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(16:10)</PresentationFormat>
  <Paragraphs>46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bm</dc:creator>
  <cp:lastModifiedBy>bm</cp:lastModifiedBy>
  <cp:revision>43</cp:revision>
  <dcterms:created xsi:type="dcterms:W3CDTF">2012-02-25T19:04:30Z</dcterms:created>
  <dcterms:modified xsi:type="dcterms:W3CDTF">2012-03-04T21:07:54Z</dcterms:modified>
</cp:coreProperties>
</file>