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3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25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8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4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60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21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13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1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2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41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1683618"/>
          </a:xfrm>
        </p:spPr>
        <p:txBody>
          <a:bodyPr>
            <a:normAutofit fontScale="90000"/>
          </a:bodyPr>
          <a:lstStyle/>
          <a:p>
            <a:r>
              <a:rPr lang="en-US" dirty="0"/>
              <a:t>Rent problems in Almaty and how it affects people, in example of students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0072" y="4437112"/>
            <a:ext cx="2984376" cy="1489720"/>
          </a:xfrm>
        </p:spPr>
        <p:txBody>
          <a:bodyPr>
            <a:normAutofit/>
          </a:bodyPr>
          <a:lstStyle/>
          <a:p>
            <a:r>
              <a:rPr lang="en-US" sz="2400" dirty="0" err="1"/>
              <a:t>Kair</a:t>
            </a:r>
            <a:r>
              <a:rPr lang="en-US" sz="2400" dirty="0"/>
              <a:t> </a:t>
            </a:r>
            <a:r>
              <a:rPr lang="en-US" sz="2400" dirty="0" err="1"/>
              <a:t>Daniyal</a:t>
            </a:r>
            <a:endParaRPr lang="en-US" sz="2400" dirty="0"/>
          </a:p>
          <a:p>
            <a:r>
              <a:rPr lang="en-US" sz="2400" dirty="0" err="1"/>
              <a:t>Zhashkeev</a:t>
            </a:r>
            <a:r>
              <a:rPr lang="en-US" sz="2400" dirty="0"/>
              <a:t> Erkanat</a:t>
            </a:r>
          </a:p>
          <a:p>
            <a:r>
              <a:rPr lang="en-US" sz="2400" dirty="0" err="1"/>
              <a:t>Idoyatov</a:t>
            </a:r>
            <a:r>
              <a:rPr lang="en-US" sz="2400" dirty="0"/>
              <a:t> </a:t>
            </a:r>
            <a:r>
              <a:rPr lang="en-US" sz="2400" dirty="0" err="1"/>
              <a:t>Zufar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04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83162"/>
          </a:xfrm>
        </p:spPr>
        <p:txBody>
          <a:bodyPr>
            <a:normAutofit/>
          </a:bodyPr>
          <a:lstStyle/>
          <a:p>
            <a:r>
              <a:rPr lang="en-US" dirty="0"/>
              <a:t>The more demand, the higher the price, so why is there a high demand in Almaty</a:t>
            </a:r>
          </a:p>
          <a:p>
            <a:r>
              <a:rPr lang="en-US" dirty="0"/>
              <a:t>In Almaty 42 universities, and about 70% students came from other cities.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Only 25% of students who needed a hostel got a place.</a:t>
            </a:r>
            <a:endParaRPr lang="ru-RU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number of migrants from Russia to Kazakhstan has increased</a:t>
            </a:r>
            <a:endParaRPr lang="en-US" dirty="0"/>
          </a:p>
          <a:p>
            <a:r>
              <a:rPr lang="en-US" dirty="0"/>
              <a:t>There may be other factors that influence the hypothesis but do not rule it 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24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it is important?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Everyone needs an apartment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	</a:t>
            </a:r>
          </a:p>
          <a:p>
            <a:r>
              <a:rPr lang="en-US" dirty="0"/>
              <a:t>Costs regulation</a:t>
            </a:r>
          </a:p>
          <a:p>
            <a:r>
              <a:rPr lang="en-US" dirty="0"/>
              <a:t>Safety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apartment for access to education for students</a:t>
            </a:r>
            <a:endParaRPr lang="ru-RU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In connection with recent events, many Russians come to Kazakhstan, does this factor affect changes in the price of rent in Almaty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52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025" y="460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in rent cost for last 3 months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51329" y="6471484"/>
            <a:ext cx="864096" cy="340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krisha.kz</a:t>
            </a:r>
            <a:endParaRPr lang="ru-RU" sz="1400" dirty="0"/>
          </a:p>
        </p:txBody>
      </p:sp>
      <p:sp>
        <p:nvSpPr>
          <p:cNvPr id="4" name="AutoShape 2" descr="blob:https://web.telegram.org/7025ad0c-332a-48d1-b9ee-30f530bbee4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lob:https://web.telegram.org/7025ad0c-332a-48d1-b9ee-30f530bbee4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blob:https://web.telegram.org/5bb807b4-0e31-4c09-ad30-4d7226baf596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92" y="1010689"/>
            <a:ext cx="3374777" cy="2471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AutoShape 12" descr="blob:https://web.telegram.org/5983cbe7-40ba-42ca-b2db-6d5b0b216c3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66" y="1010277"/>
            <a:ext cx="3485715" cy="24717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A0998E-4F4B-4414-968D-56A743740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3847210"/>
            <a:ext cx="3374777" cy="2561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093B69-98F5-4326-9B07-2C4659FDA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065" y="3847210"/>
            <a:ext cx="3485715" cy="2561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DE93D77-8D37-47C6-8257-B6F443BCFF1D}"/>
              </a:ext>
            </a:extLst>
          </p:cNvPr>
          <p:cNvCxnSpPr/>
          <p:nvPr/>
        </p:nvCxnSpPr>
        <p:spPr>
          <a:xfrm>
            <a:off x="4139952" y="2204864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4EE9414-6BDB-4C6C-9CB4-DA9EFB43645C}"/>
              </a:ext>
            </a:extLst>
          </p:cNvPr>
          <p:cNvCxnSpPr/>
          <p:nvPr/>
        </p:nvCxnSpPr>
        <p:spPr>
          <a:xfrm>
            <a:off x="4131403" y="4941168"/>
            <a:ext cx="5760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075F4450-50D4-40FA-BA11-886B667C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52FFD7-5E0B-4A3A-A342-594A96139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9144000" cy="6249629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7E7FFA5-26A0-4A41-9455-0FA43AE5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520" y="0"/>
            <a:ext cx="5554960" cy="476672"/>
          </a:xfrm>
        </p:spPr>
        <p:txBody>
          <a:bodyPr>
            <a:normAutofit fontScale="90000"/>
          </a:bodyPr>
          <a:lstStyle/>
          <a:p>
            <a:r>
              <a:rPr lang="en-US" dirty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84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ABAB-FD1F-40E2-AC13-C96C11A0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520" y="0"/>
            <a:ext cx="5554960" cy="476672"/>
          </a:xfrm>
        </p:spPr>
        <p:txBody>
          <a:bodyPr>
            <a:normAutofit fontScale="90000"/>
          </a:bodyPr>
          <a:lstStyle/>
          <a:p>
            <a:r>
              <a:rPr lang="en-US" dirty="0"/>
              <a:t>2021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8C6F5-CD56-4C81-B0F5-13ACF39D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405FB6-A6D3-496B-9337-5DDF65C2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9144000" cy="62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246BCD-E303-4E4D-AB3E-4C4221FC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514"/>
            <a:ext cx="9144000" cy="420497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F932A73-EB4A-4E6B-846C-1E0DCB98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520" y="332656"/>
            <a:ext cx="5554960" cy="476672"/>
          </a:xfrm>
        </p:spPr>
        <p:txBody>
          <a:bodyPr>
            <a:normAutofit fontScale="90000"/>
          </a:bodyPr>
          <a:lstStyle/>
          <a:p>
            <a:r>
              <a:rPr lang="en-US" dirty="0"/>
              <a:t>2021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084D9A-A322-453C-B043-F8A1A35A3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144"/>
            <a:ext cx="9144000" cy="48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20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150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Roboto</vt:lpstr>
      <vt:lpstr>Тема Office</vt:lpstr>
      <vt:lpstr>Rent problems in Almaty and how it affects people, in example of students</vt:lpstr>
      <vt:lpstr>Hypothesis</vt:lpstr>
      <vt:lpstr>Why it is important?</vt:lpstr>
      <vt:lpstr>Change in rent cost for last 3 months</vt:lpstr>
      <vt:lpstr>2020</vt:lpstr>
      <vt:lpstr>2021</vt:lpstr>
      <vt:lpstr>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problems in Almaty and how it affects people, in example of students</dc:title>
  <dc:creator>ASUS</dc:creator>
  <cp:lastModifiedBy>Erkanat Zhashkey</cp:lastModifiedBy>
  <cp:revision>14</cp:revision>
  <dcterms:created xsi:type="dcterms:W3CDTF">2022-09-15T21:04:36Z</dcterms:created>
  <dcterms:modified xsi:type="dcterms:W3CDTF">2022-09-28T15:46:47Z</dcterms:modified>
</cp:coreProperties>
</file>