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Annual Product Category Quality Analysis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Query selengkapnya dapat dilihat disini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86395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Masukkan master tabel yang berisi informasi :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revenue per tahun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jumlah cancel order per tahun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top kategori yang menghasilkan revenue terbesar per tahun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kategori yang mengalami cancel order terbanyak per tahun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(Hasil dari langkah 5)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Silakan tambahkan visualisasi lainnya bisa berupa gambar, grafik, dsb untuk informasi yang menurutmu penting mengenai </a:t>
            </a:r>
            <a:r>
              <a:rPr b="1" lang="en" sz="1500">
                <a:solidFill>
                  <a:schemeClr val="dk1"/>
                </a:solidFill>
              </a:rPr>
              <a:t>kualitas produk</a:t>
            </a:r>
            <a:r>
              <a:rPr lang="en" sz="1500">
                <a:solidFill>
                  <a:schemeClr val="dk1"/>
                </a:solidFill>
              </a:rPr>
              <a:t> berdasarkan tabel di atas kemudian tulislah interpretasi-mu.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Tambahkan query yang kamu gunakan pada tugas ini, ke dalam file doc yang sudah dibuat pada tugas sebelumnya, dan jangan lupa sematkan link-nya di pojok kanan bawah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Maximal 4 slide.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