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d2dfdc1f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fd2dfdc1f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-121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220">
                <a:solidFill>
                  <a:schemeClr val="lt1"/>
                </a:solidFill>
              </a:rPr>
              <a:t>Annual Customer Activity Growth Analysis</a:t>
            </a:r>
            <a:endParaRPr b="1" sz="222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656000" y="4620300"/>
            <a:ext cx="4488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Query selengkapnya dapat dilihat disini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311700" y="863950"/>
            <a:ext cx="8520600" cy="3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Masukkan master tabel yang berisi informasi: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- Rata-rata Monthly Active User (MAU) per tahun,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- total customer baru per tahun,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- jumlah customer yang melakukan repeat order per tahun,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- rata-rata frekuensi order untuk setiap tahun.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(Hasil dari langkah 5)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Silakan tambahkan visualisasi lainnya bisa berupa gambar, grafik, dsb untuk informasi yang menurutmu penting mengenai </a:t>
            </a:r>
            <a:r>
              <a:rPr b="1" lang="en" sz="1500">
                <a:solidFill>
                  <a:schemeClr val="dk1"/>
                </a:solidFill>
              </a:rPr>
              <a:t>pertumbuhan pelanggan</a:t>
            </a:r>
            <a:r>
              <a:rPr lang="en" sz="1500">
                <a:solidFill>
                  <a:schemeClr val="dk1"/>
                </a:solidFill>
              </a:rPr>
              <a:t> berdasarkan tabel di atas kemudian tulislah interpretasi-mu.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Tambahkan query yang kamu gunakan pada tugas ini, ke dalam </a:t>
            </a:r>
            <a:r>
              <a:rPr lang="en" sz="1500">
                <a:solidFill>
                  <a:schemeClr val="dk1"/>
                </a:solidFill>
              </a:rPr>
              <a:t>file doc yang sudah dibuat pada tugas sebelumnya, dan</a:t>
            </a:r>
            <a:r>
              <a:rPr lang="en" sz="1500">
                <a:solidFill>
                  <a:schemeClr val="dk1"/>
                </a:solidFill>
              </a:rPr>
              <a:t> jangan lupa sematkan link-nya di pojok kanan bawah.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Maksimal 4 slide.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