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ubik Medium"/>
      <p:regular r:id="rId14"/>
      <p:bold r:id="rId15"/>
      <p:italic r:id="rId16"/>
      <p:boldItalic r:id="rId17"/>
    </p:embeddedFont>
    <p:embeddedFont>
      <p:font typeface="Rubik Light"/>
      <p:regular r:id="rId18"/>
      <p:bold r:id="rId19"/>
      <p:italic r:id="rId20"/>
      <p:boldItalic r:id="rId21"/>
    </p:embeddedFont>
    <p:embeddedFont>
      <p:font typeface="Rubik"/>
      <p:regular r:id="rId22"/>
      <p:bold r:id="rId23"/>
      <p:italic r:id="rId24"/>
      <p:boldItalic r:id="rId25"/>
    </p:embeddedFont>
    <p:embeddedFont>
      <p:font typeface="Rubik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Light-italic.fntdata"/><Relationship Id="rId22" Type="http://schemas.openxmlformats.org/officeDocument/2006/relationships/font" Target="fonts/Rubik-regular.fntdata"/><Relationship Id="rId21" Type="http://schemas.openxmlformats.org/officeDocument/2006/relationships/font" Target="fonts/RubikLight-boldItalic.fntdata"/><Relationship Id="rId24" Type="http://schemas.openxmlformats.org/officeDocument/2006/relationships/font" Target="fonts/Rubik-italic.fntdata"/><Relationship Id="rId23" Type="http://schemas.openxmlformats.org/officeDocument/2006/relationships/font" Target="fonts/Rubi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SemiBold-regular.fntdata"/><Relationship Id="rId25" Type="http://schemas.openxmlformats.org/officeDocument/2006/relationships/font" Target="fonts/Rubik-boldItalic.fntdata"/><Relationship Id="rId28" Type="http://schemas.openxmlformats.org/officeDocument/2006/relationships/font" Target="fonts/RubikSemiBold-italic.fntdata"/><Relationship Id="rId27" Type="http://schemas.openxmlformats.org/officeDocument/2006/relationships/font" Target="fonts/Rubik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ubikMedium-bold.fntdata"/><Relationship Id="rId14" Type="http://schemas.openxmlformats.org/officeDocument/2006/relationships/font" Target="fonts/RubikMedium-regular.fntdata"/><Relationship Id="rId17" Type="http://schemas.openxmlformats.org/officeDocument/2006/relationships/font" Target="fonts/RubikMedium-boldItalic.fntdata"/><Relationship Id="rId16" Type="http://schemas.openxmlformats.org/officeDocument/2006/relationships/font" Target="fonts/RubikMedium-italic.fntdata"/><Relationship Id="rId19" Type="http://schemas.openxmlformats.org/officeDocument/2006/relationships/font" Target="fonts/RubikLight-bold.fntdata"/><Relationship Id="rId18" Type="http://schemas.openxmlformats.org/officeDocument/2006/relationships/font" Target="fonts/Rubik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00da5092a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200da5092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00da5092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200da509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0da5092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0da5092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0da5092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0da5092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655c8f5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655c8f5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00da509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00da509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da5092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da509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Judul Project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4392000" cy="56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Nama Program VIX</a:t>
            </a:r>
            <a:endParaRPr sz="25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Your Name</a:t>
            </a:r>
            <a:endParaRPr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329775" y="225100"/>
            <a:ext cx="1538100" cy="541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5493400" y="4190025"/>
            <a:ext cx="3411600" cy="6474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5607125" y="4267425"/>
            <a:ext cx="3219000" cy="4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Make a copy this file</a:t>
            </a:r>
            <a:endParaRPr b="1" i="1"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608850" y="1578275"/>
            <a:ext cx="79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Disclaimer </a:t>
            </a:r>
            <a:endParaRPr b="1" sz="302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250250" y="2258300"/>
            <a:ext cx="66435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400">
                <a:solidFill>
                  <a:schemeClr val="lt1"/>
                </a:solidFill>
                <a:highlight>
                  <a:srgbClr val="FF0000"/>
                </a:highlight>
                <a:latin typeface="Rubik"/>
                <a:ea typeface="Rubik"/>
                <a:cs typeface="Rubik"/>
                <a:sym typeface="Rubik"/>
              </a:rPr>
              <a:t>Kalian dapat mengganti</a:t>
            </a:r>
            <a:r>
              <a:rPr lang="en" sz="1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design template ini sesuai kreativitas kalian. </a:t>
            </a:r>
            <a:endParaRPr sz="1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Template ini hanya bertujuan untuk memberikan gambaran isi konten yang wajib dibuat oleh peserta.</a:t>
            </a:r>
            <a:endParaRPr sz="1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537850" y="470625"/>
            <a:ext cx="1899300" cy="18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28250" y="840975"/>
            <a:ext cx="2001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ubik SemiBold"/>
                <a:ea typeface="Rubik SemiBold"/>
                <a:cs typeface="Rubik SemiBold"/>
                <a:sym typeface="Rubik SemiBold"/>
              </a:rPr>
              <a:t>Your Name</a:t>
            </a:r>
            <a:endParaRPr sz="3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37850" y="25717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About You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 SemiBold"/>
                <a:ea typeface="Rubik SemiBold"/>
                <a:cs typeface="Rubik SemiBold"/>
                <a:sym typeface="Rubik SemiBold"/>
              </a:rPr>
              <a:t>Insert Your Experience</a:t>
            </a:r>
            <a:endParaRPr sz="200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1625150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Experience 1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294775" y="2709450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Experience 2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294775" y="38619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Experience 3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5294775" y="4560675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Rubik"/>
                <a:ea typeface="Rubik"/>
                <a:cs typeface="Rubik"/>
                <a:sym typeface="Rubik"/>
              </a:rPr>
              <a:t>*notes: just a sample page</a:t>
            </a:r>
            <a:endParaRPr b="1">
              <a:solidFill>
                <a:srgbClr val="FF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37850" y="3064350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Describe about yourself here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Case Study</a:t>
            </a:r>
            <a:endParaRPr b="1" sz="5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Drop the case study or challenge of the project here.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Insert Your Result Here</a:t>
            </a:r>
            <a:endParaRPr b="1" sz="5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40500" y="2843463"/>
            <a:ext cx="837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You can add </a:t>
            </a:r>
            <a:r>
              <a:rPr b="1" lang="en">
                <a:latin typeface="Rubik"/>
                <a:ea typeface="Rubik"/>
                <a:cs typeface="Rubik"/>
                <a:sym typeface="Rubik"/>
              </a:rPr>
              <a:t>image and details of your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result. You can add an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explanation of how you got the result also.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Rubik"/>
                <a:ea typeface="Rubik"/>
                <a:cs typeface="Rubik"/>
                <a:sym typeface="Rubik"/>
              </a:rPr>
              <a:t>Insert Your Link Here</a:t>
            </a:r>
            <a:endParaRPr b="1" sz="45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You can add </a:t>
            </a:r>
            <a:r>
              <a:rPr b="1" lang="en">
                <a:latin typeface="Rubik"/>
                <a:ea typeface="Rubik"/>
                <a:cs typeface="Rubik"/>
                <a:sym typeface="Rubik"/>
              </a:rPr>
              <a:t>link GitHub / Coda / Figma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also (optional)</a:t>
            </a:r>
            <a:endParaRPr i="1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820000" dist="19050">
              <a:srgbClr val="B7B7B7">
                <a:alpha val="86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b="1" sz="50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5649" l="0" r="0" t="5658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Please insert your link video here (You can upload the video on YouTube or Google Drive first)!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9FAB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