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Comic Sans MS" panose="030F0702030302020204" pitchFamily="66" charset="0"/>
      <p:regular r:id="rId5"/>
      <p:bold r:id="rId6"/>
      <p:italic r:id="rId7"/>
      <p:boldItalic r:id="rId8"/>
    </p:embeddedFont>
    <p:embeddedFont>
      <p:font typeface="Dosis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jmIdlUMr3IutbWPfvi9ua7+mPX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customschemas.google.com/relationships/presentationmetadata" Target="meta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52c6d9154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2652c6d915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79b7674418_0_6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89" name="Google Shape;89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" name="Google Shape;90;g79b7674418_0_6" descr="A close up of a logo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g79b7674418_0_6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Dackers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Dino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Febriyanto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.00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/ 03-02-2024</a:t>
            </a:r>
            <a:endParaRPr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2" name="Google Shape;92;g79b7674418_0_6"/>
          <p:cNvSpPr/>
          <p:nvPr/>
        </p:nvSpPr>
        <p:spPr>
          <a:xfrm>
            <a:off x="228600" y="1385274"/>
            <a:ext cx="11768400" cy="3186725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79b7674418_0_6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Pada stage 2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kerjaan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begitu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banyak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karena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dataset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memiliki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missing, duplicated,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outliers values.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 cleaning pun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sedikit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tidak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signifikan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karena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dataset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secara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garis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besar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telah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bersih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Kerjaan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utama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adalah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feature extraction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oleh masing-masing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anggota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dimana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masing-masing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mengerjakan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feature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baru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versi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mereka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sendiri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(juga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metode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encoding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kasus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feature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baru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mereka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merging code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digabungkan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feature-feature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baru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tadi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Sehingga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selain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kontribusi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codingan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stage 2, masing-masing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anggota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juga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bawah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Cikal 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-tugas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sebagai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ketua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Ri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Ibrahim :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Maria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Revita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terbanyak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Nugraha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Ali 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memberikan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ide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internal dan mentoring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4" name="Google Shape;94;g79b7674418_0_6"/>
          <p:cNvSpPr/>
          <p:nvPr/>
        </p:nvSpPr>
        <p:spPr>
          <a:xfrm>
            <a:off x="228600" y="5032253"/>
            <a:ext cx="11768400" cy="15402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79b7674418_0_6"/>
          <p:cNvSpPr txBox="1"/>
          <p:nvPr/>
        </p:nvSpPr>
        <p:spPr>
          <a:xfrm>
            <a:off x="245400" y="5052578"/>
            <a:ext cx="11734800" cy="14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Dari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sebelum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kami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sebelum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mentoring,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ada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beberapa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dirasa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masih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kurang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yakin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rencananya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ingin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dibahas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antara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lain :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Penentuan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feature-feature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apa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saja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yang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relevan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metode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pemilihan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feature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tersebut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df.corr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() dan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SelectKBest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)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Penentuan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metode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encoding yang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tepat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beberapa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feature</a:t>
            </a:r>
            <a:endParaRPr sz="1200" b="0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Revisi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sedi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kit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beb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erapa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bagian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codingan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secara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keseluruhan</a:t>
            </a:r>
            <a:endParaRPr sz="1500" b="1" i="0" u="none" strike="noStrike" cap="none" dirty="0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2652c6d9154_0_1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101" name="Google Shape;101;g2652c6d9154_0_1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g2652c6d9154_0_1" descr="A close up of a logo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 l="2416" t="34764" r="76117" b="32684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g2652c6d9154_0_1"/>
          <p:cNvSpPr/>
          <p:nvPr/>
        </p:nvSpPr>
        <p:spPr>
          <a:xfrm>
            <a:off x="228600" y="1568475"/>
            <a:ext cx="11768400" cy="15942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2652c6d9154_0_1"/>
          <p:cNvSpPr txBox="1"/>
          <p:nvPr/>
        </p:nvSpPr>
        <p:spPr>
          <a:xfrm>
            <a:off x="245400" y="1568475"/>
            <a:ext cx="11734800" cy="15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Diskusi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Feature selection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perlu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melihat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pada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hasil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SelectKBest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nilai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feature importance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ke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targetnya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namun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hal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pun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perlu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dicoba-coba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lagi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saat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tahap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modeling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melihat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performanya</a:t>
            </a:r>
            <a:endParaRPr lang="en-US" sz="1200" dirty="0"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scaling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perlu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dilakukan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pada feature yang numeric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saja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(income, age, dan lain-lain)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Metode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encoding one-hot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perlu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dilakukan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feature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tipe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data yang nominal (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job_grouping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)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sedangkan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yang ordinal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dilakukan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label encoding (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House_Ownership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, Married/Single, dan </a:t>
            </a:r>
            <a:r>
              <a:rPr lang="en-US" sz="1200">
                <a:latin typeface="Dosis"/>
                <a:ea typeface="Dosis"/>
                <a:cs typeface="Dosis"/>
                <a:sym typeface="Dosis"/>
              </a:rPr>
              <a:t>lain-lain)</a:t>
            </a:r>
            <a:endParaRPr lang="en-US" sz="1200" dirty="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6" name="Google Shape;106;g2652c6d9154_0_1"/>
          <p:cNvSpPr/>
          <p:nvPr/>
        </p:nvSpPr>
        <p:spPr>
          <a:xfrm>
            <a:off x="194900" y="3465626"/>
            <a:ext cx="11768400" cy="8646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652c6d9154_0_1"/>
          <p:cNvSpPr txBox="1"/>
          <p:nvPr/>
        </p:nvSpPr>
        <p:spPr>
          <a:xfrm>
            <a:off x="211700" y="3514625"/>
            <a:ext cx="11734800" cy="8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i="0" u="none" strike="noStrike" cap="none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i="0" u="none" strike="noStrike" cap="none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Melakukan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revisi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oleh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anggota-anggota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untuk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setiap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nomornya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sesuai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dengan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arahan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dan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masukkan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dirty="0" err="1">
                <a:latin typeface="Dosis"/>
                <a:ea typeface="Dosis"/>
                <a:cs typeface="Dosis"/>
                <a:sym typeface="Dosis"/>
              </a:rPr>
              <a:t>dari</a:t>
            </a:r>
            <a:r>
              <a:rPr lang="en-US" sz="1200" dirty="0">
                <a:latin typeface="Dosis"/>
                <a:ea typeface="Dosis"/>
                <a:cs typeface="Dosis"/>
                <a:sym typeface="Dosis"/>
              </a:rPr>
              <a:t> mentor.</a:t>
            </a:r>
            <a:endParaRPr sz="1200" i="0" u="none" strike="noStrike" cap="none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" name="Google Shape;91;g79b7674418_0_6">
            <a:extLst>
              <a:ext uri="{FF2B5EF4-FFF2-40B4-BE49-F238E27FC236}">
                <a16:creationId xmlns:a16="http://schemas.microsoft.com/office/drawing/2014/main" id="{FDBD0FB9-7F54-4999-F032-A641E8563A03}"/>
              </a:ext>
            </a:extLst>
          </p:cNvPr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Dackers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(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3)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Dino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Febriyanto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20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.00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/ 03-02-2024</a:t>
            </a:r>
            <a:endParaRPr lang="en-US" sz="1800" b="1" i="0" u="none" strike="noStrike" cap="none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397</Words>
  <Application>Microsoft Office PowerPoint</Application>
  <PresentationFormat>Widescreen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Dosis</vt:lpstr>
      <vt:lpstr>Comic Sans MS</vt:lpstr>
      <vt:lpstr>Arial</vt:lpstr>
      <vt:lpstr>Tema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Cikal Merdeka</cp:lastModifiedBy>
  <cp:revision>20</cp:revision>
  <dcterms:created xsi:type="dcterms:W3CDTF">2020-04-28T06:06:52Z</dcterms:created>
  <dcterms:modified xsi:type="dcterms:W3CDTF">2024-02-03T16:25:40Z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