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9144000" cy="5143500"/>
  <p:embeddedFontLst>
    <p:embeddedFont>
      <p:font typeface="Tahom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2" roundtripDataSignature="AMtx7mg22UuzkhCosTxBKIASWHl9D1zM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357AAC-4A21-4782-90E3-62C3C7F1F521}">
  <a:tblStyle styleId="{B6357AAC-4A21-4782-90E3-62C3C7F1F52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4A20FF-121F-4FF0-9BB3-C739172B358E}"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Tahoma-bold.fntdata"/><Relationship Id="rId50" Type="http://schemas.openxmlformats.org/officeDocument/2006/relationships/font" Target="fonts/Tahoma-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ae90d88e4_0_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6ae90d88e4_0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3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4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4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4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4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4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5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5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5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5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6ae90d88e4_0_12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g26ae90d88e4_0_12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6b0b3abfbb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g26b0b3abfbb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5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5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6a9e1b74bf_0_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g26a9e1b74bf_0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5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6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62"/>
          <p:cNvSpPr txBox="1"/>
          <p:nvPr>
            <p:ph type="title"/>
          </p:nvPr>
        </p:nvSpPr>
        <p:spPr>
          <a:xfrm>
            <a:off x="3014598" y="567893"/>
            <a:ext cx="3115945" cy="543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400">
                <a:solidFill>
                  <a:srgbClr val="354558"/>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2"/>
          <p:cNvSpPr txBox="1"/>
          <p:nvPr>
            <p:ph idx="1" type="body"/>
          </p:nvPr>
        </p:nvSpPr>
        <p:spPr>
          <a:xfrm>
            <a:off x="758621" y="1363599"/>
            <a:ext cx="8039734" cy="28994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6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8" name="Shape 18"/>
        <p:cNvGrpSpPr/>
        <p:nvPr/>
      </p:nvGrpSpPr>
      <p:grpSpPr>
        <a:xfrm>
          <a:off x="0" y="0"/>
          <a:ext cx="0" cy="0"/>
          <a:chOff x="0" y="0"/>
          <a:chExt cx="0" cy="0"/>
        </a:xfrm>
      </p:grpSpPr>
      <p:sp>
        <p:nvSpPr>
          <p:cNvPr id="19" name="Google Shape;19;p63"/>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63"/>
          <p:cNvSpPr/>
          <p:nvPr/>
        </p:nvSpPr>
        <p:spPr>
          <a:xfrm>
            <a:off x="6979920" y="0"/>
            <a:ext cx="723900" cy="723900"/>
          </a:xfrm>
          <a:custGeom>
            <a:rect b="b" l="l" r="r" t="t"/>
            <a:pathLst>
              <a:path extrusionOk="0" h="723900" w="723900">
                <a:moveTo>
                  <a:pt x="723900" y="0"/>
                </a:moveTo>
                <a:lnTo>
                  <a:pt x="0" y="0"/>
                </a:lnTo>
                <a:lnTo>
                  <a:pt x="0" y="723900"/>
                </a:lnTo>
                <a:lnTo>
                  <a:pt x="723900" y="723900"/>
                </a:lnTo>
                <a:lnTo>
                  <a:pt x="723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63"/>
          <p:cNvSpPr/>
          <p:nvPr/>
        </p:nvSpPr>
        <p:spPr>
          <a:xfrm>
            <a:off x="6256020" y="0"/>
            <a:ext cx="723900" cy="723900"/>
          </a:xfrm>
          <a:custGeom>
            <a:rect b="b" l="l" r="r" t="t"/>
            <a:pathLst>
              <a:path extrusionOk="0" h="723900" w="723900">
                <a:moveTo>
                  <a:pt x="723900" y="0"/>
                </a:moveTo>
                <a:lnTo>
                  <a:pt x="0" y="0"/>
                </a:lnTo>
                <a:lnTo>
                  <a:pt x="1539" y="47610"/>
                </a:lnTo>
                <a:lnTo>
                  <a:pt x="6093" y="94396"/>
                </a:lnTo>
                <a:lnTo>
                  <a:pt x="13567" y="140262"/>
                </a:lnTo>
                <a:lnTo>
                  <a:pt x="23865" y="185114"/>
                </a:lnTo>
                <a:lnTo>
                  <a:pt x="36892" y="228856"/>
                </a:lnTo>
                <a:lnTo>
                  <a:pt x="52554" y="271392"/>
                </a:lnTo>
                <a:lnTo>
                  <a:pt x="70754" y="312628"/>
                </a:lnTo>
                <a:lnTo>
                  <a:pt x="91398" y="352467"/>
                </a:lnTo>
                <a:lnTo>
                  <a:pt x="114390" y="390816"/>
                </a:lnTo>
                <a:lnTo>
                  <a:pt x="139634" y="427579"/>
                </a:lnTo>
                <a:lnTo>
                  <a:pt x="167037" y="462660"/>
                </a:lnTo>
                <a:lnTo>
                  <a:pt x="196502" y="495965"/>
                </a:lnTo>
                <a:lnTo>
                  <a:pt x="227934" y="527397"/>
                </a:lnTo>
                <a:lnTo>
                  <a:pt x="261239" y="556862"/>
                </a:lnTo>
                <a:lnTo>
                  <a:pt x="296320" y="584265"/>
                </a:lnTo>
                <a:lnTo>
                  <a:pt x="333083" y="609509"/>
                </a:lnTo>
                <a:lnTo>
                  <a:pt x="371432" y="632501"/>
                </a:lnTo>
                <a:lnTo>
                  <a:pt x="411271" y="653145"/>
                </a:lnTo>
                <a:lnTo>
                  <a:pt x="452507" y="671345"/>
                </a:lnTo>
                <a:lnTo>
                  <a:pt x="495043" y="687007"/>
                </a:lnTo>
                <a:lnTo>
                  <a:pt x="538785" y="700034"/>
                </a:lnTo>
                <a:lnTo>
                  <a:pt x="583637" y="710332"/>
                </a:lnTo>
                <a:lnTo>
                  <a:pt x="629503" y="717806"/>
                </a:lnTo>
                <a:lnTo>
                  <a:pt x="676289" y="722360"/>
                </a:lnTo>
                <a:lnTo>
                  <a:pt x="723900" y="723900"/>
                </a:lnTo>
                <a:lnTo>
                  <a:pt x="723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63"/>
          <p:cNvSpPr/>
          <p:nvPr/>
        </p:nvSpPr>
        <p:spPr>
          <a:xfrm>
            <a:off x="7703820" y="0"/>
            <a:ext cx="725805" cy="723900"/>
          </a:xfrm>
          <a:custGeom>
            <a:rect b="b" l="l" r="r" t="t"/>
            <a:pathLst>
              <a:path extrusionOk="0" h="723900" w="725804">
                <a:moveTo>
                  <a:pt x="725360" y="0"/>
                </a:moveTo>
                <a:lnTo>
                  <a:pt x="0" y="0"/>
                </a:lnTo>
                <a:lnTo>
                  <a:pt x="0" y="723900"/>
                </a:lnTo>
                <a:lnTo>
                  <a:pt x="725360" y="723900"/>
                </a:lnTo>
                <a:lnTo>
                  <a:pt x="72536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63"/>
          <p:cNvSpPr/>
          <p:nvPr/>
        </p:nvSpPr>
        <p:spPr>
          <a:xfrm>
            <a:off x="6483096" y="0"/>
            <a:ext cx="993775" cy="489584"/>
          </a:xfrm>
          <a:custGeom>
            <a:rect b="b" l="l" r="r" t="t"/>
            <a:pathLst>
              <a:path extrusionOk="0" h="489584" w="993775">
                <a:moveTo>
                  <a:pt x="993648" y="0"/>
                </a:moveTo>
                <a:lnTo>
                  <a:pt x="0" y="0"/>
                </a:lnTo>
                <a:lnTo>
                  <a:pt x="2897" y="47324"/>
                </a:lnTo>
                <a:lnTo>
                  <a:pt x="10110" y="93330"/>
                </a:lnTo>
                <a:lnTo>
                  <a:pt x="21432" y="137817"/>
                </a:lnTo>
                <a:lnTo>
                  <a:pt x="36659" y="180587"/>
                </a:lnTo>
                <a:lnTo>
                  <a:pt x="55587" y="221439"/>
                </a:lnTo>
                <a:lnTo>
                  <a:pt x="78010" y="260172"/>
                </a:lnTo>
                <a:lnTo>
                  <a:pt x="103724" y="296586"/>
                </a:lnTo>
                <a:lnTo>
                  <a:pt x="132525" y="330483"/>
                </a:lnTo>
                <a:lnTo>
                  <a:pt x="164206" y="361660"/>
                </a:lnTo>
                <a:lnTo>
                  <a:pt x="198565" y="389919"/>
                </a:lnTo>
                <a:lnTo>
                  <a:pt x="235395" y="415059"/>
                </a:lnTo>
                <a:lnTo>
                  <a:pt x="274493" y="436881"/>
                </a:lnTo>
                <a:lnTo>
                  <a:pt x="315653" y="455184"/>
                </a:lnTo>
                <a:lnTo>
                  <a:pt x="358671" y="469767"/>
                </a:lnTo>
                <a:lnTo>
                  <a:pt x="403341" y="480432"/>
                </a:lnTo>
                <a:lnTo>
                  <a:pt x="449461" y="486977"/>
                </a:lnTo>
                <a:lnTo>
                  <a:pt x="496824" y="489203"/>
                </a:lnTo>
                <a:lnTo>
                  <a:pt x="544185" y="486977"/>
                </a:lnTo>
                <a:lnTo>
                  <a:pt x="590301" y="480432"/>
                </a:lnTo>
                <a:lnTo>
                  <a:pt x="634967" y="469767"/>
                </a:lnTo>
                <a:lnTo>
                  <a:pt x="677978" y="455184"/>
                </a:lnTo>
                <a:lnTo>
                  <a:pt x="719131" y="436881"/>
                </a:lnTo>
                <a:lnTo>
                  <a:pt x="758221" y="415059"/>
                </a:lnTo>
                <a:lnTo>
                  <a:pt x="795044" y="389919"/>
                </a:lnTo>
                <a:lnTo>
                  <a:pt x="829396" y="361660"/>
                </a:lnTo>
                <a:lnTo>
                  <a:pt x="861072" y="330483"/>
                </a:lnTo>
                <a:lnTo>
                  <a:pt x="889868" y="296586"/>
                </a:lnTo>
                <a:lnTo>
                  <a:pt x="915581" y="260172"/>
                </a:lnTo>
                <a:lnTo>
                  <a:pt x="938004" y="221439"/>
                </a:lnTo>
                <a:lnTo>
                  <a:pt x="956935" y="180587"/>
                </a:lnTo>
                <a:lnTo>
                  <a:pt x="972169" y="137817"/>
                </a:lnTo>
                <a:lnTo>
                  <a:pt x="983502" y="93330"/>
                </a:lnTo>
                <a:lnTo>
                  <a:pt x="990730" y="47324"/>
                </a:lnTo>
                <a:lnTo>
                  <a:pt x="99364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63"/>
          <p:cNvSpPr/>
          <p:nvPr/>
        </p:nvSpPr>
        <p:spPr>
          <a:xfrm>
            <a:off x="6696456" y="0"/>
            <a:ext cx="567055" cy="283845"/>
          </a:xfrm>
          <a:custGeom>
            <a:rect b="b" l="l" r="r" t="t"/>
            <a:pathLst>
              <a:path extrusionOk="0" h="283845" w="567054">
                <a:moveTo>
                  <a:pt x="566927" y="0"/>
                </a:move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4"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63"/>
          <p:cNvSpPr/>
          <p:nvPr/>
        </p:nvSpPr>
        <p:spPr>
          <a:xfrm>
            <a:off x="6827520" y="0"/>
            <a:ext cx="304800" cy="147955"/>
          </a:xfrm>
          <a:custGeom>
            <a:rect b="b" l="l" r="r" t="t"/>
            <a:pathLst>
              <a:path extrusionOk="0" h="147955" w="304800">
                <a:moveTo>
                  <a:pt x="304800" y="0"/>
                </a:moveTo>
                <a:lnTo>
                  <a:pt x="0" y="0"/>
                </a:lnTo>
                <a:lnTo>
                  <a:pt x="8619" y="47073"/>
                </a:lnTo>
                <a:lnTo>
                  <a:pt x="30583" y="87697"/>
                </a:lnTo>
                <a:lnTo>
                  <a:pt x="63477" y="119566"/>
                </a:lnTo>
                <a:lnTo>
                  <a:pt x="104887" y="140378"/>
                </a:lnTo>
                <a:lnTo>
                  <a:pt x="152400" y="147827"/>
                </a:lnTo>
                <a:lnTo>
                  <a:pt x="199912" y="140378"/>
                </a:lnTo>
                <a:lnTo>
                  <a:pt x="241322" y="119566"/>
                </a:lnTo>
                <a:lnTo>
                  <a:pt x="274216" y="87697"/>
                </a:lnTo>
                <a:lnTo>
                  <a:pt x="296180" y="47073"/>
                </a:lnTo>
                <a:lnTo>
                  <a:pt x="3048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63"/>
          <p:cNvSpPr/>
          <p:nvPr/>
        </p:nvSpPr>
        <p:spPr>
          <a:xfrm>
            <a:off x="7822692" y="132587"/>
            <a:ext cx="243840" cy="457200"/>
          </a:xfrm>
          <a:custGeom>
            <a:rect b="b" l="l" r="r" t="t"/>
            <a:pathLst>
              <a:path extrusionOk="0" h="457200" w="243840">
                <a:moveTo>
                  <a:pt x="233552" y="0"/>
                </a:moveTo>
                <a:lnTo>
                  <a:pt x="228600" y="0"/>
                </a:lnTo>
                <a:lnTo>
                  <a:pt x="182679" y="4624"/>
                </a:lnTo>
                <a:lnTo>
                  <a:pt x="139838" y="17895"/>
                </a:lnTo>
                <a:lnTo>
                  <a:pt x="101017" y="38911"/>
                </a:lnTo>
                <a:lnTo>
                  <a:pt x="67151" y="66770"/>
                </a:lnTo>
                <a:lnTo>
                  <a:pt x="39179" y="100570"/>
                </a:lnTo>
                <a:lnTo>
                  <a:pt x="18037" y="139410"/>
                </a:lnTo>
                <a:lnTo>
                  <a:pt x="4665" y="182387"/>
                </a:lnTo>
                <a:lnTo>
                  <a:pt x="0" y="228600"/>
                </a:lnTo>
                <a:lnTo>
                  <a:pt x="4631" y="274922"/>
                </a:lnTo>
                <a:lnTo>
                  <a:pt x="17905" y="317950"/>
                </a:lnTo>
                <a:lnTo>
                  <a:pt x="38891" y="356796"/>
                </a:lnTo>
                <a:lnTo>
                  <a:pt x="66659" y="390572"/>
                </a:lnTo>
                <a:lnTo>
                  <a:pt x="100279" y="418389"/>
                </a:lnTo>
                <a:lnTo>
                  <a:pt x="138820" y="439358"/>
                </a:lnTo>
                <a:lnTo>
                  <a:pt x="181354" y="452591"/>
                </a:lnTo>
                <a:lnTo>
                  <a:pt x="226949" y="457200"/>
                </a:lnTo>
                <a:lnTo>
                  <a:pt x="238125" y="456946"/>
                </a:lnTo>
                <a:lnTo>
                  <a:pt x="243839" y="456564"/>
                </a:lnTo>
                <a:lnTo>
                  <a:pt x="243839" y="508"/>
                </a:lnTo>
                <a:lnTo>
                  <a:pt x="23355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63"/>
          <p:cNvSpPr/>
          <p:nvPr/>
        </p:nvSpPr>
        <p:spPr>
          <a:xfrm>
            <a:off x="8066532" y="0"/>
            <a:ext cx="1077595" cy="723900"/>
          </a:xfrm>
          <a:custGeom>
            <a:rect b="b" l="l" r="r" t="t"/>
            <a:pathLst>
              <a:path extrusionOk="0" h="723900" w="1077595">
                <a:moveTo>
                  <a:pt x="245364" y="361188"/>
                </a:moveTo>
                <a:lnTo>
                  <a:pt x="240626" y="314985"/>
                </a:lnTo>
                <a:lnTo>
                  <a:pt x="227076" y="272008"/>
                </a:lnTo>
                <a:lnTo>
                  <a:pt x="205701" y="233159"/>
                </a:lnTo>
                <a:lnTo>
                  <a:pt x="177444" y="199364"/>
                </a:lnTo>
                <a:lnTo>
                  <a:pt x="143294" y="171500"/>
                </a:lnTo>
                <a:lnTo>
                  <a:pt x="104228" y="150495"/>
                </a:lnTo>
                <a:lnTo>
                  <a:pt x="61214" y="137223"/>
                </a:lnTo>
                <a:lnTo>
                  <a:pt x="15240" y="132588"/>
                </a:lnTo>
                <a:lnTo>
                  <a:pt x="0" y="133096"/>
                </a:lnTo>
                <a:lnTo>
                  <a:pt x="0" y="589153"/>
                </a:lnTo>
                <a:lnTo>
                  <a:pt x="11303" y="589788"/>
                </a:lnTo>
                <a:lnTo>
                  <a:pt x="16891" y="589788"/>
                </a:lnTo>
                <a:lnTo>
                  <a:pt x="62547" y="585190"/>
                </a:lnTo>
                <a:lnTo>
                  <a:pt x="105244" y="571957"/>
                </a:lnTo>
                <a:lnTo>
                  <a:pt x="144030" y="550989"/>
                </a:lnTo>
                <a:lnTo>
                  <a:pt x="177939" y="523163"/>
                </a:lnTo>
                <a:lnTo>
                  <a:pt x="205981" y="489394"/>
                </a:lnTo>
                <a:lnTo>
                  <a:pt x="227215" y="450545"/>
                </a:lnTo>
                <a:lnTo>
                  <a:pt x="240665" y="407517"/>
                </a:lnTo>
                <a:lnTo>
                  <a:pt x="245364" y="361188"/>
                </a:lnTo>
                <a:close/>
              </a:path>
              <a:path extrusionOk="0" h="723900" w="1077595">
                <a:moveTo>
                  <a:pt x="1077468" y="0"/>
                </a:moveTo>
                <a:lnTo>
                  <a:pt x="362712" y="0"/>
                </a:lnTo>
                <a:lnTo>
                  <a:pt x="362712" y="723900"/>
                </a:lnTo>
                <a:lnTo>
                  <a:pt x="1077468" y="723900"/>
                </a:lnTo>
                <a:lnTo>
                  <a:pt x="1077468"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63"/>
          <p:cNvSpPr/>
          <p:nvPr/>
        </p:nvSpPr>
        <p:spPr>
          <a:xfrm>
            <a:off x="8429244" y="0"/>
            <a:ext cx="715010" cy="723900"/>
          </a:xfrm>
          <a:custGeom>
            <a:rect b="b" l="l" r="r" t="t"/>
            <a:pathLst>
              <a:path extrusionOk="0" h="723900" w="715009">
                <a:moveTo>
                  <a:pt x="362457" y="0"/>
                </a:moveTo>
                <a:lnTo>
                  <a:pt x="0" y="0"/>
                </a:lnTo>
                <a:lnTo>
                  <a:pt x="0" y="723900"/>
                </a:lnTo>
                <a:lnTo>
                  <a:pt x="362457" y="723900"/>
                </a:lnTo>
                <a:lnTo>
                  <a:pt x="411562" y="720588"/>
                </a:lnTo>
                <a:lnTo>
                  <a:pt x="458640" y="710941"/>
                </a:lnTo>
                <a:lnTo>
                  <a:pt x="503265" y="695394"/>
                </a:lnTo>
                <a:lnTo>
                  <a:pt x="545008" y="674379"/>
                </a:lnTo>
                <a:lnTo>
                  <a:pt x="583443" y="648330"/>
                </a:lnTo>
                <a:lnTo>
                  <a:pt x="618140" y="617680"/>
                </a:lnTo>
                <a:lnTo>
                  <a:pt x="648673" y="582863"/>
                </a:lnTo>
                <a:lnTo>
                  <a:pt x="674614" y="544312"/>
                </a:lnTo>
                <a:lnTo>
                  <a:pt x="695535" y="502461"/>
                </a:lnTo>
                <a:lnTo>
                  <a:pt x="711008" y="457743"/>
                </a:lnTo>
                <a:lnTo>
                  <a:pt x="714755" y="439332"/>
                </a:lnTo>
                <a:lnTo>
                  <a:pt x="714755" y="283642"/>
                </a:lnTo>
                <a:lnTo>
                  <a:pt x="695535" y="220634"/>
                </a:lnTo>
                <a:lnTo>
                  <a:pt x="674614" y="178891"/>
                </a:lnTo>
                <a:lnTo>
                  <a:pt x="648673" y="140456"/>
                </a:lnTo>
                <a:lnTo>
                  <a:pt x="618140" y="105759"/>
                </a:lnTo>
                <a:lnTo>
                  <a:pt x="583443" y="75226"/>
                </a:lnTo>
                <a:lnTo>
                  <a:pt x="545008" y="49285"/>
                </a:lnTo>
                <a:lnTo>
                  <a:pt x="503265" y="28364"/>
                </a:lnTo>
                <a:lnTo>
                  <a:pt x="458640" y="12891"/>
                </a:lnTo>
                <a:lnTo>
                  <a:pt x="411562" y="329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63"/>
          <p:cNvSpPr/>
          <p:nvPr/>
        </p:nvSpPr>
        <p:spPr>
          <a:xfrm>
            <a:off x="8614537" y="184404"/>
            <a:ext cx="353695" cy="355600"/>
          </a:xfrm>
          <a:custGeom>
            <a:rect b="b" l="l" r="r" t="t"/>
            <a:pathLst>
              <a:path extrusionOk="0" h="355600" w="353695">
                <a:moveTo>
                  <a:pt x="184150" y="0"/>
                </a:moveTo>
                <a:lnTo>
                  <a:pt x="177165" y="0"/>
                </a:lnTo>
                <a:lnTo>
                  <a:pt x="134073" y="5308"/>
                </a:lnTo>
                <a:lnTo>
                  <a:pt x="94431" y="20451"/>
                </a:lnTo>
                <a:lnTo>
                  <a:pt x="59721" y="44259"/>
                </a:lnTo>
                <a:lnTo>
                  <a:pt x="31425" y="75560"/>
                </a:lnTo>
                <a:lnTo>
                  <a:pt x="11024" y="113182"/>
                </a:lnTo>
                <a:lnTo>
                  <a:pt x="0" y="155956"/>
                </a:lnTo>
                <a:lnTo>
                  <a:pt x="717" y="203438"/>
                </a:lnTo>
                <a:lnTo>
                  <a:pt x="13447" y="247612"/>
                </a:lnTo>
                <a:lnTo>
                  <a:pt x="36718" y="286607"/>
                </a:lnTo>
                <a:lnTo>
                  <a:pt x="69059" y="318553"/>
                </a:lnTo>
                <a:lnTo>
                  <a:pt x="108999" y="341581"/>
                </a:lnTo>
                <a:lnTo>
                  <a:pt x="155067" y="353822"/>
                </a:lnTo>
                <a:lnTo>
                  <a:pt x="169164" y="355092"/>
                </a:lnTo>
                <a:lnTo>
                  <a:pt x="176149" y="355092"/>
                </a:lnTo>
                <a:lnTo>
                  <a:pt x="219249" y="349783"/>
                </a:lnTo>
                <a:lnTo>
                  <a:pt x="258910" y="334640"/>
                </a:lnTo>
                <a:lnTo>
                  <a:pt x="293639" y="310832"/>
                </a:lnTo>
                <a:lnTo>
                  <a:pt x="321945" y="279531"/>
                </a:lnTo>
                <a:lnTo>
                  <a:pt x="342333" y="241909"/>
                </a:lnTo>
                <a:lnTo>
                  <a:pt x="353314" y="199136"/>
                </a:lnTo>
                <a:lnTo>
                  <a:pt x="352596" y="151591"/>
                </a:lnTo>
                <a:lnTo>
                  <a:pt x="339866" y="107282"/>
                </a:lnTo>
                <a:lnTo>
                  <a:pt x="316595" y="68151"/>
                </a:lnTo>
                <a:lnTo>
                  <a:pt x="284254" y="36143"/>
                </a:lnTo>
                <a:lnTo>
                  <a:pt x="244314" y="13201"/>
                </a:lnTo>
                <a:lnTo>
                  <a:pt x="198247" y="1270"/>
                </a:lnTo>
                <a:lnTo>
                  <a:pt x="18415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 name="Google Shape;30;p63"/>
          <p:cNvPicPr preferRelativeResize="0"/>
          <p:nvPr/>
        </p:nvPicPr>
        <p:blipFill rotWithShape="1">
          <a:blip r:embed="rId2">
            <a:alphaModFix/>
          </a:blip>
          <a:srcRect b="0" l="0" r="0" t="0"/>
          <a:stretch/>
        </p:blipFill>
        <p:spPr>
          <a:xfrm>
            <a:off x="8716010" y="286511"/>
            <a:ext cx="151892" cy="152400"/>
          </a:xfrm>
          <a:prstGeom prst="rect">
            <a:avLst/>
          </a:prstGeom>
          <a:noFill/>
          <a:ln>
            <a:noFill/>
          </a:ln>
        </p:spPr>
      </p:pic>
      <p:sp>
        <p:nvSpPr>
          <p:cNvPr id="31" name="Google Shape;31;p63"/>
          <p:cNvSpPr/>
          <p:nvPr/>
        </p:nvSpPr>
        <p:spPr>
          <a:xfrm>
            <a:off x="8429243" y="1449324"/>
            <a:ext cx="715010" cy="368935"/>
          </a:xfrm>
          <a:custGeom>
            <a:rect b="b" l="l" r="r" t="t"/>
            <a:pathLst>
              <a:path extrusionOk="0" h="368935" w="715009">
                <a:moveTo>
                  <a:pt x="714755" y="0"/>
                </a:moveTo>
                <a:lnTo>
                  <a:pt x="0" y="0"/>
                </a:lnTo>
                <a:lnTo>
                  <a:pt x="0" y="6730"/>
                </a:lnTo>
                <a:lnTo>
                  <a:pt x="3311" y="55820"/>
                </a:lnTo>
                <a:lnTo>
                  <a:pt x="12958" y="102916"/>
                </a:lnTo>
                <a:lnTo>
                  <a:pt x="28505" y="147583"/>
                </a:lnTo>
                <a:lnTo>
                  <a:pt x="49520" y="189389"/>
                </a:lnTo>
                <a:lnTo>
                  <a:pt x="75569" y="227900"/>
                </a:lnTo>
                <a:lnTo>
                  <a:pt x="106219" y="262683"/>
                </a:lnTo>
                <a:lnTo>
                  <a:pt x="141036" y="293304"/>
                </a:lnTo>
                <a:lnTo>
                  <a:pt x="179587" y="319329"/>
                </a:lnTo>
                <a:lnTo>
                  <a:pt x="221438" y="340326"/>
                </a:lnTo>
                <a:lnTo>
                  <a:pt x="266156" y="355860"/>
                </a:lnTo>
                <a:lnTo>
                  <a:pt x="313307" y="365498"/>
                </a:lnTo>
                <a:lnTo>
                  <a:pt x="362457" y="368808"/>
                </a:lnTo>
                <a:lnTo>
                  <a:pt x="411375" y="365498"/>
                </a:lnTo>
                <a:lnTo>
                  <a:pt x="458331" y="355860"/>
                </a:lnTo>
                <a:lnTo>
                  <a:pt x="502890" y="340326"/>
                </a:lnTo>
                <a:lnTo>
                  <a:pt x="544613" y="319329"/>
                </a:lnTo>
                <a:lnTo>
                  <a:pt x="583065" y="293304"/>
                </a:lnTo>
                <a:lnTo>
                  <a:pt x="617807" y="262683"/>
                </a:lnTo>
                <a:lnTo>
                  <a:pt x="648403" y="227900"/>
                </a:lnTo>
                <a:lnTo>
                  <a:pt x="674417" y="189389"/>
                </a:lnTo>
                <a:lnTo>
                  <a:pt x="695410" y="147583"/>
                </a:lnTo>
                <a:lnTo>
                  <a:pt x="710946" y="102916"/>
                </a:lnTo>
                <a:lnTo>
                  <a:pt x="714755" y="84310"/>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63"/>
          <p:cNvSpPr/>
          <p:nvPr/>
        </p:nvSpPr>
        <p:spPr>
          <a:xfrm>
            <a:off x="8429243" y="723963"/>
            <a:ext cx="715010" cy="725805"/>
          </a:xfrm>
          <a:custGeom>
            <a:rect b="b" l="l" r="r" t="t"/>
            <a:pathLst>
              <a:path extrusionOk="0" h="725805" w="715009">
                <a:moveTo>
                  <a:pt x="0" y="725360"/>
                </a:moveTo>
                <a:lnTo>
                  <a:pt x="714755" y="725360"/>
                </a:lnTo>
                <a:lnTo>
                  <a:pt x="714755" y="0"/>
                </a:lnTo>
                <a:lnTo>
                  <a:pt x="0" y="0"/>
                </a:lnTo>
                <a:lnTo>
                  <a:pt x="0" y="72536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63"/>
          <p:cNvSpPr/>
          <p:nvPr/>
        </p:nvSpPr>
        <p:spPr>
          <a:xfrm>
            <a:off x="8788907" y="724518"/>
            <a:ext cx="355600" cy="725170"/>
          </a:xfrm>
          <a:custGeom>
            <a:rect b="b" l="l" r="r" t="t"/>
            <a:pathLst>
              <a:path extrusionOk="0" h="725169" w="355600">
                <a:moveTo>
                  <a:pt x="355092" y="0"/>
                </a:moveTo>
                <a:lnTo>
                  <a:pt x="314863" y="2721"/>
                </a:lnTo>
                <a:lnTo>
                  <a:pt x="267493" y="12448"/>
                </a:lnTo>
                <a:lnTo>
                  <a:pt x="222563" y="28125"/>
                </a:lnTo>
                <a:lnTo>
                  <a:pt x="180509" y="49311"/>
                </a:lnTo>
                <a:lnTo>
                  <a:pt x="141767" y="75568"/>
                </a:lnTo>
                <a:lnTo>
                  <a:pt x="106775" y="106458"/>
                </a:lnTo>
                <a:lnTo>
                  <a:pt x="75968" y="141541"/>
                </a:lnTo>
                <a:lnTo>
                  <a:pt x="49783" y="180379"/>
                </a:lnTo>
                <a:lnTo>
                  <a:pt x="28658" y="222534"/>
                </a:lnTo>
                <a:lnTo>
                  <a:pt x="13028" y="267566"/>
                </a:lnTo>
                <a:lnTo>
                  <a:pt x="3329" y="315036"/>
                </a:lnTo>
                <a:lnTo>
                  <a:pt x="0" y="364506"/>
                </a:lnTo>
                <a:lnTo>
                  <a:pt x="0" y="724805"/>
                </a:lnTo>
                <a:lnTo>
                  <a:pt x="355092" y="724805"/>
                </a:lnTo>
                <a:lnTo>
                  <a:pt x="355092"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 name="Google Shape;34;p63"/>
          <p:cNvPicPr preferRelativeResize="0"/>
          <p:nvPr/>
        </p:nvPicPr>
        <p:blipFill rotWithShape="1">
          <a:blip r:embed="rId3">
            <a:alphaModFix/>
          </a:blip>
          <a:srcRect b="0" l="0" r="0" t="0"/>
          <a:stretch/>
        </p:blipFill>
        <p:spPr>
          <a:xfrm>
            <a:off x="8534399" y="1178052"/>
            <a:ext cx="132588" cy="132587"/>
          </a:xfrm>
          <a:prstGeom prst="rect">
            <a:avLst/>
          </a:prstGeom>
          <a:noFill/>
          <a:ln>
            <a:noFill/>
          </a:ln>
        </p:spPr>
      </p:pic>
      <p:pic>
        <p:nvPicPr>
          <p:cNvPr id="35" name="Google Shape;35;p63"/>
          <p:cNvPicPr preferRelativeResize="0"/>
          <p:nvPr/>
        </p:nvPicPr>
        <p:blipFill rotWithShape="1">
          <a:blip r:embed="rId4">
            <a:alphaModFix/>
          </a:blip>
          <a:srcRect b="0" l="0" r="0" t="0"/>
          <a:stretch/>
        </p:blipFill>
        <p:spPr>
          <a:xfrm>
            <a:off x="8534399" y="1021080"/>
            <a:ext cx="132588" cy="132587"/>
          </a:xfrm>
          <a:prstGeom prst="rect">
            <a:avLst/>
          </a:prstGeom>
          <a:noFill/>
          <a:ln>
            <a:noFill/>
          </a:ln>
        </p:spPr>
      </p:pic>
      <p:pic>
        <p:nvPicPr>
          <p:cNvPr id="36" name="Google Shape;36;p63"/>
          <p:cNvPicPr preferRelativeResize="0"/>
          <p:nvPr/>
        </p:nvPicPr>
        <p:blipFill rotWithShape="1">
          <a:blip r:embed="rId5">
            <a:alphaModFix/>
          </a:blip>
          <a:srcRect b="0" l="0" r="0" t="0"/>
          <a:stretch/>
        </p:blipFill>
        <p:spPr>
          <a:xfrm>
            <a:off x="8534399" y="862584"/>
            <a:ext cx="132588" cy="132587"/>
          </a:xfrm>
          <a:prstGeom prst="rect">
            <a:avLst/>
          </a:prstGeom>
          <a:noFill/>
          <a:ln>
            <a:noFill/>
          </a:ln>
        </p:spPr>
      </p:pic>
      <p:sp>
        <p:nvSpPr>
          <p:cNvPr id="37" name="Google Shape;37;p63"/>
          <p:cNvSpPr txBox="1"/>
          <p:nvPr>
            <p:ph type="ctrTitle"/>
          </p:nvPr>
        </p:nvSpPr>
        <p:spPr>
          <a:xfrm>
            <a:off x="2682875" y="567893"/>
            <a:ext cx="3778249" cy="543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400">
                <a:solidFill>
                  <a:srgbClr val="C5471C"/>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4"/>
          <p:cNvSpPr txBox="1"/>
          <p:nvPr>
            <p:ph type="title"/>
          </p:nvPr>
        </p:nvSpPr>
        <p:spPr>
          <a:xfrm>
            <a:off x="3014598" y="567893"/>
            <a:ext cx="3115945" cy="543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400">
                <a:solidFill>
                  <a:srgbClr val="354558"/>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6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6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sp>
        <p:nvSpPr>
          <p:cNvPr id="50" name="Google Shape;50;p65"/>
          <p:cNvSpPr txBox="1"/>
          <p:nvPr>
            <p:ph type="title"/>
          </p:nvPr>
        </p:nvSpPr>
        <p:spPr>
          <a:xfrm>
            <a:off x="3014598" y="567893"/>
            <a:ext cx="3115945" cy="543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400">
                <a:solidFill>
                  <a:srgbClr val="354558"/>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54" name="Shape 54"/>
        <p:cNvGrpSpPr/>
        <p:nvPr/>
      </p:nvGrpSpPr>
      <p:grpSpPr>
        <a:xfrm>
          <a:off x="0" y="0"/>
          <a:ext cx="0" cy="0"/>
          <a:chOff x="0" y="0"/>
          <a:chExt cx="0" cy="0"/>
        </a:xfrm>
      </p:grpSpPr>
      <p:sp>
        <p:nvSpPr>
          <p:cNvPr id="55" name="Google Shape;55;p6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1"/>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61"/>
          <p:cNvSpPr txBox="1"/>
          <p:nvPr>
            <p:ph type="title"/>
          </p:nvPr>
        </p:nvSpPr>
        <p:spPr>
          <a:xfrm>
            <a:off x="3014598" y="567893"/>
            <a:ext cx="3115945" cy="5435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400" u="none" cap="none" strike="noStrike">
                <a:solidFill>
                  <a:srgbClr val="354558"/>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61"/>
          <p:cNvSpPr txBox="1"/>
          <p:nvPr>
            <p:ph idx="1" type="body"/>
          </p:nvPr>
        </p:nvSpPr>
        <p:spPr>
          <a:xfrm>
            <a:off x="758621" y="1363599"/>
            <a:ext cx="8039734" cy="28994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6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6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0.png"/><Relationship Id="rId10" Type="http://schemas.openxmlformats.org/officeDocument/2006/relationships/image" Target="../media/image12.jp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5.png"/><Relationship Id="rId8" Type="http://schemas.openxmlformats.org/officeDocument/2006/relationships/image" Target="../media/image1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5.png"/><Relationship Id="rId8" Type="http://schemas.openxmlformats.org/officeDocument/2006/relationships/image" Target="../media/image6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5.png"/><Relationship Id="rId8" Type="http://schemas.openxmlformats.org/officeDocument/2006/relationships/image" Target="../media/image1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5.png"/><Relationship Id="rId4" Type="http://schemas.openxmlformats.org/officeDocument/2006/relationships/image" Target="../media/image49.png"/><Relationship Id="rId9" Type="http://schemas.openxmlformats.org/officeDocument/2006/relationships/image" Target="../media/image138.png"/><Relationship Id="rId5" Type="http://schemas.openxmlformats.org/officeDocument/2006/relationships/image" Target="../media/image66.png"/><Relationship Id="rId6" Type="http://schemas.openxmlformats.org/officeDocument/2006/relationships/image" Target="../media/image46.png"/><Relationship Id="rId7" Type="http://schemas.openxmlformats.org/officeDocument/2006/relationships/image" Target="../media/image52.png"/><Relationship Id="rId8"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51.png"/><Relationship Id="rId11" Type="http://schemas.openxmlformats.org/officeDocument/2006/relationships/image" Target="../media/image60.png"/><Relationship Id="rId10" Type="http://schemas.openxmlformats.org/officeDocument/2006/relationships/image" Target="../media/image58.png"/><Relationship Id="rId9" Type="http://schemas.openxmlformats.org/officeDocument/2006/relationships/image" Target="../media/image69.png"/><Relationship Id="rId5" Type="http://schemas.openxmlformats.org/officeDocument/2006/relationships/image" Target="../media/image50.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5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png"/><Relationship Id="rId4" Type="http://schemas.openxmlformats.org/officeDocument/2006/relationships/image" Target="../media/image51.png"/><Relationship Id="rId11" Type="http://schemas.openxmlformats.org/officeDocument/2006/relationships/image" Target="../media/image65.png"/><Relationship Id="rId10" Type="http://schemas.openxmlformats.org/officeDocument/2006/relationships/image" Target="../media/image58.png"/><Relationship Id="rId9" Type="http://schemas.openxmlformats.org/officeDocument/2006/relationships/image" Target="../media/image69.png"/><Relationship Id="rId5" Type="http://schemas.openxmlformats.org/officeDocument/2006/relationships/image" Target="../media/image50.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51.png"/><Relationship Id="rId11" Type="http://schemas.openxmlformats.org/officeDocument/2006/relationships/image" Target="../media/image70.png"/><Relationship Id="rId10" Type="http://schemas.openxmlformats.org/officeDocument/2006/relationships/image" Target="../media/image58.png"/><Relationship Id="rId9" Type="http://schemas.openxmlformats.org/officeDocument/2006/relationships/image" Target="../media/image69.png"/><Relationship Id="rId5" Type="http://schemas.openxmlformats.org/officeDocument/2006/relationships/image" Target="../media/image50.png"/><Relationship Id="rId6" Type="http://schemas.openxmlformats.org/officeDocument/2006/relationships/image" Target="../media/image54.png"/><Relationship Id="rId7" Type="http://schemas.openxmlformats.org/officeDocument/2006/relationships/image" Target="../media/image53.png"/><Relationship Id="rId8" Type="http://schemas.openxmlformats.org/officeDocument/2006/relationships/image" Target="../media/image5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121.png"/><Relationship Id="rId5" Type="http://schemas.openxmlformats.org/officeDocument/2006/relationships/image" Target="../media/image9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92.png"/><Relationship Id="rId5" Type="http://schemas.openxmlformats.org/officeDocument/2006/relationships/image" Target="../media/image1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113.png"/><Relationship Id="rId5" Type="http://schemas.openxmlformats.org/officeDocument/2006/relationships/image" Target="../media/image1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2.png"/><Relationship Id="rId4" Type="http://schemas.openxmlformats.org/officeDocument/2006/relationships/image" Target="../media/image77.png"/><Relationship Id="rId9" Type="http://schemas.openxmlformats.org/officeDocument/2006/relationships/image" Target="../media/image75.png"/><Relationship Id="rId5" Type="http://schemas.openxmlformats.org/officeDocument/2006/relationships/image" Target="../media/image73.png"/><Relationship Id="rId6" Type="http://schemas.openxmlformats.org/officeDocument/2006/relationships/image" Target="../media/image72.png"/><Relationship Id="rId7" Type="http://schemas.openxmlformats.org/officeDocument/2006/relationships/image" Target="../media/image79.png"/><Relationship Id="rId8" Type="http://schemas.openxmlformats.org/officeDocument/2006/relationships/image" Target="../media/image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25.png"/><Relationship Id="rId6" Type="http://schemas.openxmlformats.org/officeDocument/2006/relationships/image" Target="../media/image13.png"/><Relationship Id="rId7" Type="http://schemas.openxmlformats.org/officeDocument/2006/relationships/image" Target="../media/image14.png"/></Relationships>
</file>

<file path=ppt/slides/_rels/slide30.xml.rels><?xml version="1.0" encoding="UTF-8" standalone="yes"?><Relationships xmlns="http://schemas.openxmlformats.org/package/2006/relationships"><Relationship Id="rId11" Type="http://schemas.openxmlformats.org/officeDocument/2006/relationships/image" Target="../media/image85.png"/><Relationship Id="rId10" Type="http://schemas.openxmlformats.org/officeDocument/2006/relationships/image" Target="../media/image87.png"/><Relationship Id="rId13" Type="http://schemas.openxmlformats.org/officeDocument/2006/relationships/image" Target="../media/image90.png"/><Relationship Id="rId12" Type="http://schemas.openxmlformats.org/officeDocument/2006/relationships/image" Target="../media/image84.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4.png"/><Relationship Id="rId4" Type="http://schemas.openxmlformats.org/officeDocument/2006/relationships/image" Target="../media/image76.png"/><Relationship Id="rId9" Type="http://schemas.openxmlformats.org/officeDocument/2006/relationships/image" Target="../media/image83.png"/><Relationship Id="rId5" Type="http://schemas.openxmlformats.org/officeDocument/2006/relationships/image" Target="../media/image81.png"/><Relationship Id="rId6" Type="http://schemas.openxmlformats.org/officeDocument/2006/relationships/image" Target="../media/image80.png"/><Relationship Id="rId7" Type="http://schemas.openxmlformats.org/officeDocument/2006/relationships/image" Target="../media/image82.png"/><Relationship Id="rId8" Type="http://schemas.openxmlformats.org/officeDocument/2006/relationships/image" Target="../media/image86.png"/></Relationships>
</file>

<file path=ppt/slides/_rels/slide31.xml.rels><?xml version="1.0" encoding="UTF-8" standalone="yes"?><Relationships xmlns="http://schemas.openxmlformats.org/package/2006/relationships"><Relationship Id="rId11" Type="http://schemas.openxmlformats.org/officeDocument/2006/relationships/image" Target="../media/image85.png"/><Relationship Id="rId10" Type="http://schemas.openxmlformats.org/officeDocument/2006/relationships/image" Target="../media/image87.png"/><Relationship Id="rId13" Type="http://schemas.openxmlformats.org/officeDocument/2006/relationships/image" Target="../media/image90.png"/><Relationship Id="rId12" Type="http://schemas.openxmlformats.org/officeDocument/2006/relationships/image" Target="../media/image84.png"/><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4.png"/><Relationship Id="rId4" Type="http://schemas.openxmlformats.org/officeDocument/2006/relationships/image" Target="../media/image76.png"/><Relationship Id="rId9" Type="http://schemas.openxmlformats.org/officeDocument/2006/relationships/image" Target="../media/image83.png"/><Relationship Id="rId5" Type="http://schemas.openxmlformats.org/officeDocument/2006/relationships/image" Target="../media/image81.png"/><Relationship Id="rId6" Type="http://schemas.openxmlformats.org/officeDocument/2006/relationships/image" Target="../media/image80.png"/><Relationship Id="rId7" Type="http://schemas.openxmlformats.org/officeDocument/2006/relationships/image" Target="../media/image82.png"/><Relationship Id="rId8" Type="http://schemas.openxmlformats.org/officeDocument/2006/relationships/image" Target="../media/image8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16.png"/><Relationship Id="rId5" Type="http://schemas.openxmlformats.org/officeDocument/2006/relationships/image" Target="../media/image23.png"/><Relationship Id="rId6"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1.png"/><Relationship Id="rId4" Type="http://schemas.openxmlformats.org/officeDocument/2006/relationships/image" Target="../media/image106.png"/><Relationship Id="rId9" Type="http://schemas.openxmlformats.org/officeDocument/2006/relationships/image" Target="../media/image108.png"/><Relationship Id="rId5" Type="http://schemas.openxmlformats.org/officeDocument/2006/relationships/image" Target="../media/image103.png"/><Relationship Id="rId6" Type="http://schemas.openxmlformats.org/officeDocument/2006/relationships/image" Target="../media/image110.png"/><Relationship Id="rId7" Type="http://schemas.openxmlformats.org/officeDocument/2006/relationships/image" Target="../media/image105.png"/><Relationship Id="rId8" Type="http://schemas.openxmlformats.org/officeDocument/2006/relationships/image" Target="../media/image1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0" Type="http://schemas.openxmlformats.org/officeDocument/2006/relationships/image" Target="../media/image18.png"/><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0.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www.kaggle.com/datasets/subhamjain/loan-prediction-based-on-customer-behavior" TargetMode="External"/><Relationship Id="rId4" Type="http://schemas.openxmlformats.org/officeDocument/2006/relationships/hyperlink" Target="https://github.com/mcikalmerdeka/Dackers" TargetMode="External"/><Relationship Id="rId5" Type="http://schemas.openxmlformats.org/officeDocument/2006/relationships/hyperlink" Target="https://colab.research.google.com/drive/1Ijzp-tOxTxqNCF9q6Ru1FewjBvxGqqjo?usp=sharing" TargetMode="External"/></Relationships>
</file>

<file path=ppt/slides/_rels/slide43.xml.rels><?xml version="1.0" encoding="UTF-8" standalone="yes"?><Relationships xmlns="http://schemas.openxmlformats.org/package/2006/relationships"><Relationship Id="rId11" Type="http://schemas.openxmlformats.org/officeDocument/2006/relationships/image" Target="../media/image125.png"/><Relationship Id="rId10" Type="http://schemas.openxmlformats.org/officeDocument/2006/relationships/image" Target="../media/image124.png"/><Relationship Id="rId13" Type="http://schemas.openxmlformats.org/officeDocument/2006/relationships/image" Target="../media/image133.png"/><Relationship Id="rId12" Type="http://schemas.openxmlformats.org/officeDocument/2006/relationships/image" Target="../media/image130.png"/><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16.png"/><Relationship Id="rId4" Type="http://schemas.openxmlformats.org/officeDocument/2006/relationships/image" Target="../media/image118.png"/><Relationship Id="rId9" Type="http://schemas.openxmlformats.org/officeDocument/2006/relationships/image" Target="../media/image123.png"/><Relationship Id="rId15" Type="http://schemas.openxmlformats.org/officeDocument/2006/relationships/image" Target="../media/image127.png"/><Relationship Id="rId14" Type="http://schemas.openxmlformats.org/officeDocument/2006/relationships/image" Target="../media/image126.png"/><Relationship Id="rId17" Type="http://schemas.openxmlformats.org/officeDocument/2006/relationships/image" Target="../media/image128.png"/><Relationship Id="rId16" Type="http://schemas.openxmlformats.org/officeDocument/2006/relationships/image" Target="../media/image129.png"/><Relationship Id="rId5" Type="http://schemas.openxmlformats.org/officeDocument/2006/relationships/image" Target="../media/image117.png"/><Relationship Id="rId19" Type="http://schemas.openxmlformats.org/officeDocument/2006/relationships/image" Target="../media/image131.png"/><Relationship Id="rId6" Type="http://schemas.openxmlformats.org/officeDocument/2006/relationships/image" Target="../media/image120.png"/><Relationship Id="rId18" Type="http://schemas.openxmlformats.org/officeDocument/2006/relationships/image" Target="../media/image132.png"/><Relationship Id="rId7" Type="http://schemas.openxmlformats.org/officeDocument/2006/relationships/image" Target="../media/image119.png"/><Relationship Id="rId8" Type="http://schemas.openxmlformats.org/officeDocument/2006/relationships/image" Target="../media/image1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38.png"/><Relationship Id="rId8"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grpSp>
        <p:nvGrpSpPr>
          <p:cNvPr id="62" name="Google Shape;62;p1"/>
          <p:cNvGrpSpPr/>
          <p:nvPr/>
        </p:nvGrpSpPr>
        <p:grpSpPr>
          <a:xfrm>
            <a:off x="6256020" y="0"/>
            <a:ext cx="2888234" cy="1449619"/>
            <a:chOff x="6256020" y="0"/>
            <a:chExt cx="2888234" cy="1449619"/>
          </a:xfrm>
        </p:grpSpPr>
        <p:sp>
          <p:nvSpPr>
            <p:cNvPr id="63" name="Google Shape;63;p1"/>
            <p:cNvSpPr/>
            <p:nvPr/>
          </p:nvSpPr>
          <p:spPr>
            <a:xfrm>
              <a:off x="8429244" y="63"/>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1"/>
            <p:cNvSpPr/>
            <p:nvPr/>
          </p:nvSpPr>
          <p:spPr>
            <a:xfrm>
              <a:off x="8429244" y="0"/>
              <a:ext cx="603885" cy="723900"/>
            </a:xfrm>
            <a:custGeom>
              <a:rect b="b" l="l" r="r" t="t"/>
              <a:pathLst>
                <a:path extrusionOk="0" h="723900" w="603884">
                  <a:moveTo>
                    <a:pt x="279653" y="0"/>
                  </a:moveTo>
                  <a:lnTo>
                    <a:pt x="0" y="0"/>
                  </a:lnTo>
                  <a:lnTo>
                    <a:pt x="0" y="723900"/>
                  </a:lnTo>
                  <a:lnTo>
                    <a:pt x="280670" y="723900"/>
                  </a:lnTo>
                  <a:lnTo>
                    <a:pt x="603503" y="363474"/>
                  </a:lnTo>
                  <a:lnTo>
                    <a:pt x="2796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1"/>
            <p:cNvSpPr/>
            <p:nvPr/>
          </p:nvSpPr>
          <p:spPr>
            <a:xfrm>
              <a:off x="8429244" y="0"/>
              <a:ext cx="304800" cy="723900"/>
            </a:xfrm>
            <a:custGeom>
              <a:rect b="b" l="l" r="r" t="t"/>
              <a:pathLst>
                <a:path extrusionOk="0" h="723900" w="304800">
                  <a:moveTo>
                    <a:pt x="0" y="0"/>
                  </a:moveTo>
                  <a:lnTo>
                    <a:pt x="0" y="723900"/>
                  </a:lnTo>
                  <a:lnTo>
                    <a:pt x="304800" y="362458"/>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1"/>
            <p:cNvSpPr/>
            <p:nvPr/>
          </p:nvSpPr>
          <p:spPr>
            <a:xfrm>
              <a:off x="7703820" y="63"/>
              <a:ext cx="725805" cy="723900"/>
            </a:xfrm>
            <a:custGeom>
              <a:rect b="b" l="l" r="r" t="t"/>
              <a:pathLst>
                <a:path extrusionOk="0" h="723900" w="725804">
                  <a:moveTo>
                    <a:pt x="725385" y="0"/>
                  </a:moveTo>
                  <a:lnTo>
                    <a:pt x="0" y="0"/>
                  </a:lnTo>
                  <a:lnTo>
                    <a:pt x="0" y="723836"/>
                  </a:lnTo>
                  <a:lnTo>
                    <a:pt x="725385" y="723836"/>
                  </a:lnTo>
                  <a:lnTo>
                    <a:pt x="72538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1"/>
            <p:cNvSpPr/>
            <p:nvPr/>
          </p:nvSpPr>
          <p:spPr>
            <a:xfrm>
              <a:off x="7912608" y="106679"/>
              <a:ext cx="309880" cy="506095"/>
            </a:xfrm>
            <a:custGeom>
              <a:rect b="b" l="l" r="r" t="t"/>
              <a:pathLst>
                <a:path extrusionOk="0" h="506095" w="309879">
                  <a:moveTo>
                    <a:pt x="308991" y="178308"/>
                  </a:moveTo>
                  <a:lnTo>
                    <a:pt x="381" y="178308"/>
                  </a:lnTo>
                  <a:lnTo>
                    <a:pt x="7416" y="228346"/>
                  </a:lnTo>
                  <a:lnTo>
                    <a:pt x="29032" y="271856"/>
                  </a:lnTo>
                  <a:lnTo>
                    <a:pt x="62560" y="306184"/>
                  </a:lnTo>
                  <a:lnTo>
                    <a:pt x="105333" y="328714"/>
                  </a:lnTo>
                  <a:lnTo>
                    <a:pt x="154686" y="336804"/>
                  </a:lnTo>
                  <a:lnTo>
                    <a:pt x="204419" y="328714"/>
                  </a:lnTo>
                  <a:lnTo>
                    <a:pt x="247230" y="306184"/>
                  </a:lnTo>
                  <a:lnTo>
                    <a:pt x="280619" y="271856"/>
                  </a:lnTo>
                  <a:lnTo>
                    <a:pt x="302044" y="228346"/>
                  </a:lnTo>
                  <a:lnTo>
                    <a:pt x="308991" y="178308"/>
                  </a:lnTo>
                  <a:close/>
                </a:path>
                <a:path extrusionOk="0" h="506095" w="309879">
                  <a:moveTo>
                    <a:pt x="309372" y="356616"/>
                  </a:moveTo>
                  <a:lnTo>
                    <a:pt x="0" y="356616"/>
                  </a:lnTo>
                  <a:lnTo>
                    <a:pt x="9182" y="404152"/>
                  </a:lnTo>
                  <a:lnTo>
                    <a:pt x="31635" y="445185"/>
                  </a:lnTo>
                  <a:lnTo>
                    <a:pt x="64973" y="477393"/>
                  </a:lnTo>
                  <a:lnTo>
                    <a:pt x="106781" y="498436"/>
                  </a:lnTo>
                  <a:lnTo>
                    <a:pt x="154686" y="505968"/>
                  </a:lnTo>
                  <a:lnTo>
                    <a:pt x="202577" y="498436"/>
                  </a:lnTo>
                  <a:lnTo>
                    <a:pt x="244386" y="477393"/>
                  </a:lnTo>
                  <a:lnTo>
                    <a:pt x="277723" y="445185"/>
                  </a:lnTo>
                  <a:lnTo>
                    <a:pt x="300177" y="404152"/>
                  </a:lnTo>
                  <a:lnTo>
                    <a:pt x="309372" y="356616"/>
                  </a:lnTo>
                  <a:close/>
                </a:path>
                <a:path extrusionOk="0" h="506095" w="309879">
                  <a:moveTo>
                    <a:pt x="309372" y="0"/>
                  </a:moveTo>
                  <a:lnTo>
                    <a:pt x="0" y="0"/>
                  </a:lnTo>
                  <a:lnTo>
                    <a:pt x="9182" y="47790"/>
                  </a:lnTo>
                  <a:lnTo>
                    <a:pt x="31635" y="89217"/>
                  </a:lnTo>
                  <a:lnTo>
                    <a:pt x="64973" y="121843"/>
                  </a:lnTo>
                  <a:lnTo>
                    <a:pt x="106781" y="143217"/>
                  </a:lnTo>
                  <a:lnTo>
                    <a:pt x="154686" y="150876"/>
                  </a:lnTo>
                  <a:lnTo>
                    <a:pt x="202577" y="143217"/>
                  </a:lnTo>
                  <a:lnTo>
                    <a:pt x="244386" y="121843"/>
                  </a:lnTo>
                  <a:lnTo>
                    <a:pt x="277723" y="89217"/>
                  </a:lnTo>
                  <a:lnTo>
                    <a:pt x="300177" y="47790"/>
                  </a:lnTo>
                  <a:lnTo>
                    <a:pt x="30937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
            <p:cNvSpPr/>
            <p:nvPr/>
          </p:nvSpPr>
          <p:spPr>
            <a:xfrm>
              <a:off x="6979920" y="63"/>
              <a:ext cx="725805" cy="723900"/>
            </a:xfrm>
            <a:custGeom>
              <a:rect b="b" l="l" r="r" t="t"/>
              <a:pathLst>
                <a:path extrusionOk="0" h="723900" w="725804">
                  <a:moveTo>
                    <a:pt x="725360" y="0"/>
                  </a:moveTo>
                  <a:lnTo>
                    <a:pt x="0" y="0"/>
                  </a:lnTo>
                  <a:lnTo>
                    <a:pt x="0" y="723836"/>
                  </a:lnTo>
                  <a:lnTo>
                    <a:pt x="725360" y="723836"/>
                  </a:lnTo>
                  <a:lnTo>
                    <a:pt x="72536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
            <p:cNvSpPr/>
            <p:nvPr/>
          </p:nvSpPr>
          <p:spPr>
            <a:xfrm>
              <a:off x="6256020" y="0"/>
              <a:ext cx="723900" cy="723900"/>
            </a:xfrm>
            <a:custGeom>
              <a:rect b="b" l="l" r="r" t="t"/>
              <a:pathLst>
                <a:path extrusionOk="0" h="723900" w="723900">
                  <a:moveTo>
                    <a:pt x="723900" y="0"/>
                  </a:moveTo>
                  <a:lnTo>
                    <a:pt x="362457" y="0"/>
                  </a:lnTo>
                  <a:lnTo>
                    <a:pt x="313307" y="3311"/>
                  </a:lnTo>
                  <a:lnTo>
                    <a:pt x="266156" y="12958"/>
                  </a:lnTo>
                  <a:lnTo>
                    <a:pt x="221438" y="28505"/>
                  </a:lnTo>
                  <a:lnTo>
                    <a:pt x="179587" y="49520"/>
                  </a:lnTo>
                  <a:lnTo>
                    <a:pt x="141036" y="75569"/>
                  </a:lnTo>
                  <a:lnTo>
                    <a:pt x="106219" y="106219"/>
                  </a:lnTo>
                  <a:lnTo>
                    <a:pt x="75569" y="141036"/>
                  </a:lnTo>
                  <a:lnTo>
                    <a:pt x="49520" y="179587"/>
                  </a:lnTo>
                  <a:lnTo>
                    <a:pt x="28505" y="221438"/>
                  </a:lnTo>
                  <a:lnTo>
                    <a:pt x="12958" y="266156"/>
                  </a:lnTo>
                  <a:lnTo>
                    <a:pt x="3311" y="313307"/>
                  </a:lnTo>
                  <a:lnTo>
                    <a:pt x="0" y="362458"/>
                  </a:lnTo>
                  <a:lnTo>
                    <a:pt x="3311" y="411375"/>
                  </a:lnTo>
                  <a:lnTo>
                    <a:pt x="12958" y="458331"/>
                  </a:lnTo>
                  <a:lnTo>
                    <a:pt x="28505" y="502890"/>
                  </a:lnTo>
                  <a:lnTo>
                    <a:pt x="49520" y="544613"/>
                  </a:lnTo>
                  <a:lnTo>
                    <a:pt x="75569" y="583065"/>
                  </a:lnTo>
                  <a:lnTo>
                    <a:pt x="106219" y="617807"/>
                  </a:lnTo>
                  <a:lnTo>
                    <a:pt x="141036" y="648403"/>
                  </a:lnTo>
                  <a:lnTo>
                    <a:pt x="179587" y="674417"/>
                  </a:lnTo>
                  <a:lnTo>
                    <a:pt x="221438" y="695410"/>
                  </a:lnTo>
                  <a:lnTo>
                    <a:pt x="266156" y="710946"/>
                  </a:lnTo>
                  <a:lnTo>
                    <a:pt x="313307" y="720588"/>
                  </a:lnTo>
                  <a:lnTo>
                    <a:pt x="362457" y="723900"/>
                  </a:lnTo>
                  <a:lnTo>
                    <a:pt x="723900" y="723900"/>
                  </a:lnTo>
                  <a:lnTo>
                    <a:pt x="723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
            <p:cNvSpPr/>
            <p:nvPr/>
          </p:nvSpPr>
          <p:spPr>
            <a:xfrm>
              <a:off x="6979920" y="0"/>
              <a:ext cx="724535" cy="723900"/>
            </a:xfrm>
            <a:custGeom>
              <a:rect b="b" l="l" r="r" t="t"/>
              <a:pathLst>
                <a:path extrusionOk="0" h="723900" w="724534">
                  <a:moveTo>
                    <a:pt x="724407" y="0"/>
                  </a:moveTo>
                  <a:lnTo>
                    <a:pt x="0" y="0"/>
                  </a:lnTo>
                  <a:lnTo>
                    <a:pt x="0" y="723900"/>
                  </a:lnTo>
                  <a:lnTo>
                    <a:pt x="47645" y="722360"/>
                  </a:lnTo>
                  <a:lnTo>
                    <a:pt x="94475" y="717806"/>
                  </a:lnTo>
                  <a:lnTo>
                    <a:pt x="140392" y="710332"/>
                  </a:lnTo>
                  <a:lnTo>
                    <a:pt x="185300" y="700034"/>
                  </a:lnTo>
                  <a:lnTo>
                    <a:pt x="229103" y="687007"/>
                  </a:lnTo>
                  <a:lnTo>
                    <a:pt x="271705" y="671345"/>
                  </a:lnTo>
                  <a:lnTo>
                    <a:pt x="313007" y="653145"/>
                  </a:lnTo>
                  <a:lnTo>
                    <a:pt x="352915" y="632501"/>
                  </a:lnTo>
                  <a:lnTo>
                    <a:pt x="391332" y="609509"/>
                  </a:lnTo>
                  <a:lnTo>
                    <a:pt x="428160" y="584265"/>
                  </a:lnTo>
                  <a:lnTo>
                    <a:pt x="463304" y="556862"/>
                  </a:lnTo>
                  <a:lnTo>
                    <a:pt x="496667" y="527397"/>
                  </a:lnTo>
                  <a:lnTo>
                    <a:pt x="528153" y="495965"/>
                  </a:lnTo>
                  <a:lnTo>
                    <a:pt x="557665" y="462660"/>
                  </a:lnTo>
                  <a:lnTo>
                    <a:pt x="585106" y="427579"/>
                  </a:lnTo>
                  <a:lnTo>
                    <a:pt x="610380" y="390816"/>
                  </a:lnTo>
                  <a:lnTo>
                    <a:pt x="633391" y="352467"/>
                  </a:lnTo>
                  <a:lnTo>
                    <a:pt x="654041" y="312628"/>
                  </a:lnTo>
                  <a:lnTo>
                    <a:pt x="672235" y="271392"/>
                  </a:lnTo>
                  <a:lnTo>
                    <a:pt x="687876" y="228856"/>
                  </a:lnTo>
                  <a:lnTo>
                    <a:pt x="700868" y="185114"/>
                  </a:lnTo>
                  <a:lnTo>
                    <a:pt x="711113" y="140262"/>
                  </a:lnTo>
                  <a:lnTo>
                    <a:pt x="718516" y="94396"/>
                  </a:lnTo>
                  <a:lnTo>
                    <a:pt x="722979" y="47610"/>
                  </a:lnTo>
                  <a:lnTo>
                    <a:pt x="724407"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
            <p:cNvSpPr/>
            <p:nvPr/>
          </p:nvSpPr>
          <p:spPr>
            <a:xfrm>
              <a:off x="6805248" y="188976"/>
              <a:ext cx="349885" cy="349250"/>
            </a:xfrm>
            <a:custGeom>
              <a:rect b="b" l="l" r="r" t="t"/>
              <a:pathLst>
                <a:path extrusionOk="0" h="349250" w="349884">
                  <a:moveTo>
                    <a:pt x="174799" y="0"/>
                  </a:moveTo>
                  <a:lnTo>
                    <a:pt x="132758" y="5089"/>
                  </a:lnTo>
                  <a:lnTo>
                    <a:pt x="76717" y="29896"/>
                  </a:lnTo>
                  <a:lnTo>
                    <a:pt x="42756" y="59892"/>
                  </a:lnTo>
                  <a:lnTo>
                    <a:pt x="17954" y="97027"/>
                  </a:lnTo>
                  <a:lnTo>
                    <a:pt x="3353" y="139201"/>
                  </a:lnTo>
                  <a:lnTo>
                    <a:pt x="0" y="184309"/>
                  </a:lnTo>
                  <a:lnTo>
                    <a:pt x="8937" y="230250"/>
                  </a:lnTo>
                  <a:lnTo>
                    <a:pt x="28692" y="270544"/>
                  </a:lnTo>
                  <a:lnTo>
                    <a:pt x="57127" y="303486"/>
                  </a:lnTo>
                  <a:lnTo>
                    <a:pt x="92348" y="328155"/>
                  </a:lnTo>
                  <a:lnTo>
                    <a:pt x="132458" y="343632"/>
                  </a:lnTo>
                  <a:lnTo>
                    <a:pt x="175561" y="348996"/>
                  </a:lnTo>
                  <a:lnTo>
                    <a:pt x="189525" y="348442"/>
                  </a:lnTo>
                  <a:lnTo>
                    <a:pt x="231441" y="339851"/>
                  </a:lnTo>
                  <a:lnTo>
                    <a:pt x="273449" y="319077"/>
                  </a:lnTo>
                  <a:lnTo>
                    <a:pt x="307245" y="288929"/>
                  </a:lnTo>
                  <a:lnTo>
                    <a:pt x="331834" y="251571"/>
                  </a:lnTo>
                  <a:lnTo>
                    <a:pt x="346220" y="209164"/>
                  </a:lnTo>
                  <a:lnTo>
                    <a:pt x="349409" y="163871"/>
                  </a:lnTo>
                  <a:lnTo>
                    <a:pt x="340407" y="117856"/>
                  </a:lnTo>
                  <a:lnTo>
                    <a:pt x="320721" y="77898"/>
                  </a:lnTo>
                  <a:lnTo>
                    <a:pt x="292464" y="45207"/>
                  </a:lnTo>
                  <a:lnTo>
                    <a:pt x="257489" y="20710"/>
                  </a:lnTo>
                  <a:lnTo>
                    <a:pt x="217649" y="5331"/>
                  </a:lnTo>
                  <a:lnTo>
                    <a:pt x="17479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1"/>
            <p:cNvSpPr/>
            <p:nvPr/>
          </p:nvSpPr>
          <p:spPr>
            <a:xfrm>
              <a:off x="8429244" y="725462"/>
              <a:ext cx="715010" cy="723900"/>
            </a:xfrm>
            <a:custGeom>
              <a:rect b="b" l="l" r="r" t="t"/>
              <a:pathLst>
                <a:path extrusionOk="0" h="723900" w="715009">
                  <a:moveTo>
                    <a:pt x="0" y="723861"/>
                  </a:moveTo>
                  <a:lnTo>
                    <a:pt x="714755" y="723861"/>
                  </a:lnTo>
                  <a:lnTo>
                    <a:pt x="714755" y="0"/>
                  </a:lnTo>
                  <a:lnTo>
                    <a:pt x="0" y="0"/>
                  </a:lnTo>
                  <a:lnTo>
                    <a:pt x="0" y="723861"/>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
            <p:cNvSpPr/>
            <p:nvPr/>
          </p:nvSpPr>
          <p:spPr>
            <a:xfrm>
              <a:off x="8429244" y="725719"/>
              <a:ext cx="715010" cy="723900"/>
            </a:xfrm>
            <a:custGeom>
              <a:rect b="b" l="l" r="r" t="t"/>
              <a:pathLst>
                <a:path extrusionOk="0" h="723900" w="715009">
                  <a:moveTo>
                    <a:pt x="714755" y="0"/>
                  </a:moveTo>
                  <a:lnTo>
                    <a:pt x="676289" y="1243"/>
                  </a:lnTo>
                  <a:lnTo>
                    <a:pt x="629503" y="5797"/>
                  </a:lnTo>
                  <a:lnTo>
                    <a:pt x="583637" y="13271"/>
                  </a:lnTo>
                  <a:lnTo>
                    <a:pt x="538785" y="23569"/>
                  </a:lnTo>
                  <a:lnTo>
                    <a:pt x="495043" y="36597"/>
                  </a:lnTo>
                  <a:lnTo>
                    <a:pt x="452507" y="52258"/>
                  </a:lnTo>
                  <a:lnTo>
                    <a:pt x="411271" y="70458"/>
                  </a:lnTo>
                  <a:lnTo>
                    <a:pt x="371432" y="91102"/>
                  </a:lnTo>
                  <a:lnTo>
                    <a:pt x="333083" y="114094"/>
                  </a:lnTo>
                  <a:lnTo>
                    <a:pt x="296320" y="139339"/>
                  </a:lnTo>
                  <a:lnTo>
                    <a:pt x="261239" y="166741"/>
                  </a:lnTo>
                  <a:lnTo>
                    <a:pt x="227934" y="196207"/>
                  </a:lnTo>
                  <a:lnTo>
                    <a:pt x="196502" y="227639"/>
                  </a:lnTo>
                  <a:lnTo>
                    <a:pt x="167037" y="260943"/>
                  </a:lnTo>
                  <a:lnTo>
                    <a:pt x="139634" y="296024"/>
                  </a:lnTo>
                  <a:lnTo>
                    <a:pt x="114390" y="332787"/>
                  </a:lnTo>
                  <a:lnTo>
                    <a:pt x="91398" y="371136"/>
                  </a:lnTo>
                  <a:lnTo>
                    <a:pt x="70754" y="410976"/>
                  </a:lnTo>
                  <a:lnTo>
                    <a:pt x="52554" y="452212"/>
                  </a:lnTo>
                  <a:lnTo>
                    <a:pt x="36892" y="494748"/>
                  </a:lnTo>
                  <a:lnTo>
                    <a:pt x="23865" y="538489"/>
                  </a:lnTo>
                  <a:lnTo>
                    <a:pt x="13567" y="583341"/>
                  </a:lnTo>
                  <a:lnTo>
                    <a:pt x="6093" y="629208"/>
                  </a:lnTo>
                  <a:lnTo>
                    <a:pt x="1539" y="675994"/>
                  </a:lnTo>
                  <a:lnTo>
                    <a:pt x="0" y="723604"/>
                  </a:lnTo>
                  <a:lnTo>
                    <a:pt x="714755" y="72360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4" name="Google Shape;74;p1"/>
          <p:cNvGrpSpPr/>
          <p:nvPr/>
        </p:nvGrpSpPr>
        <p:grpSpPr>
          <a:xfrm>
            <a:off x="0" y="2996183"/>
            <a:ext cx="2136863" cy="2147863"/>
            <a:chOff x="0" y="2996183"/>
            <a:chExt cx="2136863" cy="2147863"/>
          </a:xfrm>
        </p:grpSpPr>
        <p:sp>
          <p:nvSpPr>
            <p:cNvPr id="75" name="Google Shape;75;p1"/>
            <p:cNvSpPr/>
            <p:nvPr/>
          </p:nvSpPr>
          <p:spPr>
            <a:xfrm>
              <a:off x="0" y="3721607"/>
              <a:ext cx="716280" cy="723900"/>
            </a:xfrm>
            <a:custGeom>
              <a:rect b="b" l="l" r="r" t="t"/>
              <a:pathLst>
                <a:path extrusionOk="0" h="723900" w="716280">
                  <a:moveTo>
                    <a:pt x="716241" y="0"/>
                  </a:moveTo>
                  <a:lnTo>
                    <a:pt x="0" y="0"/>
                  </a:lnTo>
                  <a:lnTo>
                    <a:pt x="0" y="723900"/>
                  </a:lnTo>
                  <a:lnTo>
                    <a:pt x="716241" y="723900"/>
                  </a:lnTo>
                  <a:lnTo>
                    <a:pt x="716241"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1"/>
            <p:cNvSpPr/>
            <p:nvPr/>
          </p:nvSpPr>
          <p:spPr>
            <a:xfrm>
              <a:off x="0" y="3721607"/>
              <a:ext cx="716280" cy="723900"/>
            </a:xfrm>
            <a:custGeom>
              <a:rect b="b" l="l" r="r" t="t"/>
              <a:pathLst>
                <a:path extrusionOk="0" h="723900" w="716280">
                  <a:moveTo>
                    <a:pt x="358622" y="0"/>
                  </a:moveTo>
                  <a:lnTo>
                    <a:pt x="309998" y="3293"/>
                  </a:lnTo>
                  <a:lnTo>
                    <a:pt x="263350" y="12890"/>
                  </a:lnTo>
                  <a:lnTo>
                    <a:pt x="219107" y="28361"/>
                  </a:lnTo>
                  <a:lnTo>
                    <a:pt x="177700" y="49280"/>
                  </a:lnTo>
                  <a:lnTo>
                    <a:pt x="139556" y="75220"/>
                  </a:lnTo>
                  <a:lnTo>
                    <a:pt x="105106" y="105752"/>
                  </a:lnTo>
                  <a:lnTo>
                    <a:pt x="74779" y="140451"/>
                  </a:lnTo>
                  <a:lnTo>
                    <a:pt x="49003" y="178887"/>
                  </a:lnTo>
                  <a:lnTo>
                    <a:pt x="28208" y="220634"/>
                  </a:lnTo>
                  <a:lnTo>
                    <a:pt x="12823" y="265265"/>
                  </a:lnTo>
                  <a:lnTo>
                    <a:pt x="3277" y="312352"/>
                  </a:lnTo>
                  <a:lnTo>
                    <a:pt x="0" y="361467"/>
                  </a:lnTo>
                  <a:lnTo>
                    <a:pt x="0" y="723899"/>
                  </a:lnTo>
                  <a:lnTo>
                    <a:pt x="716241" y="723899"/>
                  </a:lnTo>
                  <a:lnTo>
                    <a:pt x="716241" y="361467"/>
                  </a:lnTo>
                  <a:lnTo>
                    <a:pt x="712983" y="312352"/>
                  </a:lnTo>
                  <a:lnTo>
                    <a:pt x="703490" y="265265"/>
                  </a:lnTo>
                  <a:lnTo>
                    <a:pt x="688185" y="220634"/>
                  </a:lnTo>
                  <a:lnTo>
                    <a:pt x="667490" y="178887"/>
                  </a:lnTo>
                  <a:lnTo>
                    <a:pt x="641828" y="140451"/>
                  </a:lnTo>
                  <a:lnTo>
                    <a:pt x="611622" y="105752"/>
                  </a:lnTo>
                  <a:lnTo>
                    <a:pt x="577294" y="75220"/>
                  </a:lnTo>
                  <a:lnTo>
                    <a:pt x="539267" y="49280"/>
                  </a:lnTo>
                  <a:lnTo>
                    <a:pt x="497964" y="28361"/>
                  </a:lnTo>
                  <a:lnTo>
                    <a:pt x="453807" y="12890"/>
                  </a:lnTo>
                  <a:lnTo>
                    <a:pt x="407219" y="3293"/>
                  </a:lnTo>
                  <a:lnTo>
                    <a:pt x="35862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
            <p:cNvSpPr/>
            <p:nvPr/>
          </p:nvSpPr>
          <p:spPr>
            <a:xfrm>
              <a:off x="184404" y="3906530"/>
              <a:ext cx="355600" cy="354965"/>
            </a:xfrm>
            <a:custGeom>
              <a:rect b="b" l="l" r="r" t="t"/>
              <a:pathLst>
                <a:path extrusionOk="0" h="354964" w="355600">
                  <a:moveTo>
                    <a:pt x="192637" y="0"/>
                  </a:moveTo>
                  <a:lnTo>
                    <a:pt x="145211" y="2555"/>
                  </a:lnTo>
                  <a:lnTo>
                    <a:pt x="96986" y="18955"/>
                  </a:lnTo>
                  <a:lnTo>
                    <a:pt x="56833" y="47030"/>
                  </a:lnTo>
                  <a:lnTo>
                    <a:pt x="26272" y="84416"/>
                  </a:lnTo>
                  <a:lnTo>
                    <a:pt x="6821" y="128752"/>
                  </a:lnTo>
                  <a:lnTo>
                    <a:pt x="0" y="177675"/>
                  </a:lnTo>
                  <a:lnTo>
                    <a:pt x="180" y="185646"/>
                  </a:lnTo>
                  <a:lnTo>
                    <a:pt x="17942" y="255380"/>
                  </a:lnTo>
                  <a:lnTo>
                    <a:pt x="43486" y="293919"/>
                  </a:lnTo>
                  <a:lnTo>
                    <a:pt x="77525" y="324154"/>
                  </a:lnTo>
                  <a:lnTo>
                    <a:pt x="118057" y="344827"/>
                  </a:lnTo>
                  <a:lnTo>
                    <a:pt x="163079" y="354683"/>
                  </a:lnTo>
                  <a:lnTo>
                    <a:pt x="210591" y="352465"/>
                  </a:lnTo>
                  <a:lnTo>
                    <a:pt x="258255" y="336096"/>
                  </a:lnTo>
                  <a:lnTo>
                    <a:pt x="298162" y="308018"/>
                  </a:lnTo>
                  <a:lnTo>
                    <a:pt x="328683" y="270630"/>
                  </a:lnTo>
                  <a:lnTo>
                    <a:pt x="348189" y="226328"/>
                  </a:lnTo>
                  <a:lnTo>
                    <a:pt x="355053" y="177510"/>
                  </a:lnTo>
                  <a:lnTo>
                    <a:pt x="354862" y="169255"/>
                  </a:lnTo>
                  <a:lnTo>
                    <a:pt x="336945" y="99027"/>
                  </a:lnTo>
                  <a:lnTo>
                    <a:pt x="311579" y="60617"/>
                  </a:lnTo>
                  <a:lnTo>
                    <a:pt x="277772" y="30398"/>
                  </a:lnTo>
                  <a:lnTo>
                    <a:pt x="237474" y="9736"/>
                  </a:lnTo>
                  <a:lnTo>
                    <a:pt x="19263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 name="Google Shape;78;p1"/>
            <p:cNvPicPr preferRelativeResize="0"/>
            <p:nvPr/>
          </p:nvPicPr>
          <p:blipFill rotWithShape="1">
            <a:blip r:embed="rId3">
              <a:alphaModFix/>
            </a:blip>
            <a:srcRect b="0" l="0" r="0" t="0"/>
            <a:stretch/>
          </p:blipFill>
          <p:spPr>
            <a:xfrm>
              <a:off x="284987" y="4006634"/>
              <a:ext cx="153924" cy="151572"/>
            </a:xfrm>
            <a:prstGeom prst="rect">
              <a:avLst/>
            </a:prstGeom>
            <a:noFill/>
            <a:ln>
              <a:noFill/>
            </a:ln>
          </p:spPr>
        </p:pic>
        <p:sp>
          <p:nvSpPr>
            <p:cNvPr id="79" name="Google Shape;79;p1"/>
            <p:cNvSpPr/>
            <p:nvPr/>
          </p:nvSpPr>
          <p:spPr>
            <a:xfrm>
              <a:off x="714755" y="4445540"/>
              <a:ext cx="725805" cy="698500"/>
            </a:xfrm>
            <a:custGeom>
              <a:rect b="b" l="l" r="r" t="t"/>
              <a:pathLst>
                <a:path extrusionOk="0" h="698500" w="725805">
                  <a:moveTo>
                    <a:pt x="725424" y="0"/>
                  </a:moveTo>
                  <a:lnTo>
                    <a:pt x="0" y="0"/>
                  </a:lnTo>
                  <a:lnTo>
                    <a:pt x="0" y="697928"/>
                  </a:lnTo>
                  <a:lnTo>
                    <a:pt x="725424" y="697928"/>
                  </a:lnTo>
                  <a:lnTo>
                    <a:pt x="72542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
            <p:cNvSpPr/>
            <p:nvPr/>
          </p:nvSpPr>
          <p:spPr>
            <a:xfrm>
              <a:off x="31" y="4445540"/>
              <a:ext cx="716280" cy="698500"/>
            </a:xfrm>
            <a:custGeom>
              <a:rect b="b" l="l" r="r" t="t"/>
              <a:pathLst>
                <a:path extrusionOk="0" h="698500" w="716280">
                  <a:moveTo>
                    <a:pt x="716216" y="0"/>
                  </a:moveTo>
                  <a:lnTo>
                    <a:pt x="0" y="0"/>
                  </a:lnTo>
                  <a:lnTo>
                    <a:pt x="0" y="697928"/>
                  </a:lnTo>
                  <a:lnTo>
                    <a:pt x="716216" y="697928"/>
                  </a:lnTo>
                  <a:lnTo>
                    <a:pt x="71621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
            <p:cNvSpPr/>
            <p:nvPr/>
          </p:nvSpPr>
          <p:spPr>
            <a:xfrm>
              <a:off x="227330" y="4445546"/>
              <a:ext cx="993140" cy="506095"/>
            </a:xfrm>
            <a:custGeom>
              <a:rect b="b" l="l" r="r" t="t"/>
              <a:pathLst>
                <a:path extrusionOk="0" h="506095" w="993140">
                  <a:moveTo>
                    <a:pt x="993139" y="0"/>
                  </a:moveTo>
                  <a:lnTo>
                    <a:pt x="763155" y="0"/>
                  </a:lnTo>
                  <a:lnTo>
                    <a:pt x="758861" y="48013"/>
                  </a:lnTo>
                  <a:lnTo>
                    <a:pt x="746480" y="93260"/>
                  </a:lnTo>
                  <a:lnTo>
                    <a:pt x="726764" y="134971"/>
                  </a:lnTo>
                  <a:lnTo>
                    <a:pt x="700466" y="172376"/>
                  </a:lnTo>
                  <a:lnTo>
                    <a:pt x="668338" y="204705"/>
                  </a:lnTo>
                  <a:lnTo>
                    <a:pt x="631132" y="231190"/>
                  </a:lnTo>
                  <a:lnTo>
                    <a:pt x="589600" y="251061"/>
                  </a:lnTo>
                  <a:lnTo>
                    <a:pt x="544495" y="263547"/>
                  </a:lnTo>
                  <a:lnTo>
                    <a:pt x="496570" y="267881"/>
                  </a:lnTo>
                  <a:lnTo>
                    <a:pt x="448618" y="263547"/>
                  </a:lnTo>
                  <a:lnTo>
                    <a:pt x="403431" y="251061"/>
                  </a:lnTo>
                  <a:lnTo>
                    <a:pt x="361775" y="231190"/>
                  </a:lnTo>
                  <a:lnTo>
                    <a:pt x="324420" y="204705"/>
                  </a:lnTo>
                  <a:lnTo>
                    <a:pt x="292134" y="172376"/>
                  </a:lnTo>
                  <a:lnTo>
                    <a:pt x="265684" y="134971"/>
                  </a:lnTo>
                  <a:lnTo>
                    <a:pt x="245841" y="93260"/>
                  </a:lnTo>
                  <a:lnTo>
                    <a:pt x="233371" y="48013"/>
                  </a:lnTo>
                  <a:lnTo>
                    <a:pt x="229044" y="0"/>
                  </a:lnTo>
                  <a:lnTo>
                    <a:pt x="0" y="0"/>
                  </a:lnTo>
                  <a:lnTo>
                    <a:pt x="1496" y="48423"/>
                  </a:lnTo>
                  <a:lnTo>
                    <a:pt x="7532" y="95608"/>
                  </a:lnTo>
                  <a:lnTo>
                    <a:pt x="17893" y="141336"/>
                  </a:lnTo>
                  <a:lnTo>
                    <a:pt x="32363" y="185388"/>
                  </a:lnTo>
                  <a:lnTo>
                    <a:pt x="50728" y="227544"/>
                  </a:lnTo>
                  <a:lnTo>
                    <a:pt x="72772" y="267587"/>
                  </a:lnTo>
                  <a:lnTo>
                    <a:pt x="98280" y="305296"/>
                  </a:lnTo>
                  <a:lnTo>
                    <a:pt x="127037" y="340453"/>
                  </a:lnTo>
                  <a:lnTo>
                    <a:pt x="158828" y="372839"/>
                  </a:lnTo>
                  <a:lnTo>
                    <a:pt x="193438" y="402235"/>
                  </a:lnTo>
                  <a:lnTo>
                    <a:pt x="230652" y="428422"/>
                  </a:lnTo>
                  <a:lnTo>
                    <a:pt x="270254" y="451181"/>
                  </a:lnTo>
                  <a:lnTo>
                    <a:pt x="312030" y="470293"/>
                  </a:lnTo>
                  <a:lnTo>
                    <a:pt x="355765" y="485539"/>
                  </a:lnTo>
                  <a:lnTo>
                    <a:pt x="401243" y="496700"/>
                  </a:lnTo>
                  <a:lnTo>
                    <a:pt x="448250" y="503557"/>
                  </a:lnTo>
                  <a:lnTo>
                    <a:pt x="496570" y="505891"/>
                  </a:lnTo>
                  <a:lnTo>
                    <a:pt x="544896" y="503557"/>
                  </a:lnTo>
                  <a:lnTo>
                    <a:pt x="591908" y="496700"/>
                  </a:lnTo>
                  <a:lnTo>
                    <a:pt x="637391" y="485539"/>
                  </a:lnTo>
                  <a:lnTo>
                    <a:pt x="681129" y="470293"/>
                  </a:lnTo>
                  <a:lnTo>
                    <a:pt x="722909" y="451181"/>
                  </a:lnTo>
                  <a:lnTo>
                    <a:pt x="762513" y="428422"/>
                  </a:lnTo>
                  <a:lnTo>
                    <a:pt x="799729" y="402235"/>
                  </a:lnTo>
                  <a:lnTo>
                    <a:pt x="834340" y="372839"/>
                  </a:lnTo>
                  <a:lnTo>
                    <a:pt x="866131" y="340453"/>
                  </a:lnTo>
                  <a:lnTo>
                    <a:pt x="894887" y="305296"/>
                  </a:lnTo>
                  <a:lnTo>
                    <a:pt x="920393" y="267587"/>
                  </a:lnTo>
                  <a:lnTo>
                    <a:pt x="942435" y="227544"/>
                  </a:lnTo>
                  <a:lnTo>
                    <a:pt x="960796" y="185388"/>
                  </a:lnTo>
                  <a:lnTo>
                    <a:pt x="975263" y="141336"/>
                  </a:lnTo>
                  <a:lnTo>
                    <a:pt x="985619" y="95608"/>
                  </a:lnTo>
                  <a:lnTo>
                    <a:pt x="991649" y="48423"/>
                  </a:lnTo>
                  <a:lnTo>
                    <a:pt x="99313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
            <p:cNvSpPr/>
            <p:nvPr/>
          </p:nvSpPr>
          <p:spPr>
            <a:xfrm>
              <a:off x="440436" y="4445546"/>
              <a:ext cx="568960" cy="285115"/>
            </a:xfrm>
            <a:custGeom>
              <a:rect b="b" l="l" r="r" t="t"/>
              <a:pathLst>
                <a:path extrusionOk="0" h="285114" w="568960">
                  <a:moveTo>
                    <a:pt x="568452" y="0"/>
                  </a:moveTo>
                  <a:lnTo>
                    <a:pt x="436435" y="0"/>
                  </a:lnTo>
                  <a:lnTo>
                    <a:pt x="429948" y="49380"/>
                  </a:lnTo>
                  <a:lnTo>
                    <a:pt x="408800" y="92551"/>
                  </a:lnTo>
                  <a:lnTo>
                    <a:pt x="375673" y="126776"/>
                  </a:lnTo>
                  <a:lnTo>
                    <a:pt x="333250" y="149319"/>
                  </a:lnTo>
                  <a:lnTo>
                    <a:pt x="284213" y="157441"/>
                  </a:lnTo>
                  <a:lnTo>
                    <a:pt x="235176" y="149319"/>
                  </a:lnTo>
                  <a:lnTo>
                    <a:pt x="192752" y="126776"/>
                  </a:lnTo>
                  <a:lnTo>
                    <a:pt x="159626" y="92551"/>
                  </a:lnTo>
                  <a:lnTo>
                    <a:pt x="138478" y="49380"/>
                  </a:lnTo>
                  <a:lnTo>
                    <a:pt x="131991" y="0"/>
                  </a:lnTo>
                  <a:lnTo>
                    <a:pt x="0" y="0"/>
                  </a:lnTo>
                  <a:lnTo>
                    <a:pt x="3718" y="46235"/>
                  </a:lnTo>
                  <a:lnTo>
                    <a:pt x="14483" y="90088"/>
                  </a:lnTo>
                  <a:lnTo>
                    <a:pt x="31712" y="130972"/>
                  </a:lnTo>
                  <a:lnTo>
                    <a:pt x="54820" y="168303"/>
                  </a:lnTo>
                  <a:lnTo>
                    <a:pt x="83223" y="201496"/>
                  </a:lnTo>
                  <a:lnTo>
                    <a:pt x="116336" y="229966"/>
                  </a:lnTo>
                  <a:lnTo>
                    <a:pt x="153576" y="253127"/>
                  </a:lnTo>
                  <a:lnTo>
                    <a:pt x="194358" y="270395"/>
                  </a:lnTo>
                  <a:lnTo>
                    <a:pt x="238098" y="281185"/>
                  </a:lnTo>
                  <a:lnTo>
                    <a:pt x="284213" y="284911"/>
                  </a:lnTo>
                  <a:lnTo>
                    <a:pt x="330334" y="281185"/>
                  </a:lnTo>
                  <a:lnTo>
                    <a:pt x="374080" y="270395"/>
                  </a:lnTo>
                  <a:lnTo>
                    <a:pt x="414867" y="253127"/>
                  </a:lnTo>
                  <a:lnTo>
                    <a:pt x="452110" y="229966"/>
                  </a:lnTo>
                  <a:lnTo>
                    <a:pt x="485225" y="201496"/>
                  </a:lnTo>
                  <a:lnTo>
                    <a:pt x="513629" y="168303"/>
                  </a:lnTo>
                  <a:lnTo>
                    <a:pt x="536738" y="130972"/>
                  </a:lnTo>
                  <a:lnTo>
                    <a:pt x="553967" y="90088"/>
                  </a:lnTo>
                  <a:lnTo>
                    <a:pt x="564733" y="46235"/>
                  </a:lnTo>
                  <a:lnTo>
                    <a:pt x="56845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
            <p:cNvSpPr/>
            <p:nvPr/>
          </p:nvSpPr>
          <p:spPr>
            <a:xfrm>
              <a:off x="572858" y="4445546"/>
              <a:ext cx="1564005" cy="698500"/>
            </a:xfrm>
            <a:custGeom>
              <a:rect b="b" l="l" r="r" t="t"/>
              <a:pathLst>
                <a:path extrusionOk="0" h="698500" w="1564005">
                  <a:moveTo>
                    <a:pt x="303568" y="0"/>
                  </a:moveTo>
                  <a:lnTo>
                    <a:pt x="0" y="0"/>
                  </a:lnTo>
                  <a:lnTo>
                    <a:pt x="6464" y="51142"/>
                  </a:lnTo>
                  <a:lnTo>
                    <a:pt x="27546" y="95846"/>
                  </a:lnTo>
                  <a:lnTo>
                    <a:pt x="60579" y="131279"/>
                  </a:lnTo>
                  <a:lnTo>
                    <a:pt x="102882" y="154622"/>
                  </a:lnTo>
                  <a:lnTo>
                    <a:pt x="151790" y="163029"/>
                  </a:lnTo>
                  <a:lnTo>
                    <a:pt x="200672" y="154622"/>
                  </a:lnTo>
                  <a:lnTo>
                    <a:pt x="242976" y="131279"/>
                  </a:lnTo>
                  <a:lnTo>
                    <a:pt x="276009" y="95846"/>
                  </a:lnTo>
                  <a:lnTo>
                    <a:pt x="297091" y="51142"/>
                  </a:lnTo>
                  <a:lnTo>
                    <a:pt x="303568" y="0"/>
                  </a:lnTo>
                  <a:close/>
                </a:path>
                <a:path extrusionOk="0" h="698500" w="1564005">
                  <a:moveTo>
                    <a:pt x="1563725" y="0"/>
                  </a:moveTo>
                  <a:lnTo>
                    <a:pt x="867321" y="0"/>
                  </a:lnTo>
                  <a:lnTo>
                    <a:pt x="867321" y="697928"/>
                  </a:lnTo>
                  <a:lnTo>
                    <a:pt x="1563725" y="697928"/>
                  </a:lnTo>
                  <a:lnTo>
                    <a:pt x="156372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
            <p:cNvSpPr/>
            <p:nvPr/>
          </p:nvSpPr>
          <p:spPr>
            <a:xfrm>
              <a:off x="1523999" y="4530883"/>
              <a:ext cx="527685" cy="527685"/>
            </a:xfrm>
            <a:custGeom>
              <a:rect b="b" l="l" r="r" t="t"/>
              <a:pathLst>
                <a:path extrusionOk="0" h="527685" w="527685">
                  <a:moveTo>
                    <a:pt x="527278" y="0"/>
                  </a:moveTo>
                  <a:lnTo>
                    <a:pt x="0" y="0"/>
                  </a:lnTo>
                  <a:lnTo>
                    <a:pt x="0" y="527240"/>
                  </a:lnTo>
                  <a:lnTo>
                    <a:pt x="527278" y="527240"/>
                  </a:lnTo>
                  <a:lnTo>
                    <a:pt x="52727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a:off x="1458468" y="4463821"/>
              <a:ext cx="661670" cy="661670"/>
            </a:xfrm>
            <a:custGeom>
              <a:rect b="b" l="l" r="r" t="t"/>
              <a:pathLst>
                <a:path extrusionOk="0" h="661670" w="661669">
                  <a:moveTo>
                    <a:pt x="330707" y="0"/>
                  </a:moveTo>
                  <a:lnTo>
                    <a:pt x="0" y="331127"/>
                  </a:lnTo>
                  <a:lnTo>
                    <a:pt x="330707" y="661360"/>
                  </a:lnTo>
                  <a:lnTo>
                    <a:pt x="661415" y="331127"/>
                  </a:lnTo>
                  <a:lnTo>
                    <a:pt x="330707"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p:nvPr/>
          </p:nvSpPr>
          <p:spPr>
            <a:xfrm>
              <a:off x="1598676" y="4605527"/>
              <a:ext cx="379730" cy="378460"/>
            </a:xfrm>
            <a:custGeom>
              <a:rect b="b" l="l" r="r" t="t"/>
              <a:pathLst>
                <a:path extrusionOk="0" h="378460" w="379730">
                  <a:moveTo>
                    <a:pt x="190246" y="0"/>
                  </a:moveTo>
                  <a:lnTo>
                    <a:pt x="0" y="189420"/>
                  </a:lnTo>
                  <a:lnTo>
                    <a:pt x="190246" y="377952"/>
                  </a:lnTo>
                  <a:lnTo>
                    <a:pt x="379475" y="189420"/>
                  </a:lnTo>
                  <a:lnTo>
                    <a:pt x="19024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4">
              <a:alphaModFix/>
            </a:blip>
            <a:srcRect b="0" l="0" r="0" t="0"/>
            <a:stretch/>
          </p:blipFill>
          <p:spPr>
            <a:xfrm>
              <a:off x="1738883" y="4745735"/>
              <a:ext cx="98758" cy="99060"/>
            </a:xfrm>
            <a:prstGeom prst="rect">
              <a:avLst/>
            </a:prstGeom>
            <a:noFill/>
            <a:ln>
              <a:noFill/>
            </a:ln>
          </p:spPr>
        </p:pic>
        <p:sp>
          <p:nvSpPr>
            <p:cNvPr id="88" name="Google Shape;88;p1"/>
            <p:cNvSpPr/>
            <p:nvPr/>
          </p:nvSpPr>
          <p:spPr>
            <a:xfrm>
              <a:off x="0" y="2996183"/>
              <a:ext cx="716280" cy="723900"/>
            </a:xfrm>
            <a:custGeom>
              <a:rect b="b" l="l" r="r" t="t"/>
              <a:pathLst>
                <a:path extrusionOk="0" h="723900" w="716280">
                  <a:moveTo>
                    <a:pt x="358622" y="0"/>
                  </a:moveTo>
                  <a:lnTo>
                    <a:pt x="309998" y="3311"/>
                  </a:lnTo>
                  <a:lnTo>
                    <a:pt x="263350" y="12958"/>
                  </a:lnTo>
                  <a:lnTo>
                    <a:pt x="219107" y="28505"/>
                  </a:lnTo>
                  <a:lnTo>
                    <a:pt x="177700" y="49520"/>
                  </a:lnTo>
                  <a:lnTo>
                    <a:pt x="139556" y="75569"/>
                  </a:lnTo>
                  <a:lnTo>
                    <a:pt x="105106" y="106219"/>
                  </a:lnTo>
                  <a:lnTo>
                    <a:pt x="74779" y="141036"/>
                  </a:lnTo>
                  <a:lnTo>
                    <a:pt x="49003" y="179587"/>
                  </a:lnTo>
                  <a:lnTo>
                    <a:pt x="28208" y="221438"/>
                  </a:lnTo>
                  <a:lnTo>
                    <a:pt x="12823" y="266156"/>
                  </a:lnTo>
                  <a:lnTo>
                    <a:pt x="3277" y="313307"/>
                  </a:lnTo>
                  <a:lnTo>
                    <a:pt x="0" y="362458"/>
                  </a:lnTo>
                  <a:lnTo>
                    <a:pt x="0" y="723900"/>
                  </a:lnTo>
                  <a:lnTo>
                    <a:pt x="716241" y="723900"/>
                  </a:lnTo>
                  <a:lnTo>
                    <a:pt x="716241" y="362458"/>
                  </a:lnTo>
                  <a:lnTo>
                    <a:pt x="712965" y="313307"/>
                  </a:lnTo>
                  <a:lnTo>
                    <a:pt x="703424" y="266156"/>
                  </a:lnTo>
                  <a:lnTo>
                    <a:pt x="688051" y="221438"/>
                  </a:lnTo>
                  <a:lnTo>
                    <a:pt x="667278" y="179587"/>
                  </a:lnTo>
                  <a:lnTo>
                    <a:pt x="641539" y="141036"/>
                  </a:lnTo>
                  <a:lnTo>
                    <a:pt x="611265" y="106219"/>
                  </a:lnTo>
                  <a:lnTo>
                    <a:pt x="576889" y="75569"/>
                  </a:lnTo>
                  <a:lnTo>
                    <a:pt x="538844" y="49520"/>
                  </a:lnTo>
                  <a:lnTo>
                    <a:pt x="497562" y="28505"/>
                  </a:lnTo>
                  <a:lnTo>
                    <a:pt x="453476" y="12958"/>
                  </a:lnTo>
                  <a:lnTo>
                    <a:pt x="407019" y="3311"/>
                  </a:lnTo>
                  <a:lnTo>
                    <a:pt x="35862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9" name="Google Shape;89;p1"/>
          <p:cNvGrpSpPr/>
          <p:nvPr/>
        </p:nvGrpSpPr>
        <p:grpSpPr>
          <a:xfrm>
            <a:off x="25" y="0"/>
            <a:ext cx="2897098" cy="723900"/>
            <a:chOff x="25" y="0"/>
            <a:chExt cx="2897098" cy="723900"/>
          </a:xfrm>
        </p:grpSpPr>
        <p:sp>
          <p:nvSpPr>
            <p:cNvPr id="90" name="Google Shape;90;p1"/>
            <p:cNvSpPr/>
            <p:nvPr/>
          </p:nvSpPr>
          <p:spPr>
            <a:xfrm>
              <a:off x="1449324" y="0"/>
              <a:ext cx="723900" cy="723900"/>
            </a:xfrm>
            <a:custGeom>
              <a:rect b="b" l="l" r="r" t="t"/>
              <a:pathLst>
                <a:path extrusionOk="0" h="723900" w="723900">
                  <a:moveTo>
                    <a:pt x="723900" y="0"/>
                  </a:moveTo>
                  <a:lnTo>
                    <a:pt x="0" y="0"/>
                  </a:lnTo>
                  <a:lnTo>
                    <a:pt x="0" y="723900"/>
                  </a:lnTo>
                  <a:lnTo>
                    <a:pt x="723900" y="723900"/>
                  </a:lnTo>
                  <a:lnTo>
                    <a:pt x="723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2173223" y="0"/>
              <a:ext cx="723900" cy="723900"/>
            </a:xfrm>
            <a:custGeom>
              <a:rect b="b" l="l" r="r" t="t"/>
              <a:pathLst>
                <a:path extrusionOk="0" h="723900" w="723900">
                  <a:moveTo>
                    <a:pt x="723900" y="0"/>
                  </a:moveTo>
                  <a:lnTo>
                    <a:pt x="0" y="0"/>
                  </a:lnTo>
                  <a:lnTo>
                    <a:pt x="0" y="723900"/>
                  </a:lnTo>
                  <a:lnTo>
                    <a:pt x="47610" y="722360"/>
                  </a:lnTo>
                  <a:lnTo>
                    <a:pt x="94396" y="717806"/>
                  </a:lnTo>
                  <a:lnTo>
                    <a:pt x="140262" y="710332"/>
                  </a:lnTo>
                  <a:lnTo>
                    <a:pt x="185114" y="700034"/>
                  </a:lnTo>
                  <a:lnTo>
                    <a:pt x="228856" y="687007"/>
                  </a:lnTo>
                  <a:lnTo>
                    <a:pt x="271392" y="671345"/>
                  </a:lnTo>
                  <a:lnTo>
                    <a:pt x="312628" y="653145"/>
                  </a:lnTo>
                  <a:lnTo>
                    <a:pt x="352467" y="632501"/>
                  </a:lnTo>
                  <a:lnTo>
                    <a:pt x="390816" y="609509"/>
                  </a:lnTo>
                  <a:lnTo>
                    <a:pt x="427579" y="584265"/>
                  </a:lnTo>
                  <a:lnTo>
                    <a:pt x="462660" y="556862"/>
                  </a:lnTo>
                  <a:lnTo>
                    <a:pt x="495965" y="527397"/>
                  </a:lnTo>
                  <a:lnTo>
                    <a:pt x="527397" y="495965"/>
                  </a:lnTo>
                  <a:lnTo>
                    <a:pt x="556862" y="462660"/>
                  </a:lnTo>
                  <a:lnTo>
                    <a:pt x="584265" y="427579"/>
                  </a:lnTo>
                  <a:lnTo>
                    <a:pt x="609509" y="390816"/>
                  </a:lnTo>
                  <a:lnTo>
                    <a:pt x="632501" y="352467"/>
                  </a:lnTo>
                  <a:lnTo>
                    <a:pt x="653145" y="312628"/>
                  </a:lnTo>
                  <a:lnTo>
                    <a:pt x="671345" y="271392"/>
                  </a:lnTo>
                  <a:lnTo>
                    <a:pt x="687007" y="228856"/>
                  </a:lnTo>
                  <a:lnTo>
                    <a:pt x="700034" y="185114"/>
                  </a:lnTo>
                  <a:lnTo>
                    <a:pt x="710332" y="140262"/>
                  </a:lnTo>
                  <a:lnTo>
                    <a:pt x="717806" y="94396"/>
                  </a:lnTo>
                  <a:lnTo>
                    <a:pt x="722360" y="47610"/>
                  </a:lnTo>
                  <a:lnTo>
                    <a:pt x="723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p:nvPr/>
          </p:nvSpPr>
          <p:spPr>
            <a:xfrm>
              <a:off x="725462" y="0"/>
              <a:ext cx="723900" cy="723900"/>
            </a:xfrm>
            <a:custGeom>
              <a:rect b="b" l="l" r="r" t="t"/>
              <a:pathLst>
                <a:path extrusionOk="0" h="723900" w="723900">
                  <a:moveTo>
                    <a:pt x="723836" y="0"/>
                  </a:moveTo>
                  <a:lnTo>
                    <a:pt x="0" y="0"/>
                  </a:lnTo>
                  <a:lnTo>
                    <a:pt x="0" y="723900"/>
                  </a:lnTo>
                  <a:lnTo>
                    <a:pt x="723836" y="723900"/>
                  </a:lnTo>
                  <a:lnTo>
                    <a:pt x="72383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p:nvPr/>
          </p:nvSpPr>
          <p:spPr>
            <a:xfrm>
              <a:off x="1676400" y="0"/>
              <a:ext cx="993775" cy="489584"/>
            </a:xfrm>
            <a:custGeom>
              <a:rect b="b" l="l" r="r" t="t"/>
              <a:pathLst>
                <a:path extrusionOk="0" h="489584" w="993775">
                  <a:moveTo>
                    <a:pt x="993648" y="0"/>
                  </a:moveTo>
                  <a:lnTo>
                    <a:pt x="0" y="0"/>
                  </a:lnTo>
                  <a:lnTo>
                    <a:pt x="2917" y="47324"/>
                  </a:lnTo>
                  <a:lnTo>
                    <a:pt x="10145" y="93330"/>
                  </a:lnTo>
                  <a:lnTo>
                    <a:pt x="21478" y="137817"/>
                  </a:lnTo>
                  <a:lnTo>
                    <a:pt x="36712" y="180587"/>
                  </a:lnTo>
                  <a:lnTo>
                    <a:pt x="55643" y="221439"/>
                  </a:lnTo>
                  <a:lnTo>
                    <a:pt x="78066" y="260172"/>
                  </a:lnTo>
                  <a:lnTo>
                    <a:pt x="103779" y="296586"/>
                  </a:lnTo>
                  <a:lnTo>
                    <a:pt x="132575" y="330483"/>
                  </a:lnTo>
                  <a:lnTo>
                    <a:pt x="164251" y="361660"/>
                  </a:lnTo>
                  <a:lnTo>
                    <a:pt x="198603" y="389919"/>
                  </a:lnTo>
                  <a:lnTo>
                    <a:pt x="235426" y="415059"/>
                  </a:lnTo>
                  <a:lnTo>
                    <a:pt x="274516" y="436881"/>
                  </a:lnTo>
                  <a:lnTo>
                    <a:pt x="315669" y="455184"/>
                  </a:lnTo>
                  <a:lnTo>
                    <a:pt x="358680" y="469767"/>
                  </a:lnTo>
                  <a:lnTo>
                    <a:pt x="403346" y="480432"/>
                  </a:lnTo>
                  <a:lnTo>
                    <a:pt x="449462" y="486977"/>
                  </a:lnTo>
                  <a:lnTo>
                    <a:pt x="496824" y="489203"/>
                  </a:lnTo>
                  <a:lnTo>
                    <a:pt x="544186" y="486977"/>
                  </a:lnTo>
                  <a:lnTo>
                    <a:pt x="590306" y="480432"/>
                  </a:lnTo>
                  <a:lnTo>
                    <a:pt x="634976" y="469767"/>
                  </a:lnTo>
                  <a:lnTo>
                    <a:pt x="677994" y="455184"/>
                  </a:lnTo>
                  <a:lnTo>
                    <a:pt x="719154" y="436881"/>
                  </a:lnTo>
                  <a:lnTo>
                    <a:pt x="758252" y="415059"/>
                  </a:lnTo>
                  <a:lnTo>
                    <a:pt x="795082" y="389919"/>
                  </a:lnTo>
                  <a:lnTo>
                    <a:pt x="829441" y="361660"/>
                  </a:lnTo>
                  <a:lnTo>
                    <a:pt x="861122" y="330483"/>
                  </a:lnTo>
                  <a:lnTo>
                    <a:pt x="889923" y="296586"/>
                  </a:lnTo>
                  <a:lnTo>
                    <a:pt x="915637" y="260172"/>
                  </a:lnTo>
                  <a:lnTo>
                    <a:pt x="938060" y="221439"/>
                  </a:lnTo>
                  <a:lnTo>
                    <a:pt x="956988" y="180587"/>
                  </a:lnTo>
                  <a:lnTo>
                    <a:pt x="972215" y="137817"/>
                  </a:lnTo>
                  <a:lnTo>
                    <a:pt x="983537" y="93330"/>
                  </a:lnTo>
                  <a:lnTo>
                    <a:pt x="990750" y="47324"/>
                  </a:lnTo>
                  <a:lnTo>
                    <a:pt x="99364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p:nvPr/>
          </p:nvSpPr>
          <p:spPr>
            <a:xfrm>
              <a:off x="1889760" y="0"/>
              <a:ext cx="567055" cy="283845"/>
            </a:xfrm>
            <a:custGeom>
              <a:rect b="b" l="l" r="r" t="t"/>
              <a:pathLst>
                <a:path extrusionOk="0" h="283845" w="567055">
                  <a:moveTo>
                    <a:pt x="566927" y="0"/>
                  </a:move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3"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p:nvPr/>
          </p:nvSpPr>
          <p:spPr>
            <a:xfrm>
              <a:off x="2020823" y="0"/>
              <a:ext cx="304800" cy="147955"/>
            </a:xfrm>
            <a:custGeom>
              <a:rect b="b" l="l" r="r" t="t"/>
              <a:pathLst>
                <a:path extrusionOk="0" h="147955" w="304800">
                  <a:moveTo>
                    <a:pt x="304800" y="0"/>
                  </a:moveTo>
                  <a:lnTo>
                    <a:pt x="0" y="0"/>
                  </a:lnTo>
                  <a:lnTo>
                    <a:pt x="8619" y="47073"/>
                  </a:lnTo>
                  <a:lnTo>
                    <a:pt x="30583" y="87697"/>
                  </a:lnTo>
                  <a:lnTo>
                    <a:pt x="63477" y="119566"/>
                  </a:lnTo>
                  <a:lnTo>
                    <a:pt x="104887" y="140378"/>
                  </a:lnTo>
                  <a:lnTo>
                    <a:pt x="152400" y="147827"/>
                  </a:lnTo>
                  <a:lnTo>
                    <a:pt x="199912" y="140378"/>
                  </a:lnTo>
                  <a:lnTo>
                    <a:pt x="241322" y="119566"/>
                  </a:lnTo>
                  <a:lnTo>
                    <a:pt x="274216" y="87697"/>
                  </a:lnTo>
                  <a:lnTo>
                    <a:pt x="296180" y="47073"/>
                  </a:lnTo>
                  <a:lnTo>
                    <a:pt x="3048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p:nvPr/>
          </p:nvSpPr>
          <p:spPr>
            <a:xfrm>
              <a:off x="1086650" y="132587"/>
              <a:ext cx="243840" cy="457200"/>
            </a:xfrm>
            <a:custGeom>
              <a:rect b="b" l="l" r="r" t="t"/>
              <a:pathLst>
                <a:path extrusionOk="0" h="457200" w="243840">
                  <a:moveTo>
                    <a:pt x="15252" y="0"/>
                  </a:moveTo>
                  <a:lnTo>
                    <a:pt x="10223" y="0"/>
                  </a:lnTo>
                  <a:lnTo>
                    <a:pt x="0" y="508"/>
                  </a:lnTo>
                  <a:lnTo>
                    <a:pt x="0" y="456564"/>
                  </a:lnTo>
                  <a:lnTo>
                    <a:pt x="5638" y="456946"/>
                  </a:lnTo>
                  <a:lnTo>
                    <a:pt x="16827" y="457200"/>
                  </a:lnTo>
                  <a:lnTo>
                    <a:pt x="62445" y="452591"/>
                  </a:lnTo>
                  <a:lnTo>
                    <a:pt x="104991" y="439358"/>
                  </a:lnTo>
                  <a:lnTo>
                    <a:pt x="143538" y="418389"/>
                  </a:lnTo>
                  <a:lnTo>
                    <a:pt x="177158" y="390572"/>
                  </a:lnTo>
                  <a:lnTo>
                    <a:pt x="204922" y="356796"/>
                  </a:lnTo>
                  <a:lnTo>
                    <a:pt x="225903" y="317950"/>
                  </a:lnTo>
                  <a:lnTo>
                    <a:pt x="239172" y="274922"/>
                  </a:lnTo>
                  <a:lnTo>
                    <a:pt x="243801" y="228600"/>
                  </a:lnTo>
                  <a:lnTo>
                    <a:pt x="239135" y="182387"/>
                  </a:lnTo>
                  <a:lnTo>
                    <a:pt x="225761" y="139410"/>
                  </a:lnTo>
                  <a:lnTo>
                    <a:pt x="204618" y="100570"/>
                  </a:lnTo>
                  <a:lnTo>
                    <a:pt x="176647" y="66770"/>
                  </a:lnTo>
                  <a:lnTo>
                    <a:pt x="142786" y="38911"/>
                  </a:lnTo>
                  <a:lnTo>
                    <a:pt x="103973" y="17895"/>
                  </a:lnTo>
                  <a:lnTo>
                    <a:pt x="61149" y="4624"/>
                  </a:lnTo>
                  <a:lnTo>
                    <a:pt x="1525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p:nvPr/>
          </p:nvSpPr>
          <p:spPr>
            <a:xfrm>
              <a:off x="25" y="0"/>
              <a:ext cx="1087120" cy="723900"/>
            </a:xfrm>
            <a:custGeom>
              <a:rect b="b" l="l" r="r" t="t"/>
              <a:pathLst>
                <a:path extrusionOk="0" h="723900" w="1087120">
                  <a:moveTo>
                    <a:pt x="725385" y="0"/>
                  </a:moveTo>
                  <a:lnTo>
                    <a:pt x="0" y="0"/>
                  </a:lnTo>
                  <a:lnTo>
                    <a:pt x="0" y="723900"/>
                  </a:lnTo>
                  <a:lnTo>
                    <a:pt x="725385" y="723900"/>
                  </a:lnTo>
                  <a:lnTo>
                    <a:pt x="725385" y="0"/>
                  </a:lnTo>
                  <a:close/>
                </a:path>
                <a:path extrusionOk="0" h="723900" w="1087120">
                  <a:moveTo>
                    <a:pt x="1086586" y="133096"/>
                  </a:moveTo>
                  <a:lnTo>
                    <a:pt x="1025702" y="137223"/>
                  </a:lnTo>
                  <a:lnTo>
                    <a:pt x="982980" y="150495"/>
                  </a:lnTo>
                  <a:lnTo>
                    <a:pt x="944168" y="171500"/>
                  </a:lnTo>
                  <a:lnTo>
                    <a:pt x="910234" y="199364"/>
                  </a:lnTo>
                  <a:lnTo>
                    <a:pt x="882154" y="233159"/>
                  </a:lnTo>
                  <a:lnTo>
                    <a:pt x="860907" y="272008"/>
                  </a:lnTo>
                  <a:lnTo>
                    <a:pt x="847445" y="314985"/>
                  </a:lnTo>
                  <a:lnTo>
                    <a:pt x="842746" y="361188"/>
                  </a:lnTo>
                  <a:lnTo>
                    <a:pt x="847407" y="407517"/>
                  </a:lnTo>
                  <a:lnTo>
                    <a:pt x="860767" y="450545"/>
                  </a:lnTo>
                  <a:lnTo>
                    <a:pt x="881862" y="489394"/>
                  </a:lnTo>
                  <a:lnTo>
                    <a:pt x="909726" y="523163"/>
                  </a:lnTo>
                  <a:lnTo>
                    <a:pt x="943419" y="550989"/>
                  </a:lnTo>
                  <a:lnTo>
                    <a:pt x="981976" y="571957"/>
                  </a:lnTo>
                  <a:lnTo>
                    <a:pt x="1024432" y="585190"/>
                  </a:lnTo>
                  <a:lnTo>
                    <a:pt x="1069848" y="589788"/>
                  </a:lnTo>
                  <a:lnTo>
                    <a:pt x="1075359" y="589788"/>
                  </a:lnTo>
                  <a:lnTo>
                    <a:pt x="1086586" y="589153"/>
                  </a:lnTo>
                  <a:lnTo>
                    <a:pt x="1086586" y="13309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p:nvPr/>
          </p:nvSpPr>
          <p:spPr>
            <a:xfrm>
              <a:off x="32" y="0"/>
              <a:ext cx="725805" cy="723900"/>
            </a:xfrm>
            <a:custGeom>
              <a:rect b="b" l="l" r="r" t="t"/>
              <a:pathLst>
                <a:path extrusionOk="0" h="723900" w="725805">
                  <a:moveTo>
                    <a:pt x="725391" y="0"/>
                  </a:moveTo>
                  <a:lnTo>
                    <a:pt x="362197" y="0"/>
                  </a:lnTo>
                  <a:lnTo>
                    <a:pt x="312979" y="3294"/>
                  </a:lnTo>
                  <a:lnTo>
                    <a:pt x="265795" y="12891"/>
                  </a:lnTo>
                  <a:lnTo>
                    <a:pt x="221073" y="28364"/>
                  </a:lnTo>
                  <a:lnTo>
                    <a:pt x="179241" y="49285"/>
                  </a:lnTo>
                  <a:lnTo>
                    <a:pt x="140728" y="75226"/>
                  </a:lnTo>
                  <a:lnTo>
                    <a:pt x="105960" y="105759"/>
                  </a:lnTo>
                  <a:lnTo>
                    <a:pt x="75367" y="140456"/>
                  </a:lnTo>
                  <a:lnTo>
                    <a:pt x="49376" y="178891"/>
                  </a:lnTo>
                  <a:lnTo>
                    <a:pt x="28416" y="220634"/>
                  </a:lnTo>
                  <a:lnTo>
                    <a:pt x="12914" y="265259"/>
                  </a:lnTo>
                  <a:lnTo>
                    <a:pt x="3300" y="312337"/>
                  </a:lnTo>
                  <a:lnTo>
                    <a:pt x="0" y="361441"/>
                  </a:lnTo>
                  <a:lnTo>
                    <a:pt x="3300" y="410592"/>
                  </a:lnTo>
                  <a:lnTo>
                    <a:pt x="12914" y="457743"/>
                  </a:lnTo>
                  <a:lnTo>
                    <a:pt x="28416" y="502461"/>
                  </a:lnTo>
                  <a:lnTo>
                    <a:pt x="49376" y="544312"/>
                  </a:lnTo>
                  <a:lnTo>
                    <a:pt x="75367" y="582863"/>
                  </a:lnTo>
                  <a:lnTo>
                    <a:pt x="105960" y="617680"/>
                  </a:lnTo>
                  <a:lnTo>
                    <a:pt x="140728" y="648330"/>
                  </a:lnTo>
                  <a:lnTo>
                    <a:pt x="179241" y="674379"/>
                  </a:lnTo>
                  <a:lnTo>
                    <a:pt x="221073" y="695394"/>
                  </a:lnTo>
                  <a:lnTo>
                    <a:pt x="265795" y="710941"/>
                  </a:lnTo>
                  <a:lnTo>
                    <a:pt x="312979" y="720588"/>
                  </a:lnTo>
                  <a:lnTo>
                    <a:pt x="362197" y="723900"/>
                  </a:lnTo>
                  <a:lnTo>
                    <a:pt x="725391" y="723900"/>
                  </a:lnTo>
                  <a:lnTo>
                    <a:pt x="72539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a:off x="186791" y="184404"/>
              <a:ext cx="352425" cy="355600"/>
            </a:xfrm>
            <a:custGeom>
              <a:rect b="b" l="l" r="r" t="t"/>
              <a:pathLst>
                <a:path extrusionOk="0" h="355600" w="352425">
                  <a:moveTo>
                    <a:pt x="175425" y="0"/>
                  </a:moveTo>
                  <a:lnTo>
                    <a:pt x="168478" y="0"/>
                  </a:lnTo>
                  <a:lnTo>
                    <a:pt x="161429" y="381"/>
                  </a:lnTo>
                  <a:lnTo>
                    <a:pt x="108492" y="13201"/>
                  </a:lnTo>
                  <a:lnTo>
                    <a:pt x="68730" y="36143"/>
                  </a:lnTo>
                  <a:lnTo>
                    <a:pt x="36534" y="68151"/>
                  </a:lnTo>
                  <a:lnTo>
                    <a:pt x="13370" y="107282"/>
                  </a:lnTo>
                  <a:lnTo>
                    <a:pt x="704" y="151591"/>
                  </a:lnTo>
                  <a:lnTo>
                    <a:pt x="0" y="199136"/>
                  </a:lnTo>
                  <a:lnTo>
                    <a:pt x="10936" y="241909"/>
                  </a:lnTo>
                  <a:lnTo>
                    <a:pt x="31238" y="279531"/>
                  </a:lnTo>
                  <a:lnTo>
                    <a:pt x="59420" y="310832"/>
                  </a:lnTo>
                  <a:lnTo>
                    <a:pt x="93995" y="334640"/>
                  </a:lnTo>
                  <a:lnTo>
                    <a:pt x="133481" y="349783"/>
                  </a:lnTo>
                  <a:lnTo>
                    <a:pt x="176390" y="355092"/>
                  </a:lnTo>
                  <a:lnTo>
                    <a:pt x="183362" y="355092"/>
                  </a:lnTo>
                  <a:lnTo>
                    <a:pt x="243336" y="341581"/>
                  </a:lnTo>
                  <a:lnTo>
                    <a:pt x="283090" y="318553"/>
                  </a:lnTo>
                  <a:lnTo>
                    <a:pt x="315282" y="286607"/>
                  </a:lnTo>
                  <a:lnTo>
                    <a:pt x="338447" y="247612"/>
                  </a:lnTo>
                  <a:lnTo>
                    <a:pt x="351121" y="203438"/>
                  </a:lnTo>
                  <a:lnTo>
                    <a:pt x="351840" y="155956"/>
                  </a:lnTo>
                  <a:lnTo>
                    <a:pt x="340887" y="113182"/>
                  </a:lnTo>
                  <a:lnTo>
                    <a:pt x="320575" y="75560"/>
                  </a:lnTo>
                  <a:lnTo>
                    <a:pt x="292388" y="44259"/>
                  </a:lnTo>
                  <a:lnTo>
                    <a:pt x="257811" y="20451"/>
                  </a:lnTo>
                  <a:lnTo>
                    <a:pt x="218329" y="5308"/>
                  </a:lnTo>
                  <a:lnTo>
                    <a:pt x="17542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 name="Google Shape;100;p1"/>
            <p:cNvPicPr preferRelativeResize="0"/>
            <p:nvPr/>
          </p:nvPicPr>
          <p:blipFill rotWithShape="1">
            <a:blip r:embed="rId5">
              <a:alphaModFix/>
            </a:blip>
            <a:srcRect b="0" l="0" r="0" t="0"/>
            <a:stretch/>
          </p:blipFill>
          <p:spPr>
            <a:xfrm>
              <a:off x="286753" y="286511"/>
              <a:ext cx="151917" cy="152400"/>
            </a:xfrm>
            <a:prstGeom prst="rect">
              <a:avLst/>
            </a:prstGeom>
            <a:noFill/>
            <a:ln>
              <a:noFill/>
            </a:ln>
          </p:spPr>
        </p:pic>
      </p:grpSp>
      <p:sp>
        <p:nvSpPr>
          <p:cNvPr id="101" name="Google Shape;101;p1"/>
          <p:cNvSpPr/>
          <p:nvPr/>
        </p:nvSpPr>
        <p:spPr>
          <a:xfrm>
            <a:off x="8429243" y="1449324"/>
            <a:ext cx="715010" cy="368935"/>
          </a:xfrm>
          <a:custGeom>
            <a:rect b="b" l="l" r="r" t="t"/>
            <a:pathLst>
              <a:path extrusionOk="0" h="368935" w="715009">
                <a:moveTo>
                  <a:pt x="714755" y="0"/>
                </a:moveTo>
                <a:lnTo>
                  <a:pt x="0" y="0"/>
                </a:lnTo>
                <a:lnTo>
                  <a:pt x="0" y="6730"/>
                </a:lnTo>
                <a:lnTo>
                  <a:pt x="3311" y="55820"/>
                </a:lnTo>
                <a:lnTo>
                  <a:pt x="12953" y="102916"/>
                </a:lnTo>
                <a:lnTo>
                  <a:pt x="28489" y="147583"/>
                </a:lnTo>
                <a:lnTo>
                  <a:pt x="49482" y="189389"/>
                </a:lnTo>
                <a:lnTo>
                  <a:pt x="75496" y="227900"/>
                </a:lnTo>
                <a:lnTo>
                  <a:pt x="106092" y="262683"/>
                </a:lnTo>
                <a:lnTo>
                  <a:pt x="140834" y="293304"/>
                </a:lnTo>
                <a:lnTo>
                  <a:pt x="179286" y="319329"/>
                </a:lnTo>
                <a:lnTo>
                  <a:pt x="221009" y="340326"/>
                </a:lnTo>
                <a:lnTo>
                  <a:pt x="265568" y="355860"/>
                </a:lnTo>
                <a:lnTo>
                  <a:pt x="312524" y="365498"/>
                </a:lnTo>
                <a:lnTo>
                  <a:pt x="361441" y="368808"/>
                </a:lnTo>
                <a:lnTo>
                  <a:pt x="410592" y="365498"/>
                </a:lnTo>
                <a:lnTo>
                  <a:pt x="457743" y="355860"/>
                </a:lnTo>
                <a:lnTo>
                  <a:pt x="502461" y="340326"/>
                </a:lnTo>
                <a:lnTo>
                  <a:pt x="544312" y="319329"/>
                </a:lnTo>
                <a:lnTo>
                  <a:pt x="582863" y="293304"/>
                </a:lnTo>
                <a:lnTo>
                  <a:pt x="617680" y="262683"/>
                </a:lnTo>
                <a:lnTo>
                  <a:pt x="648330" y="227900"/>
                </a:lnTo>
                <a:lnTo>
                  <a:pt x="674379" y="189389"/>
                </a:lnTo>
                <a:lnTo>
                  <a:pt x="695394" y="147583"/>
                </a:lnTo>
                <a:lnTo>
                  <a:pt x="710941" y="102916"/>
                </a:lnTo>
                <a:lnTo>
                  <a:pt x="714755" y="84295"/>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2" name="Google Shape;102;p1"/>
          <p:cNvGrpSpPr/>
          <p:nvPr/>
        </p:nvGrpSpPr>
        <p:grpSpPr>
          <a:xfrm>
            <a:off x="32" y="723900"/>
            <a:ext cx="723900" cy="725868"/>
            <a:chOff x="32" y="723900"/>
            <a:chExt cx="723900" cy="725868"/>
          </a:xfrm>
        </p:grpSpPr>
        <p:sp>
          <p:nvSpPr>
            <p:cNvPr id="103" name="Google Shape;103;p1"/>
            <p:cNvSpPr/>
            <p:nvPr/>
          </p:nvSpPr>
          <p:spPr>
            <a:xfrm>
              <a:off x="32" y="723963"/>
              <a:ext cx="723900" cy="725805"/>
            </a:xfrm>
            <a:custGeom>
              <a:rect b="b" l="l" r="r" t="t"/>
              <a:pathLst>
                <a:path extrusionOk="0" h="725805" w="723900">
                  <a:moveTo>
                    <a:pt x="723861" y="0"/>
                  </a:moveTo>
                  <a:lnTo>
                    <a:pt x="0" y="0"/>
                  </a:lnTo>
                  <a:lnTo>
                    <a:pt x="0" y="725360"/>
                  </a:lnTo>
                  <a:lnTo>
                    <a:pt x="723861" y="725360"/>
                  </a:lnTo>
                  <a:lnTo>
                    <a:pt x="723861"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
            <p:cNvSpPr/>
            <p:nvPr/>
          </p:nvSpPr>
          <p:spPr>
            <a:xfrm>
              <a:off x="32" y="723900"/>
              <a:ext cx="364490" cy="725805"/>
            </a:xfrm>
            <a:custGeom>
              <a:rect b="b" l="l" r="r" t="t"/>
              <a:pathLst>
                <a:path extrusionOk="0" h="725805" w="364490">
                  <a:moveTo>
                    <a:pt x="0" y="0"/>
                  </a:moveTo>
                  <a:lnTo>
                    <a:pt x="0" y="725424"/>
                  </a:lnTo>
                  <a:lnTo>
                    <a:pt x="364165" y="725424"/>
                  </a:lnTo>
                  <a:lnTo>
                    <a:pt x="364165" y="365125"/>
                  </a:lnTo>
                  <a:lnTo>
                    <a:pt x="360835" y="315654"/>
                  </a:lnTo>
                  <a:lnTo>
                    <a:pt x="351137" y="268184"/>
                  </a:lnTo>
                  <a:lnTo>
                    <a:pt x="335506" y="223152"/>
                  </a:lnTo>
                  <a:lnTo>
                    <a:pt x="314381" y="180998"/>
                  </a:lnTo>
                  <a:lnTo>
                    <a:pt x="288198" y="142160"/>
                  </a:lnTo>
                  <a:lnTo>
                    <a:pt x="257394" y="107076"/>
                  </a:lnTo>
                  <a:lnTo>
                    <a:pt x="222406" y="76187"/>
                  </a:lnTo>
                  <a:lnTo>
                    <a:pt x="183671" y="49929"/>
                  </a:lnTo>
                  <a:lnTo>
                    <a:pt x="141626" y="28743"/>
                  </a:lnTo>
                  <a:lnTo>
                    <a:pt x="96708" y="13067"/>
                  </a:lnTo>
                  <a:lnTo>
                    <a:pt x="49353" y="3339"/>
                  </a:lnTo>
                  <a:lnTo>
                    <a:pt x="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1"/>
            <p:cNvPicPr preferRelativeResize="0"/>
            <p:nvPr/>
          </p:nvPicPr>
          <p:blipFill rotWithShape="1">
            <a:blip r:embed="rId6">
              <a:alphaModFix/>
            </a:blip>
            <a:srcRect b="0" l="0" r="0" t="0"/>
            <a:stretch/>
          </p:blipFill>
          <p:spPr>
            <a:xfrm>
              <a:off x="486194" y="1178051"/>
              <a:ext cx="132549" cy="132587"/>
            </a:xfrm>
            <a:prstGeom prst="rect">
              <a:avLst/>
            </a:prstGeom>
            <a:noFill/>
            <a:ln>
              <a:noFill/>
            </a:ln>
          </p:spPr>
        </p:pic>
        <p:pic>
          <p:nvPicPr>
            <p:cNvPr id="106" name="Google Shape;106;p1"/>
            <p:cNvPicPr preferRelativeResize="0"/>
            <p:nvPr/>
          </p:nvPicPr>
          <p:blipFill rotWithShape="1">
            <a:blip r:embed="rId7">
              <a:alphaModFix/>
            </a:blip>
            <a:srcRect b="0" l="0" r="0" t="0"/>
            <a:stretch/>
          </p:blipFill>
          <p:spPr>
            <a:xfrm>
              <a:off x="486194" y="1021079"/>
              <a:ext cx="132549" cy="132587"/>
            </a:xfrm>
            <a:prstGeom prst="rect">
              <a:avLst/>
            </a:prstGeom>
            <a:noFill/>
            <a:ln>
              <a:noFill/>
            </a:ln>
          </p:spPr>
        </p:pic>
        <p:pic>
          <p:nvPicPr>
            <p:cNvPr id="107" name="Google Shape;107;p1"/>
            <p:cNvPicPr preferRelativeResize="0"/>
            <p:nvPr/>
          </p:nvPicPr>
          <p:blipFill rotWithShape="1">
            <a:blip r:embed="rId8">
              <a:alphaModFix/>
            </a:blip>
            <a:srcRect b="0" l="0" r="0" t="0"/>
            <a:stretch/>
          </p:blipFill>
          <p:spPr>
            <a:xfrm>
              <a:off x="486194" y="862584"/>
              <a:ext cx="132549" cy="132587"/>
            </a:xfrm>
            <a:prstGeom prst="rect">
              <a:avLst/>
            </a:prstGeom>
            <a:noFill/>
            <a:ln>
              <a:noFill/>
            </a:ln>
          </p:spPr>
        </p:pic>
      </p:grpSp>
      <p:grpSp>
        <p:nvGrpSpPr>
          <p:cNvPr id="108" name="Google Shape;108;p1"/>
          <p:cNvGrpSpPr/>
          <p:nvPr/>
        </p:nvGrpSpPr>
        <p:grpSpPr>
          <a:xfrm>
            <a:off x="6979919" y="3701821"/>
            <a:ext cx="2164334" cy="1441678"/>
            <a:chOff x="6979919" y="3701821"/>
            <a:chExt cx="2164334" cy="1441678"/>
          </a:xfrm>
        </p:grpSpPr>
        <p:sp>
          <p:nvSpPr>
            <p:cNvPr id="109" name="Google Shape;109;p1"/>
            <p:cNvSpPr/>
            <p:nvPr/>
          </p:nvSpPr>
          <p:spPr>
            <a:xfrm>
              <a:off x="8429243" y="3701821"/>
              <a:ext cx="715010" cy="725805"/>
            </a:xfrm>
            <a:custGeom>
              <a:rect b="b" l="l" r="r" t="t"/>
              <a:pathLst>
                <a:path extrusionOk="0" h="725804" w="715009">
                  <a:moveTo>
                    <a:pt x="714755" y="0"/>
                  </a:moveTo>
                  <a:lnTo>
                    <a:pt x="0" y="0"/>
                  </a:lnTo>
                  <a:lnTo>
                    <a:pt x="0" y="725360"/>
                  </a:lnTo>
                  <a:lnTo>
                    <a:pt x="714755" y="725360"/>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
            <p:cNvSpPr/>
            <p:nvPr/>
          </p:nvSpPr>
          <p:spPr>
            <a:xfrm>
              <a:off x="8420099" y="4427219"/>
              <a:ext cx="723900" cy="716280"/>
            </a:xfrm>
            <a:custGeom>
              <a:rect b="b" l="l" r="r" t="t"/>
              <a:pathLst>
                <a:path extrusionOk="0" h="716279" w="723900">
                  <a:moveTo>
                    <a:pt x="723899" y="0"/>
                  </a:moveTo>
                  <a:lnTo>
                    <a:pt x="0" y="0"/>
                  </a:lnTo>
                  <a:lnTo>
                    <a:pt x="0" y="716278"/>
                  </a:lnTo>
                  <a:lnTo>
                    <a:pt x="78981" y="716278"/>
                  </a:lnTo>
                  <a:lnTo>
                    <a:pt x="94396" y="714784"/>
                  </a:lnTo>
                  <a:lnTo>
                    <a:pt x="140262" y="707342"/>
                  </a:lnTo>
                  <a:lnTo>
                    <a:pt x="185114" y="697087"/>
                  </a:lnTo>
                  <a:lnTo>
                    <a:pt x="228856" y="684114"/>
                  </a:lnTo>
                  <a:lnTo>
                    <a:pt x="271392" y="668519"/>
                  </a:lnTo>
                  <a:lnTo>
                    <a:pt x="312628" y="650396"/>
                  </a:lnTo>
                  <a:lnTo>
                    <a:pt x="352467" y="629840"/>
                  </a:lnTo>
                  <a:lnTo>
                    <a:pt x="390816" y="606945"/>
                  </a:lnTo>
                  <a:lnTo>
                    <a:pt x="427579" y="581807"/>
                  </a:lnTo>
                  <a:lnTo>
                    <a:pt x="462660" y="554520"/>
                  </a:lnTo>
                  <a:lnTo>
                    <a:pt x="495965" y="525179"/>
                  </a:lnTo>
                  <a:lnTo>
                    <a:pt x="527397" y="493879"/>
                  </a:lnTo>
                  <a:lnTo>
                    <a:pt x="556862" y="460715"/>
                  </a:lnTo>
                  <a:lnTo>
                    <a:pt x="584265" y="425782"/>
                  </a:lnTo>
                  <a:lnTo>
                    <a:pt x="609509" y="389174"/>
                  </a:lnTo>
                  <a:lnTo>
                    <a:pt x="632501" y="350987"/>
                  </a:lnTo>
                  <a:lnTo>
                    <a:pt x="653145" y="311314"/>
                  </a:lnTo>
                  <a:lnTo>
                    <a:pt x="671345" y="270252"/>
                  </a:lnTo>
                  <a:lnTo>
                    <a:pt x="687007" y="227895"/>
                  </a:lnTo>
                  <a:lnTo>
                    <a:pt x="700034" y="184337"/>
                  </a:lnTo>
                  <a:lnTo>
                    <a:pt x="710332" y="139674"/>
                  </a:lnTo>
                  <a:lnTo>
                    <a:pt x="717806" y="94000"/>
                  </a:lnTo>
                  <a:lnTo>
                    <a:pt x="722360" y="47410"/>
                  </a:lnTo>
                  <a:lnTo>
                    <a:pt x="723899" y="3"/>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
            <p:cNvSpPr/>
            <p:nvPr/>
          </p:nvSpPr>
          <p:spPr>
            <a:xfrm>
              <a:off x="7703819" y="4427219"/>
              <a:ext cx="725805" cy="716280"/>
            </a:xfrm>
            <a:custGeom>
              <a:rect b="b" l="l" r="r" t="t"/>
              <a:pathLst>
                <a:path extrusionOk="0" h="716279" w="725804">
                  <a:moveTo>
                    <a:pt x="725360" y="0"/>
                  </a:moveTo>
                  <a:lnTo>
                    <a:pt x="0" y="0"/>
                  </a:lnTo>
                  <a:lnTo>
                    <a:pt x="0" y="716278"/>
                  </a:lnTo>
                  <a:lnTo>
                    <a:pt x="725360" y="716278"/>
                  </a:lnTo>
                  <a:lnTo>
                    <a:pt x="72536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
            <p:cNvSpPr/>
            <p:nvPr/>
          </p:nvSpPr>
          <p:spPr>
            <a:xfrm>
              <a:off x="8066531" y="4561331"/>
              <a:ext cx="243840" cy="457200"/>
            </a:xfrm>
            <a:custGeom>
              <a:rect b="b" l="l" r="r" t="t"/>
              <a:pathLst>
                <a:path extrusionOk="0" h="457200" w="243840">
                  <a:moveTo>
                    <a:pt x="16891" y="0"/>
                  </a:moveTo>
                  <a:lnTo>
                    <a:pt x="5715" y="228"/>
                  </a:lnTo>
                  <a:lnTo>
                    <a:pt x="0" y="609"/>
                  </a:lnTo>
                  <a:lnTo>
                    <a:pt x="0" y="456685"/>
                  </a:lnTo>
                  <a:lnTo>
                    <a:pt x="10287" y="457166"/>
                  </a:lnTo>
                  <a:lnTo>
                    <a:pt x="15240" y="457166"/>
                  </a:lnTo>
                  <a:lnTo>
                    <a:pt x="61160" y="452545"/>
                  </a:lnTo>
                  <a:lnTo>
                    <a:pt x="104001" y="439281"/>
                  </a:lnTo>
                  <a:lnTo>
                    <a:pt x="142822" y="418275"/>
                  </a:lnTo>
                  <a:lnTo>
                    <a:pt x="176688" y="390429"/>
                  </a:lnTo>
                  <a:lnTo>
                    <a:pt x="204660" y="356642"/>
                  </a:lnTo>
                  <a:lnTo>
                    <a:pt x="225802" y="317816"/>
                  </a:lnTo>
                  <a:lnTo>
                    <a:pt x="239174" y="274852"/>
                  </a:lnTo>
                  <a:lnTo>
                    <a:pt x="243840" y="228650"/>
                  </a:lnTo>
                  <a:lnTo>
                    <a:pt x="239208" y="182330"/>
                  </a:lnTo>
                  <a:lnTo>
                    <a:pt x="225934" y="139297"/>
                  </a:lnTo>
                  <a:lnTo>
                    <a:pt x="204948" y="100443"/>
                  </a:lnTo>
                  <a:lnTo>
                    <a:pt x="177180" y="66657"/>
                  </a:lnTo>
                  <a:lnTo>
                    <a:pt x="143560" y="38830"/>
                  </a:lnTo>
                  <a:lnTo>
                    <a:pt x="105019" y="17851"/>
                  </a:lnTo>
                  <a:lnTo>
                    <a:pt x="62485" y="4611"/>
                  </a:lnTo>
                  <a:lnTo>
                    <a:pt x="16891"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
            <p:cNvSpPr/>
            <p:nvPr/>
          </p:nvSpPr>
          <p:spPr>
            <a:xfrm>
              <a:off x="6979920" y="4427219"/>
              <a:ext cx="1087120" cy="716280"/>
            </a:xfrm>
            <a:custGeom>
              <a:rect b="b" l="l" r="r" t="t"/>
              <a:pathLst>
                <a:path extrusionOk="0" h="716279" w="1087120">
                  <a:moveTo>
                    <a:pt x="723861" y="0"/>
                  </a:moveTo>
                  <a:lnTo>
                    <a:pt x="0" y="0"/>
                  </a:lnTo>
                  <a:lnTo>
                    <a:pt x="0" y="716280"/>
                  </a:lnTo>
                  <a:lnTo>
                    <a:pt x="723861" y="716280"/>
                  </a:lnTo>
                  <a:lnTo>
                    <a:pt x="723861" y="0"/>
                  </a:lnTo>
                  <a:close/>
                </a:path>
                <a:path extrusionOk="0" h="716279" w="1087120">
                  <a:moveTo>
                    <a:pt x="1086612" y="134721"/>
                  </a:moveTo>
                  <a:lnTo>
                    <a:pt x="1075309" y="134112"/>
                  </a:lnTo>
                  <a:lnTo>
                    <a:pt x="1069721" y="134112"/>
                  </a:lnTo>
                  <a:lnTo>
                    <a:pt x="1024051" y="138734"/>
                  </a:lnTo>
                  <a:lnTo>
                    <a:pt x="981354" y="151968"/>
                  </a:lnTo>
                  <a:lnTo>
                    <a:pt x="942568" y="172948"/>
                  </a:lnTo>
                  <a:lnTo>
                    <a:pt x="908659" y="200774"/>
                  </a:lnTo>
                  <a:lnTo>
                    <a:pt x="880618" y="234556"/>
                  </a:lnTo>
                  <a:lnTo>
                    <a:pt x="859383" y="273418"/>
                  </a:lnTo>
                  <a:lnTo>
                    <a:pt x="845934" y="316445"/>
                  </a:lnTo>
                  <a:lnTo>
                    <a:pt x="841248" y="362762"/>
                  </a:lnTo>
                  <a:lnTo>
                    <a:pt x="845972" y="408965"/>
                  </a:lnTo>
                  <a:lnTo>
                    <a:pt x="859523" y="451929"/>
                  </a:lnTo>
                  <a:lnTo>
                    <a:pt x="880897" y="490766"/>
                  </a:lnTo>
                  <a:lnTo>
                    <a:pt x="909154" y="524548"/>
                  </a:lnTo>
                  <a:lnTo>
                    <a:pt x="943305" y="552399"/>
                  </a:lnTo>
                  <a:lnTo>
                    <a:pt x="982370" y="573405"/>
                  </a:lnTo>
                  <a:lnTo>
                    <a:pt x="1025385" y="586663"/>
                  </a:lnTo>
                  <a:lnTo>
                    <a:pt x="1071372" y="591286"/>
                  </a:lnTo>
                  <a:lnTo>
                    <a:pt x="1081532" y="591121"/>
                  </a:lnTo>
                  <a:lnTo>
                    <a:pt x="1086612" y="590804"/>
                  </a:lnTo>
                  <a:lnTo>
                    <a:pt x="1086612" y="134721"/>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
            <p:cNvSpPr/>
            <p:nvPr/>
          </p:nvSpPr>
          <p:spPr>
            <a:xfrm>
              <a:off x="6979919" y="4427219"/>
              <a:ext cx="723900" cy="716280"/>
            </a:xfrm>
            <a:custGeom>
              <a:rect b="b" l="l" r="r" t="t"/>
              <a:pathLst>
                <a:path extrusionOk="0" h="716279" w="723900">
                  <a:moveTo>
                    <a:pt x="723900" y="0"/>
                  </a:moveTo>
                  <a:lnTo>
                    <a:pt x="361441" y="0"/>
                  </a:lnTo>
                  <a:lnTo>
                    <a:pt x="312337" y="3312"/>
                  </a:lnTo>
                  <a:lnTo>
                    <a:pt x="265259" y="12961"/>
                  </a:lnTo>
                  <a:lnTo>
                    <a:pt x="220634" y="28512"/>
                  </a:lnTo>
                  <a:lnTo>
                    <a:pt x="178891" y="49530"/>
                  </a:lnTo>
                  <a:lnTo>
                    <a:pt x="140456" y="75583"/>
                  </a:lnTo>
                  <a:lnTo>
                    <a:pt x="105759" y="106235"/>
                  </a:lnTo>
                  <a:lnTo>
                    <a:pt x="75226" y="141053"/>
                  </a:lnTo>
                  <a:lnTo>
                    <a:pt x="49285" y="179602"/>
                  </a:lnTo>
                  <a:lnTo>
                    <a:pt x="28364" y="221449"/>
                  </a:lnTo>
                  <a:lnTo>
                    <a:pt x="12891" y="266159"/>
                  </a:lnTo>
                  <a:lnTo>
                    <a:pt x="3294" y="313298"/>
                  </a:lnTo>
                  <a:lnTo>
                    <a:pt x="0" y="362432"/>
                  </a:lnTo>
                  <a:lnTo>
                    <a:pt x="3294" y="411547"/>
                  </a:lnTo>
                  <a:lnTo>
                    <a:pt x="12891" y="458634"/>
                  </a:lnTo>
                  <a:lnTo>
                    <a:pt x="28364" y="503265"/>
                  </a:lnTo>
                  <a:lnTo>
                    <a:pt x="49285" y="545012"/>
                  </a:lnTo>
                  <a:lnTo>
                    <a:pt x="75226" y="583448"/>
                  </a:lnTo>
                  <a:lnTo>
                    <a:pt x="105759" y="618146"/>
                  </a:lnTo>
                  <a:lnTo>
                    <a:pt x="140456" y="648679"/>
                  </a:lnTo>
                  <a:lnTo>
                    <a:pt x="178891" y="674619"/>
                  </a:lnTo>
                  <a:lnTo>
                    <a:pt x="220634" y="695538"/>
                  </a:lnTo>
                  <a:lnTo>
                    <a:pt x="265259" y="711009"/>
                  </a:lnTo>
                  <a:lnTo>
                    <a:pt x="291107" y="716278"/>
                  </a:lnTo>
                  <a:lnTo>
                    <a:pt x="723900" y="716278"/>
                  </a:lnTo>
                  <a:lnTo>
                    <a:pt x="7239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
            <p:cNvSpPr/>
            <p:nvPr/>
          </p:nvSpPr>
          <p:spPr>
            <a:xfrm>
              <a:off x="7165212" y="4611623"/>
              <a:ext cx="353695" cy="355600"/>
            </a:xfrm>
            <a:custGeom>
              <a:rect b="b" l="l" r="r" t="t"/>
              <a:pathLst>
                <a:path extrusionOk="0" h="355600" w="353695">
                  <a:moveTo>
                    <a:pt x="184150" y="0"/>
                  </a:moveTo>
                  <a:lnTo>
                    <a:pt x="177164" y="0"/>
                  </a:lnTo>
                  <a:lnTo>
                    <a:pt x="134064" y="5304"/>
                  </a:lnTo>
                  <a:lnTo>
                    <a:pt x="94403" y="20439"/>
                  </a:lnTo>
                  <a:lnTo>
                    <a:pt x="59674" y="44235"/>
                  </a:lnTo>
                  <a:lnTo>
                    <a:pt x="31368" y="75526"/>
                  </a:lnTo>
                  <a:lnTo>
                    <a:pt x="10980" y="113143"/>
                  </a:lnTo>
                  <a:lnTo>
                    <a:pt x="0" y="155917"/>
                  </a:lnTo>
                  <a:lnTo>
                    <a:pt x="717" y="203475"/>
                  </a:lnTo>
                  <a:lnTo>
                    <a:pt x="13447" y="247799"/>
                  </a:lnTo>
                  <a:lnTo>
                    <a:pt x="36718" y="286942"/>
                  </a:lnTo>
                  <a:lnTo>
                    <a:pt x="69059" y="318959"/>
                  </a:lnTo>
                  <a:lnTo>
                    <a:pt x="108999" y="341905"/>
                  </a:lnTo>
                  <a:lnTo>
                    <a:pt x="155066" y="353834"/>
                  </a:lnTo>
                  <a:lnTo>
                    <a:pt x="169163" y="355091"/>
                  </a:lnTo>
                  <a:lnTo>
                    <a:pt x="176148" y="355091"/>
                  </a:lnTo>
                  <a:lnTo>
                    <a:pt x="219240" y="349787"/>
                  </a:lnTo>
                  <a:lnTo>
                    <a:pt x="258882" y="334652"/>
                  </a:lnTo>
                  <a:lnTo>
                    <a:pt x="293592" y="310856"/>
                  </a:lnTo>
                  <a:lnTo>
                    <a:pt x="321888" y="279565"/>
                  </a:lnTo>
                  <a:lnTo>
                    <a:pt x="342289" y="241948"/>
                  </a:lnTo>
                  <a:lnTo>
                    <a:pt x="353313" y="199174"/>
                  </a:lnTo>
                  <a:lnTo>
                    <a:pt x="352596" y="151691"/>
                  </a:lnTo>
                  <a:lnTo>
                    <a:pt x="339866" y="107518"/>
                  </a:lnTo>
                  <a:lnTo>
                    <a:pt x="316595" y="68519"/>
                  </a:lnTo>
                  <a:lnTo>
                    <a:pt x="284254" y="36563"/>
                  </a:lnTo>
                  <a:lnTo>
                    <a:pt x="244314" y="13515"/>
                  </a:lnTo>
                  <a:lnTo>
                    <a:pt x="198246" y="1244"/>
                  </a:lnTo>
                  <a:lnTo>
                    <a:pt x="1841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
            <p:cNvSpPr/>
            <p:nvPr/>
          </p:nvSpPr>
          <p:spPr>
            <a:xfrm>
              <a:off x="8098535" y="4110227"/>
              <a:ext cx="660400" cy="631190"/>
            </a:xfrm>
            <a:custGeom>
              <a:rect b="b" l="l" r="r" t="t"/>
              <a:pathLst>
                <a:path extrusionOk="0" h="631189" w="660400">
                  <a:moveTo>
                    <a:pt x="329946" y="0"/>
                  </a:moveTo>
                  <a:lnTo>
                    <a:pt x="0" y="315899"/>
                  </a:lnTo>
                  <a:lnTo>
                    <a:pt x="329946" y="630910"/>
                  </a:lnTo>
                  <a:lnTo>
                    <a:pt x="659892" y="315899"/>
                  </a:lnTo>
                  <a:lnTo>
                    <a:pt x="32994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
            <p:cNvSpPr/>
            <p:nvPr/>
          </p:nvSpPr>
          <p:spPr>
            <a:xfrm>
              <a:off x="8243315" y="4233697"/>
              <a:ext cx="370840" cy="379730"/>
            </a:xfrm>
            <a:custGeom>
              <a:rect b="b" l="l" r="r" t="t"/>
              <a:pathLst>
                <a:path extrusionOk="0" h="379729" w="370840">
                  <a:moveTo>
                    <a:pt x="185674" y="0"/>
                  </a:moveTo>
                  <a:lnTo>
                    <a:pt x="0" y="190182"/>
                  </a:lnTo>
                  <a:lnTo>
                    <a:pt x="185674" y="379450"/>
                  </a:lnTo>
                  <a:lnTo>
                    <a:pt x="370331" y="190182"/>
                  </a:lnTo>
                  <a:lnTo>
                    <a:pt x="185674"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p1"/>
            <p:cNvPicPr preferRelativeResize="0"/>
            <p:nvPr/>
          </p:nvPicPr>
          <p:blipFill rotWithShape="1">
            <a:blip r:embed="rId9">
              <a:alphaModFix/>
            </a:blip>
            <a:srcRect b="0" l="0" r="0" t="0"/>
            <a:stretch/>
          </p:blipFill>
          <p:spPr>
            <a:xfrm>
              <a:off x="8369412" y="4375403"/>
              <a:ext cx="100978" cy="102069"/>
            </a:xfrm>
            <a:prstGeom prst="rect">
              <a:avLst/>
            </a:prstGeom>
            <a:noFill/>
            <a:ln>
              <a:noFill/>
            </a:ln>
          </p:spPr>
        </p:pic>
      </p:grpSp>
      <p:sp>
        <p:nvSpPr>
          <p:cNvPr id="119" name="Google Shape;119;p1"/>
          <p:cNvSpPr txBox="1"/>
          <p:nvPr>
            <p:ph type="title"/>
          </p:nvPr>
        </p:nvSpPr>
        <p:spPr>
          <a:xfrm>
            <a:off x="1187925" y="1054375"/>
            <a:ext cx="7175700" cy="10140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None/>
            </a:pPr>
            <a:r>
              <a:rPr lang="en-ID" sz="6500">
                <a:solidFill>
                  <a:srgbClr val="974806"/>
                </a:solidFill>
              </a:rPr>
              <a:t>FINAL PROJECT</a:t>
            </a:r>
            <a:endParaRPr sz="6500">
              <a:solidFill>
                <a:srgbClr val="974806"/>
              </a:solidFill>
            </a:endParaRPr>
          </a:p>
        </p:txBody>
      </p:sp>
      <p:sp>
        <p:nvSpPr>
          <p:cNvPr id="120" name="Google Shape;120;p1"/>
          <p:cNvSpPr txBox="1"/>
          <p:nvPr/>
        </p:nvSpPr>
        <p:spPr>
          <a:xfrm>
            <a:off x="1515491" y="2149318"/>
            <a:ext cx="6114600" cy="1239600"/>
          </a:xfrm>
          <a:prstGeom prst="rect">
            <a:avLst/>
          </a:prstGeom>
          <a:noFill/>
          <a:ln>
            <a:noFill/>
          </a:ln>
        </p:spPr>
        <p:txBody>
          <a:bodyPr anchorCtr="0" anchor="t" bIns="0" lIns="0" spcFirstLastPara="1" rIns="0" wrap="square" tIns="81275">
            <a:spAutoFit/>
          </a:bodyPr>
          <a:lstStyle/>
          <a:p>
            <a:pPr indent="0" lvl="0" marL="12700" marR="5080" rtl="0" algn="ctr">
              <a:lnSpc>
                <a:spcPct val="135000"/>
              </a:lnSpc>
              <a:spcBef>
                <a:spcPts val="0"/>
              </a:spcBef>
              <a:spcAft>
                <a:spcPts val="0"/>
              </a:spcAft>
              <a:buNone/>
            </a:pPr>
            <a:r>
              <a:rPr b="1" lang="en-ID" sz="3200">
                <a:solidFill>
                  <a:srgbClr val="354558"/>
                </a:solidFill>
                <a:latin typeface="Trebuchet MS"/>
                <a:ea typeface="Trebuchet MS"/>
                <a:cs typeface="Trebuchet MS"/>
                <a:sym typeface="Trebuchet MS"/>
              </a:rPr>
              <a:t>LOAN PREDICTION BASED ON </a:t>
            </a:r>
            <a:r>
              <a:rPr b="1" lang="en-ID" sz="3200">
                <a:solidFill>
                  <a:srgbClr val="354558"/>
                </a:solidFill>
                <a:latin typeface="Trebuchet MS"/>
                <a:ea typeface="Trebuchet MS"/>
                <a:cs typeface="Trebuchet MS"/>
                <a:sym typeface="Trebuchet MS"/>
              </a:rPr>
              <a:t>CUSTOMER</a:t>
            </a:r>
            <a:r>
              <a:rPr b="1" lang="en-ID" sz="3200">
                <a:solidFill>
                  <a:srgbClr val="354558"/>
                </a:solidFill>
                <a:latin typeface="Trebuchet MS"/>
                <a:ea typeface="Trebuchet MS"/>
                <a:cs typeface="Trebuchet MS"/>
                <a:sym typeface="Trebuchet MS"/>
              </a:rPr>
              <a:t> BEHAVIOUR</a:t>
            </a:r>
            <a:endParaRPr/>
          </a:p>
        </p:txBody>
      </p:sp>
      <p:sp>
        <p:nvSpPr>
          <p:cNvPr id="121" name="Google Shape;121;p1"/>
          <p:cNvSpPr txBox="1"/>
          <p:nvPr/>
        </p:nvSpPr>
        <p:spPr>
          <a:xfrm>
            <a:off x="2961073" y="4785350"/>
            <a:ext cx="36294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D" sz="1400">
                <a:solidFill>
                  <a:srgbClr val="974806"/>
                </a:solidFill>
                <a:latin typeface="Tahoma"/>
                <a:ea typeface="Tahoma"/>
                <a:cs typeface="Tahoma"/>
                <a:sym typeface="Tahoma"/>
              </a:rPr>
              <a:t>Rakamin Data Science Bootcamp Batch 39</a:t>
            </a:r>
            <a:endParaRPr sz="1400">
              <a:solidFill>
                <a:srgbClr val="974806"/>
              </a:solidFill>
              <a:latin typeface="Tahoma"/>
              <a:ea typeface="Tahoma"/>
              <a:cs typeface="Tahoma"/>
              <a:sym typeface="Tahoma"/>
            </a:endParaRPr>
          </a:p>
        </p:txBody>
      </p:sp>
      <p:sp>
        <p:nvSpPr>
          <p:cNvPr id="122" name="Google Shape;122;p1"/>
          <p:cNvSpPr txBox="1"/>
          <p:nvPr/>
        </p:nvSpPr>
        <p:spPr>
          <a:xfrm>
            <a:off x="2293503" y="3532400"/>
            <a:ext cx="4558500" cy="461700"/>
          </a:xfrm>
          <a:prstGeom prst="rect">
            <a:avLst/>
          </a:prstGeom>
          <a:noFill/>
          <a:ln>
            <a:noFill/>
          </a:ln>
        </p:spPr>
        <p:txBody>
          <a:bodyPr anchorCtr="0" anchor="t" bIns="45700" lIns="91425" spcFirstLastPara="1" rIns="91425" wrap="square" tIns="45700">
            <a:spAutoFit/>
          </a:bodyPr>
          <a:lstStyle/>
          <a:p>
            <a:pPr indent="0" lvl="0" marL="12700" marR="5080" rtl="0" algn="ctr">
              <a:lnSpc>
                <a:spcPct val="180000"/>
              </a:lnSpc>
              <a:spcBef>
                <a:spcPts val="0"/>
              </a:spcBef>
              <a:spcAft>
                <a:spcPts val="0"/>
              </a:spcAft>
              <a:buNone/>
            </a:pPr>
            <a:r>
              <a:rPr b="1" lang="en-ID" sz="2400">
                <a:solidFill>
                  <a:srgbClr val="974806"/>
                </a:solidFill>
              </a:rPr>
              <a:t>KELOMPOK</a:t>
            </a:r>
            <a:r>
              <a:rPr b="1" lang="en-ID" sz="2400">
                <a:solidFill>
                  <a:srgbClr val="974806"/>
                </a:solidFill>
                <a:latin typeface="Arial"/>
                <a:ea typeface="Arial"/>
                <a:cs typeface="Arial"/>
                <a:sym typeface="Arial"/>
              </a:rPr>
              <a:t> 3 - DACKERS</a:t>
            </a:r>
            <a:endParaRPr sz="2400">
              <a:solidFill>
                <a:srgbClr val="974806"/>
              </a:solidFill>
              <a:latin typeface="Arial"/>
              <a:ea typeface="Arial"/>
              <a:cs typeface="Arial"/>
              <a:sym typeface="Arial"/>
            </a:endParaRPr>
          </a:p>
        </p:txBody>
      </p:sp>
      <p:pic>
        <p:nvPicPr>
          <p:cNvPr id="123" name="Google Shape;123;p1"/>
          <p:cNvPicPr preferRelativeResize="0"/>
          <p:nvPr/>
        </p:nvPicPr>
        <p:blipFill rotWithShape="1">
          <a:blip r:embed="rId10">
            <a:alphaModFix/>
          </a:blip>
          <a:srcRect b="0" l="0" r="0" t="0"/>
          <a:stretch/>
        </p:blipFill>
        <p:spPr>
          <a:xfrm>
            <a:off x="4092462" y="83467"/>
            <a:ext cx="959264" cy="959264"/>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10"/>
          <p:cNvGrpSpPr/>
          <p:nvPr/>
        </p:nvGrpSpPr>
        <p:grpSpPr>
          <a:xfrm>
            <a:off x="7216140" y="0"/>
            <a:ext cx="1928368" cy="719493"/>
            <a:chOff x="7216140" y="0"/>
            <a:chExt cx="1928368" cy="719493"/>
          </a:xfrm>
        </p:grpSpPr>
        <p:sp>
          <p:nvSpPr>
            <p:cNvPr id="312" name="Google Shape;312;p10"/>
            <p:cNvSpPr/>
            <p:nvPr/>
          </p:nvSpPr>
          <p:spPr>
            <a:xfrm>
              <a:off x="7216140" y="0"/>
              <a:ext cx="1786255" cy="718185"/>
            </a:xfrm>
            <a:custGeom>
              <a:rect b="b" l="l" r="r" t="t"/>
              <a:pathLst>
                <a:path extrusionOk="0" h="718185" w="1786254">
                  <a:moveTo>
                    <a:pt x="1084071" y="0"/>
                  </a:moveTo>
                  <a:lnTo>
                    <a:pt x="358775" y="0"/>
                  </a:lnTo>
                  <a:lnTo>
                    <a:pt x="310096" y="3275"/>
                  </a:lnTo>
                  <a:lnTo>
                    <a:pt x="263407" y="12818"/>
                  </a:lnTo>
                  <a:lnTo>
                    <a:pt x="219134" y="28199"/>
                  </a:lnTo>
                  <a:lnTo>
                    <a:pt x="177705" y="48993"/>
                  </a:lnTo>
                  <a:lnTo>
                    <a:pt x="139549" y="74772"/>
                  </a:lnTo>
                  <a:lnTo>
                    <a:pt x="105092" y="105108"/>
                  </a:lnTo>
                  <a:lnTo>
                    <a:pt x="74763" y="139574"/>
                  </a:lnTo>
                  <a:lnTo>
                    <a:pt x="48989" y="177743"/>
                  </a:lnTo>
                  <a:lnTo>
                    <a:pt x="28197" y="219188"/>
                  </a:lnTo>
                  <a:lnTo>
                    <a:pt x="12817" y="263480"/>
                  </a:lnTo>
                  <a:lnTo>
                    <a:pt x="3275" y="310194"/>
                  </a:lnTo>
                  <a:lnTo>
                    <a:pt x="0" y="358901"/>
                  </a:lnTo>
                  <a:lnTo>
                    <a:pt x="3275" y="407609"/>
                  </a:lnTo>
                  <a:lnTo>
                    <a:pt x="12817" y="454323"/>
                  </a:lnTo>
                  <a:lnTo>
                    <a:pt x="28197" y="498615"/>
                  </a:lnTo>
                  <a:lnTo>
                    <a:pt x="48989" y="540060"/>
                  </a:lnTo>
                  <a:lnTo>
                    <a:pt x="74763" y="578229"/>
                  </a:lnTo>
                  <a:lnTo>
                    <a:pt x="105092" y="612695"/>
                  </a:lnTo>
                  <a:lnTo>
                    <a:pt x="139549" y="643031"/>
                  </a:lnTo>
                  <a:lnTo>
                    <a:pt x="177705" y="668810"/>
                  </a:lnTo>
                  <a:lnTo>
                    <a:pt x="219134" y="689604"/>
                  </a:lnTo>
                  <a:lnTo>
                    <a:pt x="263407" y="704985"/>
                  </a:lnTo>
                  <a:lnTo>
                    <a:pt x="310096" y="714528"/>
                  </a:lnTo>
                  <a:lnTo>
                    <a:pt x="358775" y="717803"/>
                  </a:lnTo>
                  <a:lnTo>
                    <a:pt x="1786127" y="717803"/>
                  </a:lnTo>
                  <a:lnTo>
                    <a:pt x="108407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0"/>
            <p:cNvSpPr/>
            <p:nvPr/>
          </p:nvSpPr>
          <p:spPr>
            <a:xfrm>
              <a:off x="7562088" y="0"/>
              <a:ext cx="1440180" cy="718185"/>
            </a:xfrm>
            <a:custGeom>
              <a:rect b="b" l="l" r="r" t="t"/>
              <a:pathLst>
                <a:path extrusionOk="0" h="718185" w="1440179">
                  <a:moveTo>
                    <a:pt x="745743" y="0"/>
                  </a:moveTo>
                  <a:lnTo>
                    <a:pt x="497077" y="0"/>
                  </a:lnTo>
                  <a:lnTo>
                    <a:pt x="497077" y="248412"/>
                  </a:lnTo>
                  <a:lnTo>
                    <a:pt x="248538" y="248412"/>
                  </a:lnTo>
                  <a:lnTo>
                    <a:pt x="248538" y="469138"/>
                  </a:lnTo>
                  <a:lnTo>
                    <a:pt x="0" y="469138"/>
                  </a:lnTo>
                  <a:lnTo>
                    <a:pt x="0" y="717803"/>
                  </a:lnTo>
                  <a:lnTo>
                    <a:pt x="1440179" y="717803"/>
                  </a:lnTo>
                  <a:lnTo>
                    <a:pt x="74574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0"/>
            <p:cNvSpPr/>
            <p:nvPr/>
          </p:nvSpPr>
          <p:spPr>
            <a:xfrm>
              <a:off x="8453628"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0"/>
            <p:cNvSpPr/>
            <p:nvPr/>
          </p:nvSpPr>
          <p:spPr>
            <a:xfrm>
              <a:off x="8453628" y="6095"/>
              <a:ext cx="690880" cy="688975"/>
            </a:xfrm>
            <a:custGeom>
              <a:rect b="b" l="l" r="r" t="t"/>
              <a:pathLst>
                <a:path extrusionOk="0" h="688975" w="690879">
                  <a:moveTo>
                    <a:pt x="345186" y="0"/>
                  </a:moveTo>
                  <a:lnTo>
                    <a:pt x="0" y="344424"/>
                  </a:lnTo>
                  <a:lnTo>
                    <a:pt x="345186" y="688848"/>
                  </a:lnTo>
                  <a:lnTo>
                    <a:pt x="690372" y="344424"/>
                  </a:lnTo>
                  <a:lnTo>
                    <a:pt x="34518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0"/>
            <p:cNvSpPr/>
            <p:nvPr/>
          </p:nvSpPr>
          <p:spPr>
            <a:xfrm>
              <a:off x="8555736" y="106679"/>
              <a:ext cx="486409" cy="486409"/>
            </a:xfrm>
            <a:custGeom>
              <a:rect b="b" l="l" r="r" t="t"/>
              <a:pathLst>
                <a:path extrusionOk="0" h="486409" w="486409">
                  <a:moveTo>
                    <a:pt x="243078" y="0"/>
                  </a:moveTo>
                  <a:lnTo>
                    <a:pt x="195403" y="4718"/>
                  </a:lnTo>
                  <a:lnTo>
                    <a:pt x="150002" y="18510"/>
                  </a:lnTo>
                  <a:lnTo>
                    <a:pt x="108150" y="40826"/>
                  </a:lnTo>
                  <a:lnTo>
                    <a:pt x="71120" y="71120"/>
                  </a:lnTo>
                  <a:lnTo>
                    <a:pt x="40826" y="108204"/>
                  </a:lnTo>
                  <a:lnTo>
                    <a:pt x="18510" y="150050"/>
                  </a:lnTo>
                  <a:lnTo>
                    <a:pt x="4718" y="195421"/>
                  </a:lnTo>
                  <a:lnTo>
                    <a:pt x="0" y="243078"/>
                  </a:lnTo>
                  <a:lnTo>
                    <a:pt x="4718" y="290679"/>
                  </a:lnTo>
                  <a:lnTo>
                    <a:pt x="18510" y="336042"/>
                  </a:lnTo>
                  <a:lnTo>
                    <a:pt x="40826" y="377880"/>
                  </a:lnTo>
                  <a:lnTo>
                    <a:pt x="71120" y="414909"/>
                  </a:lnTo>
                  <a:lnTo>
                    <a:pt x="108150" y="445275"/>
                  </a:lnTo>
                  <a:lnTo>
                    <a:pt x="150002" y="467629"/>
                  </a:lnTo>
                  <a:lnTo>
                    <a:pt x="195403" y="481435"/>
                  </a:lnTo>
                  <a:lnTo>
                    <a:pt x="243078" y="486156"/>
                  </a:lnTo>
                  <a:lnTo>
                    <a:pt x="290732" y="481435"/>
                  </a:lnTo>
                  <a:lnTo>
                    <a:pt x="336089" y="467629"/>
                  </a:lnTo>
                  <a:lnTo>
                    <a:pt x="377898" y="445275"/>
                  </a:lnTo>
                  <a:lnTo>
                    <a:pt x="414909" y="414909"/>
                  </a:lnTo>
                  <a:lnTo>
                    <a:pt x="445275" y="377880"/>
                  </a:lnTo>
                  <a:lnTo>
                    <a:pt x="467629" y="336042"/>
                  </a:lnTo>
                  <a:lnTo>
                    <a:pt x="481435" y="290679"/>
                  </a:lnTo>
                  <a:lnTo>
                    <a:pt x="486156" y="243078"/>
                  </a:lnTo>
                  <a:lnTo>
                    <a:pt x="481435" y="195421"/>
                  </a:lnTo>
                  <a:lnTo>
                    <a:pt x="467629" y="150050"/>
                  </a:lnTo>
                  <a:lnTo>
                    <a:pt x="445275" y="108204"/>
                  </a:lnTo>
                  <a:lnTo>
                    <a:pt x="414909" y="71120"/>
                  </a:lnTo>
                  <a:lnTo>
                    <a:pt x="377898" y="40826"/>
                  </a:lnTo>
                  <a:lnTo>
                    <a:pt x="336089" y="18510"/>
                  </a:lnTo>
                  <a:lnTo>
                    <a:pt x="290732" y="4718"/>
                  </a:lnTo>
                  <a:lnTo>
                    <a:pt x="24307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0"/>
            <p:cNvSpPr/>
            <p:nvPr/>
          </p:nvSpPr>
          <p:spPr>
            <a:xfrm>
              <a:off x="8612124" y="163068"/>
              <a:ext cx="375285" cy="375285"/>
            </a:xfrm>
            <a:custGeom>
              <a:rect b="b" l="l" r="r" t="t"/>
              <a:pathLst>
                <a:path extrusionOk="0" h="375284" w="375284">
                  <a:moveTo>
                    <a:pt x="187451" y="0"/>
                  </a:moveTo>
                  <a:lnTo>
                    <a:pt x="115728" y="14287"/>
                  </a:lnTo>
                  <a:lnTo>
                    <a:pt x="54864" y="54864"/>
                  </a:lnTo>
                  <a:lnTo>
                    <a:pt x="14287" y="115728"/>
                  </a:lnTo>
                  <a:lnTo>
                    <a:pt x="0" y="187452"/>
                  </a:lnTo>
                  <a:lnTo>
                    <a:pt x="3643" y="224170"/>
                  </a:lnTo>
                  <a:lnTo>
                    <a:pt x="31503" y="291465"/>
                  </a:lnTo>
                  <a:lnTo>
                    <a:pt x="83438" y="343453"/>
                  </a:lnTo>
                  <a:lnTo>
                    <a:pt x="150733" y="371278"/>
                  </a:lnTo>
                  <a:lnTo>
                    <a:pt x="187451" y="374904"/>
                  </a:lnTo>
                  <a:lnTo>
                    <a:pt x="224168" y="371278"/>
                  </a:lnTo>
                  <a:lnTo>
                    <a:pt x="291411" y="343453"/>
                  </a:lnTo>
                  <a:lnTo>
                    <a:pt x="343400" y="291464"/>
                  </a:lnTo>
                  <a:lnTo>
                    <a:pt x="371276" y="224170"/>
                  </a:lnTo>
                  <a:lnTo>
                    <a:pt x="374903" y="187452"/>
                  </a:lnTo>
                  <a:lnTo>
                    <a:pt x="371276" y="150733"/>
                  </a:lnTo>
                  <a:lnTo>
                    <a:pt x="343400" y="83439"/>
                  </a:lnTo>
                  <a:lnTo>
                    <a:pt x="291411" y="31503"/>
                  </a:lnTo>
                  <a:lnTo>
                    <a:pt x="224168" y="3643"/>
                  </a:lnTo>
                  <a:lnTo>
                    <a:pt x="18745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0"/>
            <p:cNvSpPr/>
            <p:nvPr/>
          </p:nvSpPr>
          <p:spPr>
            <a:xfrm>
              <a:off x="8799576" y="6095"/>
              <a:ext cx="344805" cy="688975"/>
            </a:xfrm>
            <a:custGeom>
              <a:rect b="b" l="l" r="r" t="t"/>
              <a:pathLst>
                <a:path extrusionOk="0" h="688975" w="344804">
                  <a:moveTo>
                    <a:pt x="0" y="0"/>
                  </a:moveTo>
                  <a:lnTo>
                    <a:pt x="0" y="688848"/>
                  </a:lnTo>
                  <a:lnTo>
                    <a:pt x="344424" y="34442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9" name="Google Shape;319;p10"/>
          <p:cNvGrpSpPr/>
          <p:nvPr/>
        </p:nvGrpSpPr>
        <p:grpSpPr>
          <a:xfrm>
            <a:off x="35" y="0"/>
            <a:ext cx="1927990" cy="719493"/>
            <a:chOff x="35" y="0"/>
            <a:chExt cx="1927990" cy="719493"/>
          </a:xfrm>
        </p:grpSpPr>
        <p:sp>
          <p:nvSpPr>
            <p:cNvPr id="320" name="Google Shape;320;p10"/>
            <p:cNvSpPr/>
            <p:nvPr/>
          </p:nvSpPr>
          <p:spPr>
            <a:xfrm>
              <a:off x="141770" y="0"/>
              <a:ext cx="1786255" cy="718185"/>
            </a:xfrm>
            <a:custGeom>
              <a:rect b="b" l="l" r="r" t="t"/>
              <a:pathLst>
                <a:path extrusionOk="0" h="718185" w="1786255">
                  <a:moveTo>
                    <a:pt x="1427314" y="0"/>
                  </a:moveTo>
                  <a:lnTo>
                    <a:pt x="702043" y="0"/>
                  </a:lnTo>
                  <a:lnTo>
                    <a:pt x="0" y="717803"/>
                  </a:lnTo>
                  <a:lnTo>
                    <a:pt x="1427314" y="717803"/>
                  </a:lnTo>
                  <a:lnTo>
                    <a:pt x="1475993" y="714528"/>
                  </a:lnTo>
                  <a:lnTo>
                    <a:pt x="1522682" y="704985"/>
                  </a:lnTo>
                  <a:lnTo>
                    <a:pt x="1566955" y="689604"/>
                  </a:lnTo>
                  <a:lnTo>
                    <a:pt x="1608383" y="668810"/>
                  </a:lnTo>
                  <a:lnTo>
                    <a:pt x="1646540" y="643031"/>
                  </a:lnTo>
                  <a:lnTo>
                    <a:pt x="1680997" y="612695"/>
                  </a:lnTo>
                  <a:lnTo>
                    <a:pt x="1711326" y="578229"/>
                  </a:lnTo>
                  <a:lnTo>
                    <a:pt x="1737100" y="540060"/>
                  </a:lnTo>
                  <a:lnTo>
                    <a:pt x="1757891" y="498615"/>
                  </a:lnTo>
                  <a:lnTo>
                    <a:pt x="1773272" y="454323"/>
                  </a:lnTo>
                  <a:lnTo>
                    <a:pt x="1782814" y="407609"/>
                  </a:lnTo>
                  <a:lnTo>
                    <a:pt x="1786089" y="358901"/>
                  </a:lnTo>
                  <a:lnTo>
                    <a:pt x="1782814" y="310194"/>
                  </a:lnTo>
                  <a:lnTo>
                    <a:pt x="1773272" y="263480"/>
                  </a:lnTo>
                  <a:lnTo>
                    <a:pt x="1757891" y="219188"/>
                  </a:lnTo>
                  <a:lnTo>
                    <a:pt x="1737100" y="177743"/>
                  </a:lnTo>
                  <a:lnTo>
                    <a:pt x="1711326" y="139574"/>
                  </a:lnTo>
                  <a:lnTo>
                    <a:pt x="1680997" y="105108"/>
                  </a:lnTo>
                  <a:lnTo>
                    <a:pt x="1646540" y="74772"/>
                  </a:lnTo>
                  <a:lnTo>
                    <a:pt x="1608383" y="48993"/>
                  </a:lnTo>
                  <a:lnTo>
                    <a:pt x="1566955" y="28199"/>
                  </a:lnTo>
                  <a:lnTo>
                    <a:pt x="1522682" y="12818"/>
                  </a:lnTo>
                  <a:lnTo>
                    <a:pt x="1475993" y="3275"/>
                  </a:lnTo>
                  <a:lnTo>
                    <a:pt x="142731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0"/>
            <p:cNvSpPr/>
            <p:nvPr/>
          </p:nvSpPr>
          <p:spPr>
            <a:xfrm>
              <a:off x="141770" y="0"/>
              <a:ext cx="1440180" cy="718185"/>
            </a:xfrm>
            <a:custGeom>
              <a:rect b="b" l="l" r="r" t="t"/>
              <a:pathLst>
                <a:path extrusionOk="0" h="718185" w="1440180">
                  <a:moveTo>
                    <a:pt x="943038" y="0"/>
                  </a:moveTo>
                  <a:lnTo>
                    <a:pt x="694448" y="0"/>
                  </a:lnTo>
                  <a:lnTo>
                    <a:pt x="0" y="717803"/>
                  </a:lnTo>
                  <a:lnTo>
                    <a:pt x="1440141" y="717803"/>
                  </a:lnTo>
                  <a:lnTo>
                    <a:pt x="1440141" y="469138"/>
                  </a:lnTo>
                  <a:lnTo>
                    <a:pt x="1191602" y="469138"/>
                  </a:lnTo>
                  <a:lnTo>
                    <a:pt x="1191602" y="248412"/>
                  </a:lnTo>
                  <a:lnTo>
                    <a:pt x="943038" y="248412"/>
                  </a:lnTo>
                  <a:lnTo>
                    <a:pt x="94303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0"/>
            <p:cNvSpPr/>
            <p:nvPr/>
          </p:nvSpPr>
          <p:spPr>
            <a:xfrm>
              <a:off x="1523"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0"/>
            <p:cNvSpPr/>
            <p:nvPr/>
          </p:nvSpPr>
          <p:spPr>
            <a:xfrm>
              <a:off x="35" y="6095"/>
              <a:ext cx="690880" cy="688975"/>
            </a:xfrm>
            <a:custGeom>
              <a:rect b="b" l="l" r="r" t="t"/>
              <a:pathLst>
                <a:path extrusionOk="0" h="688975" w="690880">
                  <a:moveTo>
                    <a:pt x="345150" y="0"/>
                  </a:moveTo>
                  <a:lnTo>
                    <a:pt x="0" y="344424"/>
                  </a:lnTo>
                  <a:lnTo>
                    <a:pt x="345150" y="688848"/>
                  </a:lnTo>
                  <a:lnTo>
                    <a:pt x="690336" y="344424"/>
                  </a:lnTo>
                  <a:lnTo>
                    <a:pt x="34515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0"/>
            <p:cNvSpPr/>
            <p:nvPr/>
          </p:nvSpPr>
          <p:spPr>
            <a:xfrm>
              <a:off x="102143" y="106679"/>
              <a:ext cx="486409" cy="486409"/>
            </a:xfrm>
            <a:custGeom>
              <a:rect b="b" l="l" r="r" t="t"/>
              <a:pathLst>
                <a:path extrusionOk="0" h="486409" w="486409">
                  <a:moveTo>
                    <a:pt x="243042" y="0"/>
                  </a:moveTo>
                  <a:lnTo>
                    <a:pt x="195403" y="4718"/>
                  </a:lnTo>
                  <a:lnTo>
                    <a:pt x="150032" y="18510"/>
                  </a:lnTo>
                  <a:lnTo>
                    <a:pt x="108202" y="40826"/>
                  </a:lnTo>
                  <a:lnTo>
                    <a:pt x="71186" y="71120"/>
                  </a:lnTo>
                  <a:lnTo>
                    <a:pt x="40828" y="108204"/>
                  </a:lnTo>
                  <a:lnTo>
                    <a:pt x="18495" y="150050"/>
                  </a:lnTo>
                  <a:lnTo>
                    <a:pt x="4711" y="195421"/>
                  </a:lnTo>
                  <a:lnTo>
                    <a:pt x="0" y="243078"/>
                  </a:lnTo>
                  <a:lnTo>
                    <a:pt x="4711" y="290679"/>
                  </a:lnTo>
                  <a:lnTo>
                    <a:pt x="18495" y="336042"/>
                  </a:lnTo>
                  <a:lnTo>
                    <a:pt x="40828" y="377880"/>
                  </a:lnTo>
                  <a:lnTo>
                    <a:pt x="71186" y="414909"/>
                  </a:lnTo>
                  <a:lnTo>
                    <a:pt x="108202" y="445275"/>
                  </a:lnTo>
                  <a:lnTo>
                    <a:pt x="150032" y="467629"/>
                  </a:lnTo>
                  <a:lnTo>
                    <a:pt x="195403" y="481435"/>
                  </a:lnTo>
                  <a:lnTo>
                    <a:pt x="243042" y="486156"/>
                  </a:lnTo>
                  <a:lnTo>
                    <a:pt x="290687" y="481435"/>
                  </a:lnTo>
                  <a:lnTo>
                    <a:pt x="336071" y="467629"/>
                  </a:lnTo>
                  <a:lnTo>
                    <a:pt x="377914" y="445275"/>
                  </a:lnTo>
                  <a:lnTo>
                    <a:pt x="414936" y="414909"/>
                  </a:lnTo>
                  <a:lnTo>
                    <a:pt x="445288" y="377880"/>
                  </a:lnTo>
                  <a:lnTo>
                    <a:pt x="467621" y="336042"/>
                  </a:lnTo>
                  <a:lnTo>
                    <a:pt x="481407" y="290679"/>
                  </a:lnTo>
                  <a:lnTo>
                    <a:pt x="486120" y="243078"/>
                  </a:lnTo>
                  <a:lnTo>
                    <a:pt x="481407" y="195421"/>
                  </a:lnTo>
                  <a:lnTo>
                    <a:pt x="467621" y="150050"/>
                  </a:lnTo>
                  <a:lnTo>
                    <a:pt x="445288" y="108204"/>
                  </a:lnTo>
                  <a:lnTo>
                    <a:pt x="414936" y="71120"/>
                  </a:lnTo>
                  <a:lnTo>
                    <a:pt x="377914" y="40826"/>
                  </a:lnTo>
                  <a:lnTo>
                    <a:pt x="336071" y="18510"/>
                  </a:lnTo>
                  <a:lnTo>
                    <a:pt x="290687" y="4718"/>
                  </a:lnTo>
                  <a:lnTo>
                    <a:pt x="24304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0"/>
            <p:cNvSpPr/>
            <p:nvPr/>
          </p:nvSpPr>
          <p:spPr>
            <a:xfrm>
              <a:off x="157010" y="163068"/>
              <a:ext cx="375285" cy="375285"/>
            </a:xfrm>
            <a:custGeom>
              <a:rect b="b" l="l" r="r" t="t"/>
              <a:pathLst>
                <a:path extrusionOk="0" h="375284" w="375284">
                  <a:moveTo>
                    <a:pt x="187413" y="0"/>
                  </a:moveTo>
                  <a:lnTo>
                    <a:pt x="115681" y="14287"/>
                  </a:lnTo>
                  <a:lnTo>
                    <a:pt x="54902" y="54864"/>
                  </a:lnTo>
                  <a:lnTo>
                    <a:pt x="14254" y="115728"/>
                  </a:lnTo>
                  <a:lnTo>
                    <a:pt x="0" y="187452"/>
                  </a:lnTo>
                  <a:lnTo>
                    <a:pt x="3629" y="224170"/>
                  </a:lnTo>
                  <a:lnTo>
                    <a:pt x="31477" y="291464"/>
                  </a:lnTo>
                  <a:lnTo>
                    <a:pt x="83429" y="343453"/>
                  </a:lnTo>
                  <a:lnTo>
                    <a:pt x="150671" y="371278"/>
                  </a:lnTo>
                  <a:lnTo>
                    <a:pt x="187413" y="374904"/>
                  </a:lnTo>
                  <a:lnTo>
                    <a:pt x="224157" y="371278"/>
                  </a:lnTo>
                  <a:lnTo>
                    <a:pt x="291414" y="343453"/>
                  </a:lnTo>
                  <a:lnTo>
                    <a:pt x="343361" y="291465"/>
                  </a:lnTo>
                  <a:lnTo>
                    <a:pt x="371227" y="224170"/>
                  </a:lnTo>
                  <a:lnTo>
                    <a:pt x="374865" y="187452"/>
                  </a:lnTo>
                  <a:lnTo>
                    <a:pt x="371227" y="150733"/>
                  </a:lnTo>
                  <a:lnTo>
                    <a:pt x="343361" y="83438"/>
                  </a:lnTo>
                  <a:lnTo>
                    <a:pt x="291414" y="31503"/>
                  </a:lnTo>
                  <a:lnTo>
                    <a:pt x="224157" y="3643"/>
                  </a:lnTo>
                  <a:lnTo>
                    <a:pt x="18741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0"/>
            <p:cNvSpPr/>
            <p:nvPr/>
          </p:nvSpPr>
          <p:spPr>
            <a:xfrm>
              <a:off x="35" y="6095"/>
              <a:ext cx="344805" cy="688975"/>
            </a:xfrm>
            <a:custGeom>
              <a:rect b="b" l="l" r="r" t="t"/>
              <a:pathLst>
                <a:path extrusionOk="0" h="688975" w="344805">
                  <a:moveTo>
                    <a:pt x="344350" y="0"/>
                  </a:moveTo>
                  <a:lnTo>
                    <a:pt x="0" y="344424"/>
                  </a:lnTo>
                  <a:lnTo>
                    <a:pt x="344350" y="688848"/>
                  </a:lnTo>
                  <a:lnTo>
                    <a:pt x="3443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7" name="Google Shape;327;p10"/>
          <p:cNvSpPr txBox="1"/>
          <p:nvPr>
            <p:ph type="title"/>
          </p:nvPr>
        </p:nvSpPr>
        <p:spPr>
          <a:xfrm>
            <a:off x="2235835" y="567893"/>
            <a:ext cx="46737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DESCRIPTIVE </a:t>
            </a:r>
            <a:r>
              <a:rPr lang="en-ID">
                <a:solidFill>
                  <a:srgbClr val="073763"/>
                </a:solidFill>
              </a:rPr>
              <a:t>ANALYSIS</a:t>
            </a:r>
            <a:endParaRPr>
              <a:solidFill>
                <a:srgbClr val="073763"/>
              </a:solidFill>
            </a:endParaRPr>
          </a:p>
        </p:txBody>
      </p:sp>
      <p:sp>
        <p:nvSpPr>
          <p:cNvPr id="328" name="Google Shape;328;p10"/>
          <p:cNvSpPr txBox="1"/>
          <p:nvPr/>
        </p:nvSpPr>
        <p:spPr>
          <a:xfrm>
            <a:off x="3937825" y="1409664"/>
            <a:ext cx="4159200" cy="2081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D" sz="1500">
                <a:solidFill>
                  <a:srgbClr val="073763"/>
                </a:solidFill>
                <a:latin typeface="Tahoma"/>
                <a:ea typeface="Tahoma"/>
                <a:cs typeface="Tahoma"/>
                <a:sym typeface="Tahoma"/>
              </a:rPr>
              <a:t>Berikut informasi dasar dari dataframe : </a:t>
            </a:r>
            <a:endParaRPr sz="1500">
              <a:solidFill>
                <a:srgbClr val="073763"/>
              </a:solidFill>
              <a:latin typeface="Tahoma"/>
              <a:ea typeface="Tahoma"/>
              <a:cs typeface="Tahoma"/>
              <a:sym typeface="Tahoma"/>
            </a:endParaRPr>
          </a:p>
          <a:p>
            <a:pPr indent="-278129" lvl="0" marL="283845" marR="0" rtl="0" algn="l">
              <a:lnSpc>
                <a:spcPct val="100000"/>
              </a:lnSpc>
              <a:spcBef>
                <a:spcPts val="1000"/>
              </a:spcBef>
              <a:spcAft>
                <a:spcPts val="0"/>
              </a:spcAft>
              <a:buClr>
                <a:srgbClr val="073763"/>
              </a:buClr>
              <a:buSzPts val="1700"/>
              <a:buFont typeface="Arial"/>
              <a:buChar char="●"/>
            </a:pPr>
            <a:r>
              <a:rPr lang="en-ID" sz="1500">
                <a:solidFill>
                  <a:srgbClr val="073763"/>
                </a:solidFill>
                <a:latin typeface="Tahoma"/>
                <a:ea typeface="Tahoma"/>
                <a:cs typeface="Tahoma"/>
                <a:sym typeface="Tahoma"/>
              </a:rPr>
              <a:t>Terdapat 252000 baris </a:t>
            </a:r>
            <a:r>
              <a:rPr lang="en-ID" sz="1500">
                <a:solidFill>
                  <a:srgbClr val="073763"/>
                </a:solidFill>
                <a:latin typeface="Tahoma"/>
                <a:ea typeface="Tahoma"/>
                <a:cs typeface="Tahoma"/>
                <a:sym typeface="Tahoma"/>
              </a:rPr>
              <a:t>dan </a:t>
            </a:r>
            <a:r>
              <a:rPr lang="en-ID" sz="1500">
                <a:solidFill>
                  <a:srgbClr val="073763"/>
                </a:solidFill>
                <a:latin typeface="Tahoma"/>
                <a:ea typeface="Tahoma"/>
                <a:cs typeface="Tahoma"/>
                <a:sym typeface="Tahoma"/>
              </a:rPr>
              <a:t>13 kolom data</a:t>
            </a:r>
            <a:endParaRPr sz="1500">
              <a:solidFill>
                <a:srgbClr val="073763"/>
              </a:solidFill>
              <a:latin typeface="Tahoma"/>
              <a:ea typeface="Tahoma"/>
              <a:cs typeface="Tahoma"/>
              <a:sym typeface="Tahoma"/>
            </a:endParaRPr>
          </a:p>
          <a:p>
            <a:pPr indent="-278130" lvl="0" marL="283845" marR="179705" rtl="0" algn="l">
              <a:lnSpc>
                <a:spcPct val="100000"/>
              </a:lnSpc>
              <a:spcBef>
                <a:spcPts val="0"/>
              </a:spcBef>
              <a:spcAft>
                <a:spcPts val="0"/>
              </a:spcAft>
              <a:buClr>
                <a:srgbClr val="073763"/>
              </a:buClr>
              <a:buSzPts val="1700"/>
              <a:buFont typeface="Arial"/>
              <a:buChar char="●"/>
            </a:pPr>
            <a:r>
              <a:rPr lang="en-ID" sz="1500">
                <a:solidFill>
                  <a:srgbClr val="073763"/>
                </a:solidFill>
                <a:latin typeface="Tahoma"/>
                <a:ea typeface="Tahoma"/>
                <a:cs typeface="Tahoma"/>
                <a:sym typeface="Tahoma"/>
              </a:rPr>
              <a:t>Dataframe terdiri atas 7 kolom numerik dan 6 kolom kategorikal</a:t>
            </a:r>
            <a:r>
              <a:rPr lang="en-ID" sz="1500">
                <a:solidFill>
                  <a:srgbClr val="073763"/>
                </a:solidFill>
                <a:latin typeface="Tahoma"/>
                <a:ea typeface="Tahoma"/>
                <a:cs typeface="Tahoma"/>
                <a:sym typeface="Tahoma"/>
              </a:rPr>
              <a:t> dengan </a:t>
            </a:r>
            <a:r>
              <a:rPr lang="en-ID" sz="1500">
                <a:solidFill>
                  <a:srgbClr val="073763"/>
                </a:solidFill>
                <a:latin typeface="Tahoma"/>
                <a:ea typeface="Tahoma"/>
                <a:cs typeface="Tahoma"/>
                <a:sym typeface="Tahoma"/>
              </a:rPr>
              <a:t>tipe data yang sudah sesuai</a:t>
            </a:r>
            <a:endParaRPr sz="1500">
              <a:solidFill>
                <a:srgbClr val="073763"/>
              </a:solidFill>
              <a:latin typeface="Tahoma"/>
              <a:ea typeface="Tahoma"/>
              <a:cs typeface="Tahoma"/>
              <a:sym typeface="Tahoma"/>
            </a:endParaRPr>
          </a:p>
          <a:p>
            <a:pPr indent="-278129" lvl="0" marL="283845" marR="268605" rtl="0" algn="l">
              <a:lnSpc>
                <a:spcPct val="100000"/>
              </a:lnSpc>
              <a:spcBef>
                <a:spcPts val="0"/>
              </a:spcBef>
              <a:spcAft>
                <a:spcPts val="0"/>
              </a:spcAft>
              <a:buClr>
                <a:srgbClr val="073763"/>
              </a:buClr>
              <a:buSzPts val="1700"/>
              <a:buFont typeface="Arial"/>
              <a:buChar char="●"/>
            </a:pPr>
            <a:r>
              <a:rPr lang="en-ID" sz="1500">
                <a:solidFill>
                  <a:srgbClr val="073763"/>
                </a:solidFill>
                <a:latin typeface="Tahoma"/>
                <a:ea typeface="Tahoma"/>
                <a:cs typeface="Tahoma"/>
                <a:sym typeface="Tahoma"/>
              </a:rPr>
              <a:t>Tidak terdapat missing ataupun duplicated values</a:t>
            </a:r>
            <a:endParaRPr sz="1500">
              <a:solidFill>
                <a:srgbClr val="073763"/>
              </a:solidFill>
              <a:latin typeface="Tahoma"/>
              <a:ea typeface="Tahoma"/>
              <a:cs typeface="Tahoma"/>
              <a:sym typeface="Tahoma"/>
            </a:endParaRPr>
          </a:p>
          <a:p>
            <a:pPr indent="-265430" lvl="0" marL="283845" marR="268605" rtl="0" algn="l">
              <a:lnSpc>
                <a:spcPct val="100000"/>
              </a:lnSpc>
              <a:spcBef>
                <a:spcPts val="0"/>
              </a:spcBef>
              <a:spcAft>
                <a:spcPts val="0"/>
              </a:spcAft>
              <a:buClr>
                <a:srgbClr val="073763"/>
              </a:buClr>
              <a:buSzPts val="1500"/>
              <a:buFont typeface="Tahoma"/>
              <a:buChar char="●"/>
            </a:pPr>
            <a:r>
              <a:rPr lang="en-ID" sz="1500">
                <a:solidFill>
                  <a:srgbClr val="073763"/>
                </a:solidFill>
                <a:latin typeface="Tahoma"/>
                <a:ea typeface="Tahoma"/>
                <a:cs typeface="Tahoma"/>
                <a:sym typeface="Tahoma"/>
              </a:rPr>
              <a:t>Variabel target adalah </a:t>
            </a:r>
            <a:r>
              <a:rPr b="1" lang="en-ID" sz="1500">
                <a:solidFill>
                  <a:srgbClr val="073763"/>
                </a:solidFill>
                <a:latin typeface="Tahoma"/>
                <a:ea typeface="Tahoma"/>
                <a:cs typeface="Tahoma"/>
                <a:sym typeface="Tahoma"/>
              </a:rPr>
              <a:t>Risk_Flag</a:t>
            </a:r>
            <a:endParaRPr b="1" sz="1500">
              <a:solidFill>
                <a:srgbClr val="073763"/>
              </a:solidFill>
              <a:latin typeface="Tahoma"/>
              <a:ea typeface="Tahoma"/>
              <a:cs typeface="Tahoma"/>
              <a:sym typeface="Tahoma"/>
            </a:endParaRPr>
          </a:p>
        </p:txBody>
      </p:sp>
      <p:pic>
        <p:nvPicPr>
          <p:cNvPr id="329" name="Google Shape;329;p10"/>
          <p:cNvPicPr preferRelativeResize="0"/>
          <p:nvPr/>
        </p:nvPicPr>
        <p:blipFill rotWithShape="1">
          <a:blip r:embed="rId3">
            <a:alphaModFix/>
          </a:blip>
          <a:srcRect b="0" l="0" r="0" t="0"/>
          <a:stretch/>
        </p:blipFill>
        <p:spPr>
          <a:xfrm>
            <a:off x="537163" y="1348865"/>
            <a:ext cx="2781723" cy="2722677"/>
          </a:xfrm>
          <a:prstGeom prst="rect">
            <a:avLst/>
          </a:prstGeom>
          <a:noFill/>
          <a:ln>
            <a:noFill/>
          </a:ln>
        </p:spPr>
      </p:pic>
      <p:pic>
        <p:nvPicPr>
          <p:cNvPr id="330" name="Google Shape;330;p10"/>
          <p:cNvPicPr preferRelativeResize="0"/>
          <p:nvPr/>
        </p:nvPicPr>
        <p:blipFill rotWithShape="1">
          <a:blip r:embed="rId4">
            <a:alphaModFix/>
          </a:blip>
          <a:srcRect b="0" l="0" r="0" t="0"/>
          <a:stretch/>
        </p:blipFill>
        <p:spPr>
          <a:xfrm>
            <a:off x="532295" y="4308954"/>
            <a:ext cx="2903528" cy="5548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11"/>
          <p:cNvGrpSpPr/>
          <p:nvPr/>
        </p:nvGrpSpPr>
        <p:grpSpPr>
          <a:xfrm>
            <a:off x="8429243" y="2990088"/>
            <a:ext cx="715010" cy="2153798"/>
            <a:chOff x="8429243" y="2990088"/>
            <a:chExt cx="715010" cy="2153798"/>
          </a:xfrm>
        </p:grpSpPr>
        <p:sp>
          <p:nvSpPr>
            <p:cNvPr id="336" name="Google Shape;336;p11"/>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1"/>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8" name="Google Shape;338;p11"/>
            <p:cNvPicPr preferRelativeResize="0"/>
            <p:nvPr/>
          </p:nvPicPr>
          <p:blipFill rotWithShape="1">
            <a:blip r:embed="rId3">
              <a:alphaModFix/>
            </a:blip>
            <a:srcRect b="0" l="0" r="0" t="0"/>
            <a:stretch/>
          </p:blipFill>
          <p:spPr>
            <a:xfrm>
              <a:off x="8557259" y="4532376"/>
              <a:ext cx="132588" cy="134073"/>
            </a:xfrm>
            <a:prstGeom prst="rect">
              <a:avLst/>
            </a:prstGeom>
            <a:noFill/>
            <a:ln>
              <a:noFill/>
            </a:ln>
          </p:spPr>
        </p:pic>
        <p:pic>
          <p:nvPicPr>
            <p:cNvPr id="339" name="Google Shape;339;p11"/>
            <p:cNvPicPr preferRelativeResize="0"/>
            <p:nvPr/>
          </p:nvPicPr>
          <p:blipFill rotWithShape="1">
            <a:blip r:embed="rId4">
              <a:alphaModFix/>
            </a:blip>
            <a:srcRect b="0" l="0" r="0" t="0"/>
            <a:stretch/>
          </p:blipFill>
          <p:spPr>
            <a:xfrm>
              <a:off x="8874251" y="4532376"/>
              <a:ext cx="132588" cy="134073"/>
            </a:xfrm>
            <a:prstGeom prst="rect">
              <a:avLst/>
            </a:prstGeom>
            <a:noFill/>
            <a:ln>
              <a:noFill/>
            </a:ln>
          </p:spPr>
        </p:pic>
        <p:pic>
          <p:nvPicPr>
            <p:cNvPr id="340" name="Google Shape;340;p11"/>
            <p:cNvPicPr preferRelativeResize="0"/>
            <p:nvPr/>
          </p:nvPicPr>
          <p:blipFill rotWithShape="1">
            <a:blip r:embed="rId5">
              <a:alphaModFix/>
            </a:blip>
            <a:srcRect b="0" l="0" r="0" t="0"/>
            <a:stretch/>
          </p:blipFill>
          <p:spPr>
            <a:xfrm>
              <a:off x="8714231" y="4532376"/>
              <a:ext cx="134112" cy="134073"/>
            </a:xfrm>
            <a:prstGeom prst="rect">
              <a:avLst/>
            </a:prstGeom>
            <a:noFill/>
            <a:ln>
              <a:noFill/>
            </a:ln>
          </p:spPr>
        </p:pic>
        <p:sp>
          <p:nvSpPr>
            <p:cNvPr id="341" name="Google Shape;341;p11"/>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1"/>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1"/>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44" name="Google Shape;344;p11"/>
          <p:cNvPicPr preferRelativeResize="0"/>
          <p:nvPr/>
        </p:nvPicPr>
        <p:blipFill rotWithShape="1">
          <a:blip r:embed="rId6">
            <a:alphaModFix/>
          </a:blip>
          <a:srcRect b="0" l="0" r="0" t="0"/>
          <a:stretch/>
        </p:blipFill>
        <p:spPr>
          <a:xfrm>
            <a:off x="109759" y="1903476"/>
            <a:ext cx="132556" cy="132587"/>
          </a:xfrm>
          <a:prstGeom prst="rect">
            <a:avLst/>
          </a:prstGeom>
          <a:noFill/>
          <a:ln>
            <a:noFill/>
          </a:ln>
        </p:spPr>
      </p:pic>
      <p:grpSp>
        <p:nvGrpSpPr>
          <p:cNvPr id="345" name="Google Shape;345;p11"/>
          <p:cNvGrpSpPr/>
          <p:nvPr/>
        </p:nvGrpSpPr>
        <p:grpSpPr>
          <a:xfrm>
            <a:off x="1555" y="0"/>
            <a:ext cx="715010" cy="2155190"/>
            <a:chOff x="1555" y="0"/>
            <a:chExt cx="715010" cy="2155190"/>
          </a:xfrm>
        </p:grpSpPr>
        <p:sp>
          <p:nvSpPr>
            <p:cNvPr id="346" name="Google Shape;346;p11"/>
            <p:cNvSpPr/>
            <p:nvPr/>
          </p:nvSpPr>
          <p:spPr>
            <a:xfrm>
              <a:off x="1555" y="0"/>
              <a:ext cx="715010" cy="725805"/>
            </a:xfrm>
            <a:custGeom>
              <a:rect b="b" l="l" r="r" t="t"/>
              <a:pathLst>
                <a:path extrusionOk="0" h="725805" w="715010">
                  <a:moveTo>
                    <a:pt x="714730" y="0"/>
                  </a:moveTo>
                  <a:lnTo>
                    <a:pt x="0" y="0"/>
                  </a:lnTo>
                  <a:lnTo>
                    <a:pt x="0" y="725424"/>
                  </a:lnTo>
                  <a:lnTo>
                    <a:pt x="714730" y="725424"/>
                  </a:lnTo>
                  <a:lnTo>
                    <a:pt x="71473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1"/>
            <p:cNvSpPr/>
            <p:nvPr/>
          </p:nvSpPr>
          <p:spPr>
            <a:xfrm>
              <a:off x="106680" y="213740"/>
              <a:ext cx="504825" cy="306070"/>
            </a:xfrm>
            <a:custGeom>
              <a:rect b="b" l="l" r="r" t="t"/>
              <a:pathLst>
                <a:path extrusionOk="0" h="306070" w="504825">
                  <a:moveTo>
                    <a:pt x="149313" y="154051"/>
                  </a:moveTo>
                  <a:lnTo>
                    <a:pt x="141719" y="106680"/>
                  </a:lnTo>
                  <a:lnTo>
                    <a:pt x="120573" y="65316"/>
                  </a:lnTo>
                  <a:lnTo>
                    <a:pt x="88290" y="32372"/>
                  </a:lnTo>
                  <a:lnTo>
                    <a:pt x="47294" y="10185"/>
                  </a:lnTo>
                  <a:lnTo>
                    <a:pt x="0" y="1143"/>
                  </a:lnTo>
                  <a:lnTo>
                    <a:pt x="0" y="305943"/>
                  </a:lnTo>
                  <a:lnTo>
                    <a:pt x="47294" y="297345"/>
                  </a:lnTo>
                  <a:lnTo>
                    <a:pt x="88290" y="275437"/>
                  </a:lnTo>
                  <a:lnTo>
                    <a:pt x="120573" y="242633"/>
                  </a:lnTo>
                  <a:lnTo>
                    <a:pt x="141719" y="201371"/>
                  </a:lnTo>
                  <a:lnTo>
                    <a:pt x="149313" y="154051"/>
                  </a:lnTo>
                  <a:close/>
                </a:path>
                <a:path extrusionOk="0" h="306070" w="504825">
                  <a:moveTo>
                    <a:pt x="332232" y="152781"/>
                  </a:moveTo>
                  <a:lnTo>
                    <a:pt x="324218" y="103555"/>
                  </a:lnTo>
                  <a:lnTo>
                    <a:pt x="301904" y="61150"/>
                  </a:lnTo>
                  <a:lnTo>
                    <a:pt x="267919" y="28092"/>
                  </a:lnTo>
                  <a:lnTo>
                    <a:pt x="224840" y="6870"/>
                  </a:lnTo>
                  <a:lnTo>
                    <a:pt x="175285" y="0"/>
                  </a:lnTo>
                  <a:lnTo>
                    <a:pt x="175285" y="304673"/>
                  </a:lnTo>
                  <a:lnTo>
                    <a:pt x="224840" y="298157"/>
                  </a:lnTo>
                  <a:lnTo>
                    <a:pt x="267919" y="277037"/>
                  </a:lnTo>
                  <a:lnTo>
                    <a:pt x="301904" y="243979"/>
                  </a:lnTo>
                  <a:lnTo>
                    <a:pt x="324218" y="201676"/>
                  </a:lnTo>
                  <a:lnTo>
                    <a:pt x="332232" y="152781"/>
                  </a:lnTo>
                  <a:close/>
                </a:path>
                <a:path extrusionOk="0" h="306070" w="504825">
                  <a:moveTo>
                    <a:pt x="504405" y="154051"/>
                  </a:moveTo>
                  <a:lnTo>
                    <a:pt x="496557" y="105676"/>
                  </a:lnTo>
                  <a:lnTo>
                    <a:pt x="474726" y="63690"/>
                  </a:lnTo>
                  <a:lnTo>
                    <a:pt x="441426" y="30607"/>
                  </a:lnTo>
                  <a:lnTo>
                    <a:pt x="399186" y="8928"/>
                  </a:lnTo>
                  <a:lnTo>
                    <a:pt x="350520" y="1143"/>
                  </a:lnTo>
                  <a:lnTo>
                    <a:pt x="350520" y="305943"/>
                  </a:lnTo>
                  <a:lnTo>
                    <a:pt x="399186" y="298259"/>
                  </a:lnTo>
                  <a:lnTo>
                    <a:pt x="441426" y="276809"/>
                  </a:lnTo>
                  <a:lnTo>
                    <a:pt x="474726" y="244005"/>
                  </a:lnTo>
                  <a:lnTo>
                    <a:pt x="496557" y="202285"/>
                  </a:lnTo>
                  <a:lnTo>
                    <a:pt x="504405" y="154051"/>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1"/>
            <p:cNvSpPr/>
            <p:nvPr/>
          </p:nvSpPr>
          <p:spPr>
            <a:xfrm>
              <a:off x="1555" y="723963"/>
              <a:ext cx="715010" cy="715010"/>
            </a:xfrm>
            <a:custGeom>
              <a:rect b="b" l="l" r="r" t="t"/>
              <a:pathLst>
                <a:path extrusionOk="0" h="715010" w="715010">
                  <a:moveTo>
                    <a:pt x="714730" y="0"/>
                  </a:moveTo>
                  <a:lnTo>
                    <a:pt x="0" y="0"/>
                  </a:lnTo>
                  <a:lnTo>
                    <a:pt x="0" y="714692"/>
                  </a:lnTo>
                  <a:lnTo>
                    <a:pt x="714730" y="714692"/>
                  </a:lnTo>
                  <a:lnTo>
                    <a:pt x="71473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1"/>
            <p:cNvSpPr/>
            <p:nvPr/>
          </p:nvSpPr>
          <p:spPr>
            <a:xfrm>
              <a:off x="1555" y="1440180"/>
              <a:ext cx="715010" cy="715010"/>
            </a:xfrm>
            <a:custGeom>
              <a:rect b="b" l="l" r="r" t="t"/>
              <a:pathLst>
                <a:path extrusionOk="0" h="715010" w="715010">
                  <a:moveTo>
                    <a:pt x="714724" y="0"/>
                  </a:moveTo>
                  <a:lnTo>
                    <a:pt x="0" y="0"/>
                  </a:lnTo>
                  <a:lnTo>
                    <a:pt x="0" y="356870"/>
                  </a:lnTo>
                  <a:lnTo>
                    <a:pt x="3269" y="405397"/>
                  </a:lnTo>
                  <a:lnTo>
                    <a:pt x="12790" y="451951"/>
                  </a:lnTo>
                  <a:lnTo>
                    <a:pt x="28131" y="496103"/>
                  </a:lnTo>
                  <a:lnTo>
                    <a:pt x="48860" y="537426"/>
                  </a:lnTo>
                  <a:lnTo>
                    <a:pt x="74546" y="575491"/>
                  </a:lnTo>
                  <a:lnTo>
                    <a:pt x="104757" y="609869"/>
                  </a:lnTo>
                  <a:lnTo>
                    <a:pt x="139061" y="640134"/>
                  </a:lnTo>
                  <a:lnTo>
                    <a:pt x="177027" y="665856"/>
                  </a:lnTo>
                  <a:lnTo>
                    <a:pt x="218223" y="686607"/>
                  </a:lnTo>
                  <a:lnTo>
                    <a:pt x="262218" y="701960"/>
                  </a:lnTo>
                  <a:lnTo>
                    <a:pt x="308579" y="711485"/>
                  </a:lnTo>
                  <a:lnTo>
                    <a:pt x="356876" y="714756"/>
                  </a:lnTo>
                  <a:lnTo>
                    <a:pt x="405395" y="711485"/>
                  </a:lnTo>
                  <a:lnTo>
                    <a:pt x="451941" y="701960"/>
                  </a:lnTo>
                  <a:lnTo>
                    <a:pt x="496088" y="686607"/>
                  </a:lnTo>
                  <a:lnTo>
                    <a:pt x="537406" y="665856"/>
                  </a:lnTo>
                  <a:lnTo>
                    <a:pt x="575467" y="640134"/>
                  </a:lnTo>
                  <a:lnTo>
                    <a:pt x="609843" y="609869"/>
                  </a:lnTo>
                  <a:lnTo>
                    <a:pt x="640105" y="575491"/>
                  </a:lnTo>
                  <a:lnTo>
                    <a:pt x="665826" y="537426"/>
                  </a:lnTo>
                  <a:lnTo>
                    <a:pt x="686576" y="496103"/>
                  </a:lnTo>
                  <a:lnTo>
                    <a:pt x="701928" y="451951"/>
                  </a:lnTo>
                  <a:lnTo>
                    <a:pt x="711454" y="405397"/>
                  </a:lnTo>
                  <a:lnTo>
                    <a:pt x="714724" y="356870"/>
                  </a:lnTo>
                  <a:lnTo>
                    <a:pt x="71472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1"/>
            <p:cNvSpPr/>
            <p:nvPr/>
          </p:nvSpPr>
          <p:spPr>
            <a:xfrm>
              <a:off x="1555" y="723900"/>
              <a:ext cx="715010" cy="716280"/>
            </a:xfrm>
            <a:custGeom>
              <a:rect b="b" l="l" r="r" t="t"/>
              <a:pathLst>
                <a:path extrusionOk="0" h="716280" w="715010">
                  <a:moveTo>
                    <a:pt x="0" y="0"/>
                  </a:moveTo>
                  <a:lnTo>
                    <a:pt x="0" y="716279"/>
                  </a:lnTo>
                  <a:lnTo>
                    <a:pt x="714724" y="716279"/>
                  </a:lnTo>
                  <a:lnTo>
                    <a:pt x="713076" y="667281"/>
                  </a:lnTo>
                  <a:lnTo>
                    <a:pt x="708202" y="619162"/>
                  </a:lnTo>
                  <a:lnTo>
                    <a:pt x="700208" y="572029"/>
                  </a:lnTo>
                  <a:lnTo>
                    <a:pt x="689201" y="525991"/>
                  </a:lnTo>
                  <a:lnTo>
                    <a:pt x="675288" y="481154"/>
                  </a:lnTo>
                  <a:lnTo>
                    <a:pt x="658574" y="437626"/>
                  </a:lnTo>
                  <a:lnTo>
                    <a:pt x="639166" y="395513"/>
                  </a:lnTo>
                  <a:lnTo>
                    <a:pt x="617169" y="354922"/>
                  </a:lnTo>
                  <a:lnTo>
                    <a:pt x="592691" y="315962"/>
                  </a:lnTo>
                  <a:lnTo>
                    <a:pt x="565838" y="278738"/>
                  </a:lnTo>
                  <a:lnTo>
                    <a:pt x="536716" y="243359"/>
                  </a:lnTo>
                  <a:lnTo>
                    <a:pt x="505430" y="209930"/>
                  </a:lnTo>
                  <a:lnTo>
                    <a:pt x="472088" y="178561"/>
                  </a:lnTo>
                  <a:lnTo>
                    <a:pt x="436796" y="149357"/>
                  </a:lnTo>
                  <a:lnTo>
                    <a:pt x="399661" y="122426"/>
                  </a:lnTo>
                  <a:lnTo>
                    <a:pt x="360787" y="97874"/>
                  </a:lnTo>
                  <a:lnTo>
                    <a:pt x="320282" y="75810"/>
                  </a:lnTo>
                  <a:lnTo>
                    <a:pt x="278252" y="56340"/>
                  </a:lnTo>
                  <a:lnTo>
                    <a:pt x="234804" y="39571"/>
                  </a:lnTo>
                  <a:lnTo>
                    <a:pt x="190043" y="25611"/>
                  </a:lnTo>
                  <a:lnTo>
                    <a:pt x="144075" y="14567"/>
                  </a:lnTo>
                  <a:lnTo>
                    <a:pt x="97008" y="6545"/>
                  </a:lnTo>
                  <a:lnTo>
                    <a:pt x="48947" y="1654"/>
                  </a:lnTo>
                  <a:lnTo>
                    <a:pt x="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1"/>
            <p:cNvSpPr/>
            <p:nvPr/>
          </p:nvSpPr>
          <p:spPr>
            <a:xfrm>
              <a:off x="185953" y="1266839"/>
              <a:ext cx="344805" cy="345440"/>
            </a:xfrm>
            <a:custGeom>
              <a:rect b="b" l="l" r="r" t="t"/>
              <a:pathLst>
                <a:path extrusionOk="0" h="345440" w="344805">
                  <a:moveTo>
                    <a:pt x="177616" y="0"/>
                  </a:moveTo>
                  <a:lnTo>
                    <a:pt x="133247" y="4390"/>
                  </a:lnTo>
                  <a:lnTo>
                    <a:pt x="90144" y="20940"/>
                  </a:lnTo>
                  <a:lnTo>
                    <a:pt x="51836" y="49299"/>
                  </a:lnTo>
                  <a:lnTo>
                    <a:pt x="23541" y="85695"/>
                  </a:lnTo>
                  <a:lnTo>
                    <a:pt x="6010" y="127686"/>
                  </a:lnTo>
                  <a:lnTo>
                    <a:pt x="0" y="172832"/>
                  </a:lnTo>
                  <a:lnTo>
                    <a:pt x="1271" y="193706"/>
                  </a:lnTo>
                  <a:lnTo>
                    <a:pt x="11658" y="234929"/>
                  </a:lnTo>
                  <a:lnTo>
                    <a:pt x="48216" y="292246"/>
                  </a:lnTo>
                  <a:lnTo>
                    <a:pt x="83098" y="320209"/>
                  </a:lnTo>
                  <a:lnTo>
                    <a:pt x="123351" y="338075"/>
                  </a:lnTo>
                  <a:lnTo>
                    <a:pt x="166765" y="345157"/>
                  </a:lnTo>
                  <a:lnTo>
                    <a:pt x="211128" y="340767"/>
                  </a:lnTo>
                  <a:lnTo>
                    <a:pt x="254228" y="324216"/>
                  </a:lnTo>
                  <a:lnTo>
                    <a:pt x="292556" y="295858"/>
                  </a:lnTo>
                  <a:lnTo>
                    <a:pt x="320859" y="259462"/>
                  </a:lnTo>
                  <a:lnTo>
                    <a:pt x="338389" y="217471"/>
                  </a:lnTo>
                  <a:lnTo>
                    <a:pt x="344398" y="172324"/>
                  </a:lnTo>
                  <a:lnTo>
                    <a:pt x="343126" y="151451"/>
                  </a:lnTo>
                  <a:lnTo>
                    <a:pt x="332729" y="110227"/>
                  </a:lnTo>
                  <a:lnTo>
                    <a:pt x="296170" y="52911"/>
                  </a:lnTo>
                  <a:lnTo>
                    <a:pt x="261291" y="24948"/>
                  </a:lnTo>
                  <a:lnTo>
                    <a:pt x="221035" y="7082"/>
                  </a:lnTo>
                  <a:lnTo>
                    <a:pt x="177616"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2" name="Google Shape;352;p11"/>
          <p:cNvSpPr txBox="1"/>
          <p:nvPr>
            <p:ph type="title"/>
          </p:nvPr>
        </p:nvSpPr>
        <p:spPr>
          <a:xfrm>
            <a:off x="2177922" y="567893"/>
            <a:ext cx="5594477" cy="535403"/>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FEATURES</a:t>
            </a:r>
            <a:r>
              <a:rPr lang="en-ID">
                <a:solidFill>
                  <a:srgbClr val="C5471C"/>
                </a:solidFill>
              </a:rPr>
              <a:t> </a:t>
            </a:r>
            <a:r>
              <a:rPr lang="en-ID"/>
              <a:t>EXPLANATION</a:t>
            </a:r>
            <a:endParaRPr/>
          </a:p>
        </p:txBody>
      </p:sp>
      <p:graphicFrame>
        <p:nvGraphicFramePr>
          <p:cNvPr id="353" name="Google Shape;353;p11"/>
          <p:cNvGraphicFramePr/>
          <p:nvPr/>
        </p:nvGraphicFramePr>
        <p:xfrm>
          <a:off x="841044" y="1221232"/>
          <a:ext cx="3000000" cy="3000000"/>
        </p:xfrm>
        <a:graphic>
          <a:graphicData uri="http://schemas.openxmlformats.org/drawingml/2006/table">
            <a:tbl>
              <a:tblPr bandRow="1" firstRow="1">
                <a:noFill/>
                <a:tableStyleId>{B6357AAC-4A21-4782-90E3-62C3C7F1F521}</a:tableStyleId>
              </a:tblPr>
              <a:tblGrid>
                <a:gridCol w="1816725"/>
                <a:gridCol w="5696575"/>
              </a:tblGrid>
              <a:tr h="731525">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8382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Id</a:t>
                      </a:r>
                      <a:endParaRPr sz="1100" u="none" cap="none" strike="noStrike">
                        <a:latin typeface="Trebuchet MS"/>
                        <a:ea typeface="Trebuchet MS"/>
                        <a:cs typeface="Trebuchet MS"/>
                        <a:sym typeface="Trebuchet MS"/>
                      </a:endParaRPr>
                    </a:p>
                  </a:txBody>
                  <a:tcPr marT="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91440" marR="232409" rtl="0" algn="l">
                        <a:lnSpc>
                          <a:spcPct val="100000"/>
                        </a:lnSpc>
                        <a:spcBef>
                          <a:spcPts val="0"/>
                        </a:spcBef>
                        <a:spcAft>
                          <a:spcPts val="0"/>
                        </a:spcAft>
                        <a:buClr>
                          <a:srgbClr val="C5471C"/>
                        </a:buClr>
                        <a:buSzPts val="1200"/>
                        <a:buFont typeface="Tahoma"/>
                        <a:buNone/>
                      </a:pPr>
                      <a:r>
                        <a:rPr lang="en-ID" sz="1200" u="none" cap="none" strike="noStrike">
                          <a:solidFill>
                            <a:srgbClr val="783F04"/>
                          </a:solidFill>
                          <a:latin typeface="Tahoma"/>
                          <a:ea typeface="Tahoma"/>
                          <a:cs typeface="Tahoma"/>
                          <a:sym typeface="Tahoma"/>
                        </a:rPr>
                        <a:t>Unique ID dari customer</a:t>
                      </a:r>
                      <a:endParaRPr sz="1200" u="none" cap="none" strike="noStrike">
                        <a:solidFill>
                          <a:srgbClr val="783F04"/>
                        </a:solidFill>
                        <a:latin typeface="Tahoma"/>
                        <a:ea typeface="Tahoma"/>
                        <a:cs typeface="Tahoma"/>
                        <a:sym typeface="Tahoma"/>
                      </a:endParaRPr>
                    </a:p>
                  </a:txBody>
                  <a:tcPr marT="74925" marB="0" marR="0" marL="0" anchor="ctr">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3185"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Income</a:t>
                      </a:r>
                      <a:endParaRPr sz="1100" u="none" cap="none" strike="noStrike">
                        <a:latin typeface="Trebuchet MS"/>
                        <a:ea typeface="Trebuchet MS"/>
                        <a:cs typeface="Trebuchet MS"/>
                        <a:sym typeface="Trebuchet MS"/>
                      </a:endParaRPr>
                    </a:p>
                  </a:txBody>
                  <a:tcPr marT="8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Income dari customer</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625">
                <a:tc>
                  <a:txBody>
                    <a:bodyPr/>
                    <a:lstStyle/>
                    <a:p>
                      <a:pPr indent="0" lvl="0" marL="0" marR="8255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Age</a:t>
                      </a:r>
                      <a:endParaRPr sz="1100" u="none" cap="none" strike="noStrike">
                        <a:latin typeface="Trebuchet MS"/>
                        <a:ea typeface="Trebuchet MS"/>
                        <a:cs typeface="Trebuchet MS"/>
                        <a:sym typeface="Trebuchet MS"/>
                      </a:endParaRPr>
                    </a:p>
                  </a:txBody>
                  <a:tcPr marT="8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Umur dari customer</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3185"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Experience</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Pengalaman profesional customer dalam tahun</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3185"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Married/Single</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Status hubungan (married atau single)</a:t>
                      </a:r>
                      <a:endParaRPr sz="1200" u="none" cap="none" strike="noStrike">
                        <a:solidFill>
                          <a:srgbClr val="783F04"/>
                        </a:solidFill>
                        <a:latin typeface="Tahoma"/>
                        <a:ea typeface="Tahoma"/>
                        <a:cs typeface="Tahoma"/>
                        <a:sym typeface="Tahoma"/>
                      </a:endParaRPr>
                    </a:p>
                  </a:txBody>
                  <a:tcPr marT="7557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382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House_Ownership</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Status kepemilikan Rumah (owned, rented, atau tidak keduanya)</a:t>
                      </a:r>
                      <a:endParaRPr sz="1200" u="none" cap="none" strike="noStrike">
                        <a:solidFill>
                          <a:srgbClr val="783F04"/>
                        </a:solidFill>
                        <a:latin typeface="Tahoma"/>
                        <a:ea typeface="Tahoma"/>
                        <a:cs typeface="Tahoma"/>
                        <a:sym typeface="Tahoma"/>
                      </a:endParaRPr>
                    </a:p>
                  </a:txBody>
                  <a:tcPr marT="7557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675">
                <a:tc>
                  <a:txBody>
                    <a:bodyPr/>
                    <a:lstStyle/>
                    <a:p>
                      <a:pPr indent="0" lvl="0" marL="0" marR="83185"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Car_Ownership</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Status kepemilikan mobil (yes atau no)</a:t>
                      </a:r>
                      <a:endParaRPr sz="1200" u="none" cap="none" strike="noStrike">
                        <a:solidFill>
                          <a:srgbClr val="783F04"/>
                        </a:solidFill>
                        <a:latin typeface="Tahoma"/>
                        <a:ea typeface="Tahoma"/>
                        <a:cs typeface="Tahoma"/>
                        <a:sym typeface="Tahoma"/>
                      </a:endParaRPr>
                    </a:p>
                  </a:txBody>
                  <a:tcPr marT="7557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25">
                <a:tc>
                  <a:txBody>
                    <a:bodyPr/>
                    <a:lstStyle/>
                    <a:p>
                      <a:pPr indent="0" lvl="0" marL="0" marR="8255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Profession</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Pekerjaan dari customer</a:t>
                      </a:r>
                      <a:endParaRPr sz="1200" u="none" cap="none" strike="noStrike">
                        <a:solidFill>
                          <a:srgbClr val="783F04"/>
                        </a:solidFill>
                        <a:latin typeface="Tahoma"/>
                        <a:ea typeface="Tahoma"/>
                        <a:cs typeface="Tahoma"/>
                        <a:sym typeface="Tahoma"/>
                      </a:endParaRPr>
                    </a:p>
                  </a:txBody>
                  <a:tcPr marT="7557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25">
                <a:tc>
                  <a:txBody>
                    <a:bodyPr/>
                    <a:lstStyle/>
                    <a:p>
                      <a:pPr indent="0" lvl="0" marL="0" marR="8255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CITY</a:t>
                      </a:r>
                      <a:endParaRPr sz="1100" u="none" cap="none" strike="noStrike">
                        <a:latin typeface="Trebuchet MS"/>
                        <a:ea typeface="Trebuchet MS"/>
                        <a:cs typeface="Trebuchet MS"/>
                        <a:sym typeface="Trebuchet MS"/>
                      </a:endParaRPr>
                    </a:p>
                  </a:txBody>
                  <a:tcPr marT="857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Kota tempat tinggal</a:t>
                      </a:r>
                      <a:endParaRPr sz="1200" u="none" cap="none" strike="noStrike">
                        <a:solidFill>
                          <a:srgbClr val="783F04"/>
                        </a:solidFill>
                        <a:latin typeface="Tahoma"/>
                        <a:ea typeface="Tahoma"/>
                        <a:cs typeface="Tahoma"/>
                        <a:sym typeface="Tahoma"/>
                      </a:endParaRPr>
                    </a:p>
                  </a:txBody>
                  <a:tcPr marT="76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p12"/>
          <p:cNvGrpSpPr/>
          <p:nvPr/>
        </p:nvGrpSpPr>
        <p:grpSpPr>
          <a:xfrm>
            <a:off x="8429243" y="2990088"/>
            <a:ext cx="715010" cy="2153798"/>
            <a:chOff x="8429243" y="2990088"/>
            <a:chExt cx="715010" cy="2153798"/>
          </a:xfrm>
        </p:grpSpPr>
        <p:sp>
          <p:nvSpPr>
            <p:cNvPr id="359" name="Google Shape;359;p12"/>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2"/>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1" name="Google Shape;361;p12"/>
            <p:cNvPicPr preferRelativeResize="0"/>
            <p:nvPr/>
          </p:nvPicPr>
          <p:blipFill rotWithShape="1">
            <a:blip r:embed="rId3">
              <a:alphaModFix/>
            </a:blip>
            <a:srcRect b="0" l="0" r="0" t="0"/>
            <a:stretch/>
          </p:blipFill>
          <p:spPr>
            <a:xfrm>
              <a:off x="8557259" y="4532376"/>
              <a:ext cx="132588" cy="134073"/>
            </a:xfrm>
            <a:prstGeom prst="rect">
              <a:avLst/>
            </a:prstGeom>
            <a:noFill/>
            <a:ln>
              <a:noFill/>
            </a:ln>
          </p:spPr>
        </p:pic>
        <p:pic>
          <p:nvPicPr>
            <p:cNvPr id="362" name="Google Shape;362;p12"/>
            <p:cNvPicPr preferRelativeResize="0"/>
            <p:nvPr/>
          </p:nvPicPr>
          <p:blipFill rotWithShape="1">
            <a:blip r:embed="rId4">
              <a:alphaModFix/>
            </a:blip>
            <a:srcRect b="0" l="0" r="0" t="0"/>
            <a:stretch/>
          </p:blipFill>
          <p:spPr>
            <a:xfrm>
              <a:off x="8874251" y="4532376"/>
              <a:ext cx="132588" cy="134073"/>
            </a:xfrm>
            <a:prstGeom prst="rect">
              <a:avLst/>
            </a:prstGeom>
            <a:noFill/>
            <a:ln>
              <a:noFill/>
            </a:ln>
          </p:spPr>
        </p:pic>
        <p:pic>
          <p:nvPicPr>
            <p:cNvPr id="363" name="Google Shape;363;p12"/>
            <p:cNvPicPr preferRelativeResize="0"/>
            <p:nvPr/>
          </p:nvPicPr>
          <p:blipFill rotWithShape="1">
            <a:blip r:embed="rId5">
              <a:alphaModFix/>
            </a:blip>
            <a:srcRect b="0" l="0" r="0" t="0"/>
            <a:stretch/>
          </p:blipFill>
          <p:spPr>
            <a:xfrm>
              <a:off x="8714231" y="4532376"/>
              <a:ext cx="134112" cy="134073"/>
            </a:xfrm>
            <a:prstGeom prst="rect">
              <a:avLst/>
            </a:prstGeom>
            <a:noFill/>
            <a:ln>
              <a:noFill/>
            </a:ln>
          </p:spPr>
        </p:pic>
        <p:sp>
          <p:nvSpPr>
            <p:cNvPr id="364" name="Google Shape;364;p12"/>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2"/>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2"/>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367" name="Google Shape;367;p12"/>
          <p:cNvPicPr preferRelativeResize="0"/>
          <p:nvPr/>
        </p:nvPicPr>
        <p:blipFill rotWithShape="1">
          <a:blip r:embed="rId6">
            <a:alphaModFix/>
          </a:blip>
          <a:srcRect b="0" l="0" r="0" t="0"/>
          <a:stretch/>
        </p:blipFill>
        <p:spPr>
          <a:xfrm>
            <a:off x="109759" y="1903476"/>
            <a:ext cx="132556" cy="132587"/>
          </a:xfrm>
          <a:prstGeom prst="rect">
            <a:avLst/>
          </a:prstGeom>
          <a:noFill/>
          <a:ln>
            <a:noFill/>
          </a:ln>
        </p:spPr>
      </p:pic>
      <p:grpSp>
        <p:nvGrpSpPr>
          <p:cNvPr id="368" name="Google Shape;368;p12"/>
          <p:cNvGrpSpPr/>
          <p:nvPr/>
        </p:nvGrpSpPr>
        <p:grpSpPr>
          <a:xfrm>
            <a:off x="1555" y="0"/>
            <a:ext cx="715010" cy="2155190"/>
            <a:chOff x="1555" y="0"/>
            <a:chExt cx="715010" cy="2155190"/>
          </a:xfrm>
        </p:grpSpPr>
        <p:sp>
          <p:nvSpPr>
            <p:cNvPr id="369" name="Google Shape;369;p12"/>
            <p:cNvSpPr/>
            <p:nvPr/>
          </p:nvSpPr>
          <p:spPr>
            <a:xfrm>
              <a:off x="1555" y="0"/>
              <a:ext cx="715010" cy="725805"/>
            </a:xfrm>
            <a:custGeom>
              <a:rect b="b" l="l" r="r" t="t"/>
              <a:pathLst>
                <a:path extrusionOk="0" h="725805" w="715010">
                  <a:moveTo>
                    <a:pt x="714730" y="0"/>
                  </a:moveTo>
                  <a:lnTo>
                    <a:pt x="0" y="0"/>
                  </a:lnTo>
                  <a:lnTo>
                    <a:pt x="0" y="725424"/>
                  </a:lnTo>
                  <a:lnTo>
                    <a:pt x="714730" y="725424"/>
                  </a:lnTo>
                  <a:lnTo>
                    <a:pt x="71473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12"/>
            <p:cNvSpPr/>
            <p:nvPr/>
          </p:nvSpPr>
          <p:spPr>
            <a:xfrm>
              <a:off x="106680" y="213740"/>
              <a:ext cx="504825" cy="306070"/>
            </a:xfrm>
            <a:custGeom>
              <a:rect b="b" l="l" r="r" t="t"/>
              <a:pathLst>
                <a:path extrusionOk="0" h="306070" w="504825">
                  <a:moveTo>
                    <a:pt x="149313" y="154051"/>
                  </a:moveTo>
                  <a:lnTo>
                    <a:pt x="141719" y="106680"/>
                  </a:lnTo>
                  <a:lnTo>
                    <a:pt x="120573" y="65316"/>
                  </a:lnTo>
                  <a:lnTo>
                    <a:pt x="88290" y="32372"/>
                  </a:lnTo>
                  <a:lnTo>
                    <a:pt x="47294" y="10185"/>
                  </a:lnTo>
                  <a:lnTo>
                    <a:pt x="0" y="1143"/>
                  </a:lnTo>
                  <a:lnTo>
                    <a:pt x="0" y="305943"/>
                  </a:lnTo>
                  <a:lnTo>
                    <a:pt x="47294" y="297345"/>
                  </a:lnTo>
                  <a:lnTo>
                    <a:pt x="88290" y="275437"/>
                  </a:lnTo>
                  <a:lnTo>
                    <a:pt x="120573" y="242633"/>
                  </a:lnTo>
                  <a:lnTo>
                    <a:pt x="141719" y="201371"/>
                  </a:lnTo>
                  <a:lnTo>
                    <a:pt x="149313" y="154051"/>
                  </a:lnTo>
                  <a:close/>
                </a:path>
                <a:path extrusionOk="0" h="306070" w="504825">
                  <a:moveTo>
                    <a:pt x="332232" y="152781"/>
                  </a:moveTo>
                  <a:lnTo>
                    <a:pt x="324218" y="103555"/>
                  </a:lnTo>
                  <a:lnTo>
                    <a:pt x="301904" y="61150"/>
                  </a:lnTo>
                  <a:lnTo>
                    <a:pt x="267919" y="28092"/>
                  </a:lnTo>
                  <a:lnTo>
                    <a:pt x="224840" y="6870"/>
                  </a:lnTo>
                  <a:lnTo>
                    <a:pt x="175285" y="0"/>
                  </a:lnTo>
                  <a:lnTo>
                    <a:pt x="175285" y="304673"/>
                  </a:lnTo>
                  <a:lnTo>
                    <a:pt x="224840" y="298157"/>
                  </a:lnTo>
                  <a:lnTo>
                    <a:pt x="267919" y="277037"/>
                  </a:lnTo>
                  <a:lnTo>
                    <a:pt x="301904" y="243979"/>
                  </a:lnTo>
                  <a:lnTo>
                    <a:pt x="324218" y="201676"/>
                  </a:lnTo>
                  <a:lnTo>
                    <a:pt x="332232" y="152781"/>
                  </a:lnTo>
                  <a:close/>
                </a:path>
                <a:path extrusionOk="0" h="306070" w="504825">
                  <a:moveTo>
                    <a:pt x="504405" y="154051"/>
                  </a:moveTo>
                  <a:lnTo>
                    <a:pt x="496557" y="105676"/>
                  </a:lnTo>
                  <a:lnTo>
                    <a:pt x="474726" y="63690"/>
                  </a:lnTo>
                  <a:lnTo>
                    <a:pt x="441426" y="30607"/>
                  </a:lnTo>
                  <a:lnTo>
                    <a:pt x="399186" y="8928"/>
                  </a:lnTo>
                  <a:lnTo>
                    <a:pt x="350520" y="1143"/>
                  </a:lnTo>
                  <a:lnTo>
                    <a:pt x="350520" y="305943"/>
                  </a:lnTo>
                  <a:lnTo>
                    <a:pt x="399186" y="298259"/>
                  </a:lnTo>
                  <a:lnTo>
                    <a:pt x="441426" y="276809"/>
                  </a:lnTo>
                  <a:lnTo>
                    <a:pt x="474726" y="244005"/>
                  </a:lnTo>
                  <a:lnTo>
                    <a:pt x="496557" y="202285"/>
                  </a:lnTo>
                  <a:lnTo>
                    <a:pt x="504405" y="154051"/>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12"/>
            <p:cNvSpPr/>
            <p:nvPr/>
          </p:nvSpPr>
          <p:spPr>
            <a:xfrm>
              <a:off x="1555" y="723963"/>
              <a:ext cx="715010" cy="715010"/>
            </a:xfrm>
            <a:custGeom>
              <a:rect b="b" l="l" r="r" t="t"/>
              <a:pathLst>
                <a:path extrusionOk="0" h="715010" w="715010">
                  <a:moveTo>
                    <a:pt x="714730" y="0"/>
                  </a:moveTo>
                  <a:lnTo>
                    <a:pt x="0" y="0"/>
                  </a:lnTo>
                  <a:lnTo>
                    <a:pt x="0" y="714692"/>
                  </a:lnTo>
                  <a:lnTo>
                    <a:pt x="714730" y="714692"/>
                  </a:lnTo>
                  <a:lnTo>
                    <a:pt x="71473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12"/>
            <p:cNvSpPr/>
            <p:nvPr/>
          </p:nvSpPr>
          <p:spPr>
            <a:xfrm>
              <a:off x="1555" y="1440180"/>
              <a:ext cx="715010" cy="715010"/>
            </a:xfrm>
            <a:custGeom>
              <a:rect b="b" l="l" r="r" t="t"/>
              <a:pathLst>
                <a:path extrusionOk="0" h="715010" w="715010">
                  <a:moveTo>
                    <a:pt x="714724" y="0"/>
                  </a:moveTo>
                  <a:lnTo>
                    <a:pt x="0" y="0"/>
                  </a:lnTo>
                  <a:lnTo>
                    <a:pt x="0" y="356870"/>
                  </a:lnTo>
                  <a:lnTo>
                    <a:pt x="3269" y="405397"/>
                  </a:lnTo>
                  <a:lnTo>
                    <a:pt x="12790" y="451951"/>
                  </a:lnTo>
                  <a:lnTo>
                    <a:pt x="28131" y="496103"/>
                  </a:lnTo>
                  <a:lnTo>
                    <a:pt x="48860" y="537426"/>
                  </a:lnTo>
                  <a:lnTo>
                    <a:pt x="74546" y="575491"/>
                  </a:lnTo>
                  <a:lnTo>
                    <a:pt x="104757" y="609869"/>
                  </a:lnTo>
                  <a:lnTo>
                    <a:pt x="139061" y="640134"/>
                  </a:lnTo>
                  <a:lnTo>
                    <a:pt x="177027" y="665856"/>
                  </a:lnTo>
                  <a:lnTo>
                    <a:pt x="218223" y="686607"/>
                  </a:lnTo>
                  <a:lnTo>
                    <a:pt x="262218" y="701960"/>
                  </a:lnTo>
                  <a:lnTo>
                    <a:pt x="308579" y="711485"/>
                  </a:lnTo>
                  <a:lnTo>
                    <a:pt x="356876" y="714756"/>
                  </a:lnTo>
                  <a:lnTo>
                    <a:pt x="405395" y="711485"/>
                  </a:lnTo>
                  <a:lnTo>
                    <a:pt x="451941" y="701960"/>
                  </a:lnTo>
                  <a:lnTo>
                    <a:pt x="496088" y="686607"/>
                  </a:lnTo>
                  <a:lnTo>
                    <a:pt x="537406" y="665856"/>
                  </a:lnTo>
                  <a:lnTo>
                    <a:pt x="575467" y="640134"/>
                  </a:lnTo>
                  <a:lnTo>
                    <a:pt x="609843" y="609869"/>
                  </a:lnTo>
                  <a:lnTo>
                    <a:pt x="640105" y="575491"/>
                  </a:lnTo>
                  <a:lnTo>
                    <a:pt x="665826" y="537426"/>
                  </a:lnTo>
                  <a:lnTo>
                    <a:pt x="686576" y="496103"/>
                  </a:lnTo>
                  <a:lnTo>
                    <a:pt x="701928" y="451951"/>
                  </a:lnTo>
                  <a:lnTo>
                    <a:pt x="711454" y="405397"/>
                  </a:lnTo>
                  <a:lnTo>
                    <a:pt x="714724" y="356870"/>
                  </a:lnTo>
                  <a:lnTo>
                    <a:pt x="71472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12"/>
            <p:cNvSpPr/>
            <p:nvPr/>
          </p:nvSpPr>
          <p:spPr>
            <a:xfrm>
              <a:off x="1555" y="723900"/>
              <a:ext cx="715010" cy="716280"/>
            </a:xfrm>
            <a:custGeom>
              <a:rect b="b" l="l" r="r" t="t"/>
              <a:pathLst>
                <a:path extrusionOk="0" h="716280" w="715010">
                  <a:moveTo>
                    <a:pt x="0" y="0"/>
                  </a:moveTo>
                  <a:lnTo>
                    <a:pt x="0" y="716279"/>
                  </a:lnTo>
                  <a:lnTo>
                    <a:pt x="714724" y="716279"/>
                  </a:lnTo>
                  <a:lnTo>
                    <a:pt x="713076" y="667281"/>
                  </a:lnTo>
                  <a:lnTo>
                    <a:pt x="708202" y="619162"/>
                  </a:lnTo>
                  <a:lnTo>
                    <a:pt x="700208" y="572029"/>
                  </a:lnTo>
                  <a:lnTo>
                    <a:pt x="689201" y="525991"/>
                  </a:lnTo>
                  <a:lnTo>
                    <a:pt x="675288" y="481154"/>
                  </a:lnTo>
                  <a:lnTo>
                    <a:pt x="658574" y="437626"/>
                  </a:lnTo>
                  <a:lnTo>
                    <a:pt x="639166" y="395513"/>
                  </a:lnTo>
                  <a:lnTo>
                    <a:pt x="617169" y="354922"/>
                  </a:lnTo>
                  <a:lnTo>
                    <a:pt x="592691" y="315962"/>
                  </a:lnTo>
                  <a:lnTo>
                    <a:pt x="565838" y="278738"/>
                  </a:lnTo>
                  <a:lnTo>
                    <a:pt x="536716" y="243359"/>
                  </a:lnTo>
                  <a:lnTo>
                    <a:pt x="505430" y="209930"/>
                  </a:lnTo>
                  <a:lnTo>
                    <a:pt x="472088" y="178561"/>
                  </a:lnTo>
                  <a:lnTo>
                    <a:pt x="436796" y="149357"/>
                  </a:lnTo>
                  <a:lnTo>
                    <a:pt x="399661" y="122426"/>
                  </a:lnTo>
                  <a:lnTo>
                    <a:pt x="360787" y="97874"/>
                  </a:lnTo>
                  <a:lnTo>
                    <a:pt x="320282" y="75810"/>
                  </a:lnTo>
                  <a:lnTo>
                    <a:pt x="278252" y="56340"/>
                  </a:lnTo>
                  <a:lnTo>
                    <a:pt x="234804" y="39571"/>
                  </a:lnTo>
                  <a:lnTo>
                    <a:pt x="190043" y="25611"/>
                  </a:lnTo>
                  <a:lnTo>
                    <a:pt x="144075" y="14567"/>
                  </a:lnTo>
                  <a:lnTo>
                    <a:pt x="97008" y="6545"/>
                  </a:lnTo>
                  <a:lnTo>
                    <a:pt x="48947" y="1654"/>
                  </a:lnTo>
                  <a:lnTo>
                    <a:pt x="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12"/>
            <p:cNvSpPr/>
            <p:nvPr/>
          </p:nvSpPr>
          <p:spPr>
            <a:xfrm>
              <a:off x="185953" y="1266839"/>
              <a:ext cx="344805" cy="345440"/>
            </a:xfrm>
            <a:custGeom>
              <a:rect b="b" l="l" r="r" t="t"/>
              <a:pathLst>
                <a:path extrusionOk="0" h="345440" w="344805">
                  <a:moveTo>
                    <a:pt x="177616" y="0"/>
                  </a:moveTo>
                  <a:lnTo>
                    <a:pt x="133247" y="4390"/>
                  </a:lnTo>
                  <a:lnTo>
                    <a:pt x="90144" y="20940"/>
                  </a:lnTo>
                  <a:lnTo>
                    <a:pt x="51836" y="49299"/>
                  </a:lnTo>
                  <a:lnTo>
                    <a:pt x="23541" y="85695"/>
                  </a:lnTo>
                  <a:lnTo>
                    <a:pt x="6010" y="127686"/>
                  </a:lnTo>
                  <a:lnTo>
                    <a:pt x="0" y="172832"/>
                  </a:lnTo>
                  <a:lnTo>
                    <a:pt x="1271" y="193706"/>
                  </a:lnTo>
                  <a:lnTo>
                    <a:pt x="11658" y="234929"/>
                  </a:lnTo>
                  <a:lnTo>
                    <a:pt x="48216" y="292246"/>
                  </a:lnTo>
                  <a:lnTo>
                    <a:pt x="83098" y="320209"/>
                  </a:lnTo>
                  <a:lnTo>
                    <a:pt x="123351" y="338075"/>
                  </a:lnTo>
                  <a:lnTo>
                    <a:pt x="166765" y="345157"/>
                  </a:lnTo>
                  <a:lnTo>
                    <a:pt x="211128" y="340767"/>
                  </a:lnTo>
                  <a:lnTo>
                    <a:pt x="254228" y="324216"/>
                  </a:lnTo>
                  <a:lnTo>
                    <a:pt x="292556" y="295858"/>
                  </a:lnTo>
                  <a:lnTo>
                    <a:pt x="320859" y="259462"/>
                  </a:lnTo>
                  <a:lnTo>
                    <a:pt x="338389" y="217471"/>
                  </a:lnTo>
                  <a:lnTo>
                    <a:pt x="344398" y="172324"/>
                  </a:lnTo>
                  <a:lnTo>
                    <a:pt x="343126" y="151451"/>
                  </a:lnTo>
                  <a:lnTo>
                    <a:pt x="332729" y="110227"/>
                  </a:lnTo>
                  <a:lnTo>
                    <a:pt x="296170" y="52911"/>
                  </a:lnTo>
                  <a:lnTo>
                    <a:pt x="261291" y="24948"/>
                  </a:lnTo>
                  <a:lnTo>
                    <a:pt x="221035" y="7082"/>
                  </a:lnTo>
                  <a:lnTo>
                    <a:pt x="177616"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375" name="Google Shape;375;p12"/>
          <p:cNvGraphicFramePr/>
          <p:nvPr/>
        </p:nvGraphicFramePr>
        <p:xfrm>
          <a:off x="841044" y="1221232"/>
          <a:ext cx="3000000" cy="3000000"/>
        </p:xfrm>
        <a:graphic>
          <a:graphicData uri="http://schemas.openxmlformats.org/drawingml/2006/table">
            <a:tbl>
              <a:tblPr bandRow="1" firstRow="1">
                <a:noFill/>
                <a:tableStyleId>{B6357AAC-4A21-4782-90E3-62C3C7F1F521}</a:tableStyleId>
              </a:tblPr>
              <a:tblGrid>
                <a:gridCol w="1816725"/>
                <a:gridCol w="5696575"/>
              </a:tblGrid>
              <a:tr h="365750">
                <a:tc>
                  <a:txBody>
                    <a:bodyPr/>
                    <a:lstStyle/>
                    <a:p>
                      <a:pPr indent="0" lvl="0" marL="0" marR="8255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STATE</a:t>
                      </a:r>
                      <a:endParaRPr sz="1100" u="none" cap="none" strike="noStrike">
                        <a:latin typeface="Trebuchet MS"/>
                        <a:ea typeface="Trebuchet MS"/>
                        <a:cs typeface="Trebuchet MS"/>
                        <a:sym typeface="Trebuchet MS"/>
                      </a:endParaRPr>
                    </a:p>
                  </a:txBody>
                  <a:tcPr marT="8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State tempat tinggal</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255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CURRENT_JOB_YRS</a:t>
                      </a:r>
                      <a:endParaRPr sz="1100" u="none" cap="none" strike="noStrike">
                        <a:latin typeface="Trebuchet MS"/>
                        <a:ea typeface="Trebuchet MS"/>
                        <a:cs typeface="Trebuchet MS"/>
                        <a:sym typeface="Trebuchet MS"/>
                      </a:endParaRPr>
                    </a:p>
                  </a:txBody>
                  <a:tcPr marT="8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Tahun pengalaman dalam pekerjaan saat ini</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625">
                <a:tc>
                  <a:txBody>
                    <a:bodyPr/>
                    <a:lstStyle/>
                    <a:p>
                      <a:pPr indent="0" lvl="0" marL="0" marR="83185"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CURRENT_HOUSE_YRS</a:t>
                      </a:r>
                      <a:endParaRPr sz="1100" u="none" cap="none" strike="noStrike">
                        <a:latin typeface="Trebuchet MS"/>
                        <a:ea typeface="Trebuchet MS"/>
                        <a:cs typeface="Trebuchet MS"/>
                        <a:sym typeface="Trebuchet MS"/>
                      </a:endParaRPr>
                    </a:p>
                  </a:txBody>
                  <a:tcPr marT="844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91440" marR="0" rtl="0" algn="l">
                        <a:lnSpc>
                          <a:spcPct val="100000"/>
                        </a:lnSpc>
                        <a:spcBef>
                          <a:spcPts val="0"/>
                        </a:spcBef>
                        <a:spcAft>
                          <a:spcPts val="0"/>
                        </a:spcAft>
                        <a:buNone/>
                      </a:pPr>
                      <a:r>
                        <a:rPr lang="en-ID" sz="1200" u="none" cap="none" strike="noStrike">
                          <a:solidFill>
                            <a:srgbClr val="783F04"/>
                          </a:solidFill>
                          <a:latin typeface="Tahoma"/>
                          <a:ea typeface="Tahoma"/>
                          <a:cs typeface="Tahoma"/>
                          <a:sym typeface="Tahoma"/>
                        </a:rPr>
                        <a:t>Jumlah tahun tinggal di tempat tinggal saat ini</a:t>
                      </a:r>
                      <a:endParaRPr sz="1200" u="none" cap="none" strike="noStrike">
                        <a:solidFill>
                          <a:srgbClr val="783F04"/>
                        </a:solidFill>
                        <a:latin typeface="Tahoma"/>
                        <a:ea typeface="Tahoma"/>
                        <a:cs typeface="Tahoma"/>
                        <a:sym typeface="Tahoma"/>
                      </a:endParaRPr>
                    </a:p>
                  </a:txBody>
                  <a:tcPr marT="7492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r h="365750">
                <a:tc>
                  <a:txBody>
                    <a:bodyPr/>
                    <a:lstStyle/>
                    <a:p>
                      <a:pPr indent="0" lvl="0" marL="0" marR="83820" rtl="0" algn="r">
                        <a:lnSpc>
                          <a:spcPct val="100000"/>
                        </a:lnSpc>
                        <a:spcBef>
                          <a:spcPts val="0"/>
                        </a:spcBef>
                        <a:spcAft>
                          <a:spcPts val="0"/>
                        </a:spcAft>
                        <a:buNone/>
                      </a:pPr>
                      <a:r>
                        <a:rPr b="1" lang="en-ID" sz="1100" u="none" cap="none" strike="noStrike">
                          <a:solidFill>
                            <a:srgbClr val="FFFFFF"/>
                          </a:solidFill>
                          <a:latin typeface="Trebuchet MS"/>
                          <a:ea typeface="Trebuchet MS"/>
                          <a:cs typeface="Trebuchet MS"/>
                          <a:sym typeface="Trebuchet MS"/>
                        </a:rPr>
                        <a:t>Risk_Flag</a:t>
                      </a:r>
                      <a:endParaRPr sz="1100" u="none" cap="none" strike="noStrike">
                        <a:latin typeface="Trebuchet MS"/>
                        <a:ea typeface="Trebuchet MS"/>
                        <a:cs typeface="Trebuchet MS"/>
                        <a:sym typeface="Trebuchet MS"/>
                      </a:endParaRPr>
                    </a:p>
                  </a:txBody>
                  <a:tcPr marT="851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91440" marR="0" rtl="0" algn="l">
                        <a:lnSpc>
                          <a:spcPct val="100000"/>
                        </a:lnSpc>
                        <a:spcBef>
                          <a:spcPts val="0"/>
                        </a:spcBef>
                        <a:spcAft>
                          <a:spcPts val="0"/>
                        </a:spcAft>
                        <a:buNone/>
                      </a:pPr>
                      <a:r>
                        <a:rPr b="1" lang="en-ID" sz="1200" u="none" cap="none" strike="noStrike">
                          <a:solidFill>
                            <a:srgbClr val="244061"/>
                          </a:solidFill>
                          <a:latin typeface="Tahoma"/>
                          <a:ea typeface="Tahoma"/>
                          <a:cs typeface="Tahoma"/>
                          <a:sym typeface="Tahoma"/>
                        </a:rPr>
                        <a:t>Status pinjaman (0 : tidak gagal bayar atau 1 : gagal bayar/default )</a:t>
                      </a:r>
                      <a:endParaRPr b="1" sz="1200" u="none" cap="none" strike="noStrike">
                        <a:solidFill>
                          <a:srgbClr val="244061"/>
                        </a:solidFill>
                        <a:latin typeface="Tahoma"/>
                        <a:ea typeface="Tahoma"/>
                        <a:cs typeface="Tahoma"/>
                        <a:sym typeface="Tahoma"/>
                      </a:endParaRPr>
                    </a:p>
                  </a:txBody>
                  <a:tcPr marT="75575"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bl>
          </a:graphicData>
        </a:graphic>
      </p:graphicFrame>
      <p:sp>
        <p:nvSpPr>
          <p:cNvPr id="376" name="Google Shape;376;p12"/>
          <p:cNvSpPr txBox="1"/>
          <p:nvPr/>
        </p:nvSpPr>
        <p:spPr>
          <a:xfrm>
            <a:off x="2177922" y="567893"/>
            <a:ext cx="5594477" cy="535403"/>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3400">
                <a:solidFill>
                  <a:srgbClr val="974806"/>
                </a:solidFill>
                <a:latin typeface="Trebuchet MS"/>
                <a:ea typeface="Trebuchet MS"/>
                <a:cs typeface="Trebuchet MS"/>
                <a:sym typeface="Trebuchet MS"/>
              </a:rPr>
              <a:t>FEATURES</a:t>
            </a:r>
            <a:r>
              <a:rPr b="1" i="0" lang="en-ID" sz="3400">
                <a:solidFill>
                  <a:srgbClr val="C5471C"/>
                </a:solidFill>
                <a:latin typeface="Trebuchet MS"/>
                <a:ea typeface="Trebuchet MS"/>
                <a:cs typeface="Trebuchet MS"/>
                <a:sym typeface="Trebuchet MS"/>
              </a:rPr>
              <a:t> </a:t>
            </a:r>
            <a:r>
              <a:rPr b="1" i="0" lang="en-ID" sz="3400">
                <a:solidFill>
                  <a:srgbClr val="354558"/>
                </a:solidFill>
                <a:latin typeface="Trebuchet MS"/>
                <a:ea typeface="Trebuchet MS"/>
                <a:cs typeface="Trebuchet MS"/>
                <a:sym typeface="Trebuchet MS"/>
              </a:rPr>
              <a:t>EXPLANATION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6ae90d88e4_0_4"/>
          <p:cNvSpPr/>
          <p:nvPr/>
        </p:nvSpPr>
        <p:spPr>
          <a:xfrm>
            <a:off x="6254496" y="-278543"/>
            <a:ext cx="725804" cy="723900"/>
          </a:xfrm>
          <a:custGeom>
            <a:rect b="b" l="l" r="r" t="t"/>
            <a:pathLst>
              <a:path extrusionOk="0" h="723900" w="725804">
                <a:moveTo>
                  <a:pt x="725360" y="0"/>
                </a:moveTo>
                <a:lnTo>
                  <a:pt x="0" y="0"/>
                </a:lnTo>
                <a:lnTo>
                  <a:pt x="0" y="723836"/>
                </a:lnTo>
                <a:lnTo>
                  <a:pt x="725360" y="723836"/>
                </a:lnTo>
                <a:lnTo>
                  <a:pt x="72536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82" name="Google Shape;382;g26ae90d88e4_0_4"/>
          <p:cNvGrpSpPr/>
          <p:nvPr/>
        </p:nvGrpSpPr>
        <p:grpSpPr>
          <a:xfrm>
            <a:off x="6254496" y="-278606"/>
            <a:ext cx="2890101" cy="723963"/>
            <a:chOff x="6254496" y="0"/>
            <a:chExt cx="2890101" cy="723963"/>
          </a:xfrm>
        </p:grpSpPr>
        <p:sp>
          <p:nvSpPr>
            <p:cNvPr id="383" name="Google Shape;383;g26ae90d88e4_0_4"/>
            <p:cNvSpPr/>
            <p:nvPr/>
          </p:nvSpPr>
          <p:spPr>
            <a:xfrm>
              <a:off x="8427682" y="63"/>
              <a:ext cx="716915" cy="723900"/>
            </a:xfrm>
            <a:custGeom>
              <a:rect b="b" l="l" r="r" t="t"/>
              <a:pathLst>
                <a:path extrusionOk="0" h="723900" w="716915">
                  <a:moveTo>
                    <a:pt x="0" y="723836"/>
                  </a:moveTo>
                  <a:lnTo>
                    <a:pt x="716318" y="723836"/>
                  </a:lnTo>
                  <a:lnTo>
                    <a:pt x="716318" y="0"/>
                  </a:lnTo>
                  <a:lnTo>
                    <a:pt x="0" y="0"/>
                  </a:lnTo>
                  <a:lnTo>
                    <a:pt x="0" y="72383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g26ae90d88e4_0_4"/>
            <p:cNvSpPr/>
            <p:nvPr/>
          </p:nvSpPr>
          <p:spPr>
            <a:xfrm>
              <a:off x="8420100" y="0"/>
              <a:ext cx="603884" cy="723900"/>
            </a:xfrm>
            <a:custGeom>
              <a:rect b="b" l="l" r="r" t="t"/>
              <a:pathLst>
                <a:path extrusionOk="0" h="723900" w="603884">
                  <a:moveTo>
                    <a:pt x="279653" y="0"/>
                  </a:moveTo>
                  <a:lnTo>
                    <a:pt x="0" y="0"/>
                  </a:lnTo>
                  <a:lnTo>
                    <a:pt x="0" y="723900"/>
                  </a:lnTo>
                  <a:lnTo>
                    <a:pt x="280670" y="723900"/>
                  </a:lnTo>
                  <a:lnTo>
                    <a:pt x="603503" y="363474"/>
                  </a:lnTo>
                  <a:lnTo>
                    <a:pt x="2796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g26ae90d88e4_0_4"/>
            <p:cNvSpPr/>
            <p:nvPr/>
          </p:nvSpPr>
          <p:spPr>
            <a:xfrm>
              <a:off x="8418576" y="0"/>
              <a:ext cx="325120" cy="723900"/>
            </a:xfrm>
            <a:custGeom>
              <a:rect b="b" l="l" r="r" t="t"/>
              <a:pathLst>
                <a:path extrusionOk="0" h="723900" w="325120">
                  <a:moveTo>
                    <a:pt x="0" y="0"/>
                  </a:moveTo>
                  <a:lnTo>
                    <a:pt x="0" y="723900"/>
                  </a:lnTo>
                  <a:lnTo>
                    <a:pt x="324612" y="362458"/>
                  </a:lnTo>
                  <a:lnTo>
                    <a:pt x="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g26ae90d88e4_0_4"/>
            <p:cNvSpPr/>
            <p:nvPr/>
          </p:nvSpPr>
          <p:spPr>
            <a:xfrm>
              <a:off x="7703820" y="63"/>
              <a:ext cx="723900" cy="723900"/>
            </a:xfrm>
            <a:custGeom>
              <a:rect b="b" l="l" r="r" t="t"/>
              <a:pathLst>
                <a:path extrusionOk="0" h="723900" w="723900">
                  <a:moveTo>
                    <a:pt x="723861" y="0"/>
                  </a:moveTo>
                  <a:lnTo>
                    <a:pt x="0" y="0"/>
                  </a:lnTo>
                  <a:lnTo>
                    <a:pt x="0" y="723836"/>
                  </a:lnTo>
                  <a:lnTo>
                    <a:pt x="723861" y="723836"/>
                  </a:lnTo>
                  <a:lnTo>
                    <a:pt x="72386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g26ae90d88e4_0_4"/>
            <p:cNvSpPr/>
            <p:nvPr/>
          </p:nvSpPr>
          <p:spPr>
            <a:xfrm>
              <a:off x="7911084" y="106679"/>
              <a:ext cx="310515" cy="506095"/>
            </a:xfrm>
            <a:custGeom>
              <a:rect b="b" l="l" r="r" t="t"/>
              <a:pathLst>
                <a:path extrusionOk="0" h="506095" w="310515">
                  <a:moveTo>
                    <a:pt x="309372" y="356616"/>
                  </a:moveTo>
                  <a:lnTo>
                    <a:pt x="0" y="356616"/>
                  </a:lnTo>
                  <a:lnTo>
                    <a:pt x="9182" y="404152"/>
                  </a:lnTo>
                  <a:lnTo>
                    <a:pt x="31635" y="445185"/>
                  </a:lnTo>
                  <a:lnTo>
                    <a:pt x="64973" y="477393"/>
                  </a:lnTo>
                  <a:lnTo>
                    <a:pt x="106781" y="498436"/>
                  </a:lnTo>
                  <a:lnTo>
                    <a:pt x="154686" y="505968"/>
                  </a:lnTo>
                  <a:lnTo>
                    <a:pt x="202577" y="498436"/>
                  </a:lnTo>
                  <a:lnTo>
                    <a:pt x="244386" y="477393"/>
                  </a:lnTo>
                  <a:lnTo>
                    <a:pt x="277723" y="445185"/>
                  </a:lnTo>
                  <a:lnTo>
                    <a:pt x="300177" y="404152"/>
                  </a:lnTo>
                  <a:lnTo>
                    <a:pt x="309372" y="356616"/>
                  </a:lnTo>
                  <a:close/>
                </a:path>
                <a:path extrusionOk="0" h="506095" w="310515">
                  <a:moveTo>
                    <a:pt x="309372" y="0"/>
                  </a:moveTo>
                  <a:lnTo>
                    <a:pt x="0" y="0"/>
                  </a:lnTo>
                  <a:lnTo>
                    <a:pt x="9182" y="47790"/>
                  </a:lnTo>
                  <a:lnTo>
                    <a:pt x="31635" y="89217"/>
                  </a:lnTo>
                  <a:lnTo>
                    <a:pt x="64973" y="121843"/>
                  </a:lnTo>
                  <a:lnTo>
                    <a:pt x="106781" y="143217"/>
                  </a:lnTo>
                  <a:lnTo>
                    <a:pt x="154686" y="150876"/>
                  </a:lnTo>
                  <a:lnTo>
                    <a:pt x="202577" y="143217"/>
                  </a:lnTo>
                  <a:lnTo>
                    <a:pt x="244386" y="121843"/>
                  </a:lnTo>
                  <a:lnTo>
                    <a:pt x="277723" y="89217"/>
                  </a:lnTo>
                  <a:lnTo>
                    <a:pt x="300177" y="47790"/>
                  </a:lnTo>
                  <a:lnTo>
                    <a:pt x="309372" y="0"/>
                  </a:lnTo>
                  <a:close/>
                </a:path>
                <a:path extrusionOk="0" h="506095" w="310515">
                  <a:moveTo>
                    <a:pt x="310515" y="178308"/>
                  </a:moveTo>
                  <a:lnTo>
                    <a:pt x="381" y="178308"/>
                  </a:lnTo>
                  <a:lnTo>
                    <a:pt x="7454" y="228346"/>
                  </a:lnTo>
                  <a:lnTo>
                    <a:pt x="29184" y="271856"/>
                  </a:lnTo>
                  <a:lnTo>
                    <a:pt x="62890" y="306184"/>
                  </a:lnTo>
                  <a:lnTo>
                    <a:pt x="105867" y="328714"/>
                  </a:lnTo>
                  <a:lnTo>
                    <a:pt x="155448" y="336804"/>
                  </a:lnTo>
                  <a:lnTo>
                    <a:pt x="205397" y="328714"/>
                  </a:lnTo>
                  <a:lnTo>
                    <a:pt x="248424" y="306184"/>
                  </a:lnTo>
                  <a:lnTo>
                    <a:pt x="281990" y="271856"/>
                  </a:lnTo>
                  <a:lnTo>
                    <a:pt x="303530" y="228346"/>
                  </a:lnTo>
                  <a:lnTo>
                    <a:pt x="310515" y="17830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g26ae90d88e4_0_4"/>
            <p:cNvSpPr/>
            <p:nvPr/>
          </p:nvSpPr>
          <p:spPr>
            <a:xfrm>
              <a:off x="6979920"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g26ae90d88e4_0_4"/>
            <p:cNvSpPr/>
            <p:nvPr/>
          </p:nvSpPr>
          <p:spPr>
            <a:xfrm>
              <a:off x="6254496" y="0"/>
              <a:ext cx="725804" cy="723900"/>
            </a:xfrm>
            <a:custGeom>
              <a:rect b="b" l="l" r="r" t="t"/>
              <a:pathLst>
                <a:path extrusionOk="0" h="723900" w="725804">
                  <a:moveTo>
                    <a:pt x="725424" y="0"/>
                  </a:moveTo>
                  <a:lnTo>
                    <a:pt x="363220" y="0"/>
                  </a:lnTo>
                  <a:lnTo>
                    <a:pt x="313974" y="3311"/>
                  </a:lnTo>
                  <a:lnTo>
                    <a:pt x="266729" y="12958"/>
                  </a:lnTo>
                  <a:lnTo>
                    <a:pt x="221920" y="28505"/>
                  </a:lnTo>
                  <a:lnTo>
                    <a:pt x="179982" y="49520"/>
                  </a:lnTo>
                  <a:lnTo>
                    <a:pt x="141349" y="75569"/>
                  </a:lnTo>
                  <a:lnTo>
                    <a:pt x="106457" y="106219"/>
                  </a:lnTo>
                  <a:lnTo>
                    <a:pt x="75740" y="141036"/>
                  </a:lnTo>
                  <a:lnTo>
                    <a:pt x="49633" y="179587"/>
                  </a:lnTo>
                  <a:lnTo>
                    <a:pt x="28571" y="221438"/>
                  </a:lnTo>
                  <a:lnTo>
                    <a:pt x="12988" y="266156"/>
                  </a:lnTo>
                  <a:lnTo>
                    <a:pt x="3319" y="313307"/>
                  </a:lnTo>
                  <a:lnTo>
                    <a:pt x="0" y="362458"/>
                  </a:lnTo>
                  <a:lnTo>
                    <a:pt x="3319" y="411375"/>
                  </a:lnTo>
                  <a:lnTo>
                    <a:pt x="12988" y="458331"/>
                  </a:lnTo>
                  <a:lnTo>
                    <a:pt x="28571" y="502890"/>
                  </a:lnTo>
                  <a:lnTo>
                    <a:pt x="49633" y="544613"/>
                  </a:lnTo>
                  <a:lnTo>
                    <a:pt x="75740" y="583065"/>
                  </a:lnTo>
                  <a:lnTo>
                    <a:pt x="106457" y="617807"/>
                  </a:lnTo>
                  <a:lnTo>
                    <a:pt x="141349" y="648403"/>
                  </a:lnTo>
                  <a:lnTo>
                    <a:pt x="179982" y="674417"/>
                  </a:lnTo>
                  <a:lnTo>
                    <a:pt x="221920" y="695410"/>
                  </a:lnTo>
                  <a:lnTo>
                    <a:pt x="266729" y="710946"/>
                  </a:lnTo>
                  <a:lnTo>
                    <a:pt x="313974" y="720588"/>
                  </a:lnTo>
                  <a:lnTo>
                    <a:pt x="363220" y="723900"/>
                  </a:lnTo>
                  <a:lnTo>
                    <a:pt x="725424" y="723900"/>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g26ae90d88e4_0_4"/>
            <p:cNvSpPr/>
            <p:nvPr/>
          </p:nvSpPr>
          <p:spPr>
            <a:xfrm>
              <a:off x="6979920" y="0"/>
              <a:ext cx="723265" cy="723900"/>
            </a:xfrm>
            <a:custGeom>
              <a:rect b="b" l="l" r="r" t="t"/>
              <a:pathLst>
                <a:path extrusionOk="0" h="723900" w="723265">
                  <a:moveTo>
                    <a:pt x="722883" y="0"/>
                  </a:moveTo>
                  <a:lnTo>
                    <a:pt x="0" y="0"/>
                  </a:lnTo>
                  <a:lnTo>
                    <a:pt x="0" y="723900"/>
                  </a:lnTo>
                  <a:lnTo>
                    <a:pt x="47554" y="722360"/>
                  </a:lnTo>
                  <a:lnTo>
                    <a:pt x="94292" y="717806"/>
                  </a:lnTo>
                  <a:lnTo>
                    <a:pt x="140119" y="710332"/>
                  </a:lnTo>
                  <a:lnTo>
                    <a:pt x="184938" y="700034"/>
                  </a:lnTo>
                  <a:lnTo>
                    <a:pt x="228652" y="687007"/>
                  </a:lnTo>
                  <a:lnTo>
                    <a:pt x="271167" y="671345"/>
                  </a:lnTo>
                  <a:lnTo>
                    <a:pt x="312384" y="653145"/>
                  </a:lnTo>
                  <a:lnTo>
                    <a:pt x="352209" y="632501"/>
                  </a:lnTo>
                  <a:lnTo>
                    <a:pt x="390544" y="609509"/>
                  </a:lnTo>
                  <a:lnTo>
                    <a:pt x="427295" y="584265"/>
                  </a:lnTo>
                  <a:lnTo>
                    <a:pt x="462363" y="556862"/>
                  </a:lnTo>
                  <a:lnTo>
                    <a:pt x="495654" y="527397"/>
                  </a:lnTo>
                  <a:lnTo>
                    <a:pt x="527071" y="495965"/>
                  </a:lnTo>
                  <a:lnTo>
                    <a:pt x="556518" y="462660"/>
                  </a:lnTo>
                  <a:lnTo>
                    <a:pt x="583899" y="427579"/>
                  </a:lnTo>
                  <a:lnTo>
                    <a:pt x="609117" y="390816"/>
                  </a:lnTo>
                  <a:lnTo>
                    <a:pt x="632076" y="352467"/>
                  </a:lnTo>
                  <a:lnTo>
                    <a:pt x="652680" y="312628"/>
                  </a:lnTo>
                  <a:lnTo>
                    <a:pt x="670832" y="271392"/>
                  </a:lnTo>
                  <a:lnTo>
                    <a:pt x="686438" y="228856"/>
                  </a:lnTo>
                  <a:lnTo>
                    <a:pt x="699399" y="185114"/>
                  </a:lnTo>
                  <a:lnTo>
                    <a:pt x="709621" y="140262"/>
                  </a:lnTo>
                  <a:lnTo>
                    <a:pt x="717006" y="94396"/>
                  </a:lnTo>
                  <a:lnTo>
                    <a:pt x="721459" y="47610"/>
                  </a:lnTo>
                  <a:lnTo>
                    <a:pt x="72288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g26ae90d88e4_0_4"/>
            <p:cNvSpPr/>
            <p:nvPr/>
          </p:nvSpPr>
          <p:spPr>
            <a:xfrm>
              <a:off x="6805154" y="187452"/>
              <a:ext cx="348615" cy="350520"/>
            </a:xfrm>
            <a:custGeom>
              <a:rect b="b" l="l" r="r" t="t"/>
              <a:pathLst>
                <a:path extrusionOk="0" h="350520" w="348615">
                  <a:moveTo>
                    <a:pt x="174003" y="0"/>
                  </a:moveTo>
                  <a:lnTo>
                    <a:pt x="132248" y="5143"/>
                  </a:lnTo>
                  <a:lnTo>
                    <a:pt x="76428" y="30063"/>
                  </a:lnTo>
                  <a:lnTo>
                    <a:pt x="42582" y="60165"/>
                  </a:lnTo>
                  <a:lnTo>
                    <a:pt x="17872" y="97456"/>
                  </a:lnTo>
                  <a:lnTo>
                    <a:pt x="3334" y="139817"/>
                  </a:lnTo>
                  <a:lnTo>
                    <a:pt x="0" y="185127"/>
                  </a:lnTo>
                  <a:lnTo>
                    <a:pt x="8903" y="231267"/>
                  </a:lnTo>
                  <a:lnTo>
                    <a:pt x="28568" y="271759"/>
                  </a:lnTo>
                  <a:lnTo>
                    <a:pt x="56889" y="304845"/>
                  </a:lnTo>
                  <a:lnTo>
                    <a:pt x="91976" y="329610"/>
                  </a:lnTo>
                  <a:lnTo>
                    <a:pt x="131941" y="345140"/>
                  </a:lnTo>
                  <a:lnTo>
                    <a:pt x="174892" y="350520"/>
                  </a:lnTo>
                  <a:lnTo>
                    <a:pt x="188783" y="349964"/>
                  </a:lnTo>
                  <a:lnTo>
                    <a:pt x="230645" y="341249"/>
                  </a:lnTo>
                  <a:lnTo>
                    <a:pt x="272475" y="320391"/>
                  </a:lnTo>
                  <a:lnTo>
                    <a:pt x="306121" y="290124"/>
                  </a:lnTo>
                  <a:lnTo>
                    <a:pt x="330594" y="252618"/>
                  </a:lnTo>
                  <a:lnTo>
                    <a:pt x="344907" y="210043"/>
                  </a:lnTo>
                  <a:lnTo>
                    <a:pt x="348073" y="164569"/>
                  </a:lnTo>
                  <a:lnTo>
                    <a:pt x="339103" y="118363"/>
                  </a:lnTo>
                  <a:lnTo>
                    <a:pt x="319506" y="78256"/>
                  </a:lnTo>
                  <a:lnTo>
                    <a:pt x="291357" y="45427"/>
                  </a:lnTo>
                  <a:lnTo>
                    <a:pt x="256496" y="20815"/>
                  </a:lnTo>
                  <a:lnTo>
                    <a:pt x="216764" y="5360"/>
                  </a:lnTo>
                  <a:lnTo>
                    <a:pt x="174003"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92" name="Google Shape;392;g26ae90d88e4_0_4"/>
          <p:cNvGrpSpPr/>
          <p:nvPr/>
        </p:nvGrpSpPr>
        <p:grpSpPr>
          <a:xfrm>
            <a:off x="458762" y="-278606"/>
            <a:ext cx="1449324" cy="722630"/>
            <a:chOff x="458762" y="0"/>
            <a:chExt cx="1449324" cy="722630"/>
          </a:xfrm>
        </p:grpSpPr>
        <p:sp>
          <p:nvSpPr>
            <p:cNvPr id="393" name="Google Shape;393;g26ae90d88e4_0_4"/>
            <p:cNvSpPr/>
            <p:nvPr/>
          </p:nvSpPr>
          <p:spPr>
            <a:xfrm>
              <a:off x="1184186" y="0"/>
              <a:ext cx="723900" cy="722630"/>
            </a:xfrm>
            <a:custGeom>
              <a:rect b="b" l="l" r="r" t="t"/>
              <a:pathLst>
                <a:path extrusionOk="0" h="722630" w="723900">
                  <a:moveTo>
                    <a:pt x="0" y="722376"/>
                  </a:moveTo>
                  <a:lnTo>
                    <a:pt x="723836" y="722376"/>
                  </a:lnTo>
                  <a:lnTo>
                    <a:pt x="723836"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g26ae90d88e4_0_4"/>
            <p:cNvSpPr/>
            <p:nvPr/>
          </p:nvSpPr>
          <p:spPr>
            <a:xfrm>
              <a:off x="1545336" y="131063"/>
              <a:ext cx="243839" cy="457200"/>
            </a:xfrm>
            <a:custGeom>
              <a:rect b="b" l="l" r="r" t="t"/>
              <a:pathLst>
                <a:path extrusionOk="0" h="457200" w="243839">
                  <a:moveTo>
                    <a:pt x="15239" y="0"/>
                  </a:moveTo>
                  <a:lnTo>
                    <a:pt x="10286" y="0"/>
                  </a:lnTo>
                  <a:lnTo>
                    <a:pt x="0" y="508"/>
                  </a:lnTo>
                  <a:lnTo>
                    <a:pt x="0" y="456564"/>
                  </a:lnTo>
                  <a:lnTo>
                    <a:pt x="5714" y="456946"/>
                  </a:lnTo>
                  <a:lnTo>
                    <a:pt x="16890" y="457200"/>
                  </a:lnTo>
                  <a:lnTo>
                    <a:pt x="62485" y="452591"/>
                  </a:lnTo>
                  <a:lnTo>
                    <a:pt x="105019" y="439358"/>
                  </a:lnTo>
                  <a:lnTo>
                    <a:pt x="143560" y="418389"/>
                  </a:lnTo>
                  <a:lnTo>
                    <a:pt x="177180" y="390572"/>
                  </a:lnTo>
                  <a:lnTo>
                    <a:pt x="204948" y="356796"/>
                  </a:lnTo>
                  <a:lnTo>
                    <a:pt x="225934" y="317950"/>
                  </a:lnTo>
                  <a:lnTo>
                    <a:pt x="239208" y="274922"/>
                  </a:lnTo>
                  <a:lnTo>
                    <a:pt x="243839" y="228600"/>
                  </a:lnTo>
                  <a:lnTo>
                    <a:pt x="239174" y="182387"/>
                  </a:lnTo>
                  <a:lnTo>
                    <a:pt x="225802" y="139410"/>
                  </a:lnTo>
                  <a:lnTo>
                    <a:pt x="204660" y="100570"/>
                  </a:lnTo>
                  <a:lnTo>
                    <a:pt x="176688" y="66770"/>
                  </a:lnTo>
                  <a:lnTo>
                    <a:pt x="142822" y="38911"/>
                  </a:lnTo>
                  <a:lnTo>
                    <a:pt x="104001" y="17895"/>
                  </a:lnTo>
                  <a:lnTo>
                    <a:pt x="61160" y="4624"/>
                  </a:lnTo>
                  <a:lnTo>
                    <a:pt x="15239"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g26ae90d88e4_0_4"/>
            <p:cNvSpPr/>
            <p:nvPr/>
          </p:nvSpPr>
          <p:spPr>
            <a:xfrm>
              <a:off x="1301496" y="131063"/>
              <a:ext cx="243840" cy="457200"/>
            </a:xfrm>
            <a:custGeom>
              <a:rect b="b" l="l" r="r" t="t"/>
              <a:pathLst>
                <a:path extrusionOk="0" h="457200" w="243840">
                  <a:moveTo>
                    <a:pt x="228600" y="0"/>
                  </a:moveTo>
                  <a:lnTo>
                    <a:pt x="182934" y="4624"/>
                  </a:lnTo>
                  <a:lnTo>
                    <a:pt x="140213" y="17895"/>
                  </a:lnTo>
                  <a:lnTo>
                    <a:pt x="101407" y="38911"/>
                  </a:lnTo>
                  <a:lnTo>
                    <a:pt x="67484" y="66770"/>
                  </a:lnTo>
                  <a:lnTo>
                    <a:pt x="39413" y="100570"/>
                  </a:lnTo>
                  <a:lnTo>
                    <a:pt x="18162" y="139410"/>
                  </a:lnTo>
                  <a:lnTo>
                    <a:pt x="4702" y="182387"/>
                  </a:lnTo>
                  <a:lnTo>
                    <a:pt x="0" y="228600"/>
                  </a:lnTo>
                  <a:lnTo>
                    <a:pt x="4667" y="274922"/>
                  </a:lnTo>
                  <a:lnTo>
                    <a:pt x="18032" y="317950"/>
                  </a:lnTo>
                  <a:lnTo>
                    <a:pt x="39132" y="356796"/>
                  </a:lnTo>
                  <a:lnTo>
                    <a:pt x="67008" y="390572"/>
                  </a:lnTo>
                  <a:lnTo>
                    <a:pt x="100700" y="418389"/>
                  </a:lnTo>
                  <a:lnTo>
                    <a:pt x="139249" y="439358"/>
                  </a:lnTo>
                  <a:lnTo>
                    <a:pt x="181694" y="452591"/>
                  </a:lnTo>
                  <a:lnTo>
                    <a:pt x="227075" y="457200"/>
                  </a:lnTo>
                  <a:lnTo>
                    <a:pt x="232663" y="457200"/>
                  </a:lnTo>
                  <a:lnTo>
                    <a:pt x="243840" y="456564"/>
                  </a:lnTo>
                  <a:lnTo>
                    <a:pt x="243840" y="508"/>
                  </a:lnTo>
                  <a:lnTo>
                    <a:pt x="2286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g26ae90d88e4_0_4"/>
            <p:cNvSpPr/>
            <p:nvPr/>
          </p:nvSpPr>
          <p:spPr>
            <a:xfrm>
              <a:off x="458762" y="0"/>
              <a:ext cx="725805" cy="722630"/>
            </a:xfrm>
            <a:custGeom>
              <a:rect b="b" l="l" r="r" t="t"/>
              <a:pathLst>
                <a:path extrusionOk="0" h="722630" w="725805">
                  <a:moveTo>
                    <a:pt x="0" y="722376"/>
                  </a:moveTo>
                  <a:lnTo>
                    <a:pt x="725385" y="722376"/>
                  </a:lnTo>
                  <a:lnTo>
                    <a:pt x="725385"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g26ae90d88e4_0_4"/>
            <p:cNvSpPr/>
            <p:nvPr/>
          </p:nvSpPr>
          <p:spPr>
            <a:xfrm>
              <a:off x="458762" y="0"/>
              <a:ext cx="725805" cy="722630"/>
            </a:xfrm>
            <a:custGeom>
              <a:rect b="b" l="l" r="r" t="t"/>
              <a:pathLst>
                <a:path extrusionOk="0" h="722630" w="725805">
                  <a:moveTo>
                    <a:pt x="725385" y="0"/>
                  </a:moveTo>
                  <a:lnTo>
                    <a:pt x="316725" y="0"/>
                  </a:lnTo>
                  <a:lnTo>
                    <a:pt x="312973" y="251"/>
                  </a:lnTo>
                  <a:lnTo>
                    <a:pt x="265790" y="9864"/>
                  </a:lnTo>
                  <a:lnTo>
                    <a:pt x="221068" y="25364"/>
                  </a:lnTo>
                  <a:lnTo>
                    <a:pt x="179237" y="46322"/>
                  </a:lnTo>
                  <a:lnTo>
                    <a:pt x="140724" y="72310"/>
                  </a:lnTo>
                  <a:lnTo>
                    <a:pt x="105957" y="102901"/>
                  </a:lnTo>
                  <a:lnTo>
                    <a:pt x="75365" y="137668"/>
                  </a:lnTo>
                  <a:lnTo>
                    <a:pt x="49375" y="176181"/>
                  </a:lnTo>
                  <a:lnTo>
                    <a:pt x="28415" y="218015"/>
                  </a:lnTo>
                  <a:lnTo>
                    <a:pt x="12914" y="262740"/>
                  </a:lnTo>
                  <a:lnTo>
                    <a:pt x="3299" y="309930"/>
                  </a:lnTo>
                  <a:lnTo>
                    <a:pt x="0" y="359155"/>
                  </a:lnTo>
                  <a:lnTo>
                    <a:pt x="3299" y="408401"/>
                  </a:lnTo>
                  <a:lnTo>
                    <a:pt x="12914" y="455646"/>
                  </a:lnTo>
                  <a:lnTo>
                    <a:pt x="28415" y="500455"/>
                  </a:lnTo>
                  <a:lnTo>
                    <a:pt x="49375" y="542393"/>
                  </a:lnTo>
                  <a:lnTo>
                    <a:pt x="75365" y="581026"/>
                  </a:lnTo>
                  <a:lnTo>
                    <a:pt x="105957" y="615918"/>
                  </a:lnTo>
                  <a:lnTo>
                    <a:pt x="140724" y="646635"/>
                  </a:lnTo>
                  <a:lnTo>
                    <a:pt x="179237" y="672742"/>
                  </a:lnTo>
                  <a:lnTo>
                    <a:pt x="221068" y="693804"/>
                  </a:lnTo>
                  <a:lnTo>
                    <a:pt x="265790" y="709387"/>
                  </a:lnTo>
                  <a:lnTo>
                    <a:pt x="312973" y="719056"/>
                  </a:lnTo>
                  <a:lnTo>
                    <a:pt x="362191" y="722376"/>
                  </a:lnTo>
                  <a:lnTo>
                    <a:pt x="725385" y="722376"/>
                  </a:lnTo>
                  <a:lnTo>
                    <a:pt x="72538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g26ae90d88e4_0_4"/>
            <p:cNvSpPr/>
            <p:nvPr/>
          </p:nvSpPr>
          <p:spPr>
            <a:xfrm>
              <a:off x="644029" y="181355"/>
              <a:ext cx="353694" cy="356870"/>
            </a:xfrm>
            <a:custGeom>
              <a:rect b="b" l="l" r="r" t="t"/>
              <a:pathLst>
                <a:path extrusionOk="0" h="356870" w="353694">
                  <a:moveTo>
                    <a:pt x="176149" y="0"/>
                  </a:moveTo>
                  <a:lnTo>
                    <a:pt x="169164" y="0"/>
                  </a:lnTo>
                  <a:lnTo>
                    <a:pt x="162102" y="381"/>
                  </a:lnTo>
                  <a:lnTo>
                    <a:pt x="108941" y="13240"/>
                  </a:lnTo>
                  <a:lnTo>
                    <a:pt x="69017" y="36289"/>
                  </a:lnTo>
                  <a:lnTo>
                    <a:pt x="36690" y="68453"/>
                  </a:lnTo>
                  <a:lnTo>
                    <a:pt x="13430" y="107771"/>
                  </a:lnTo>
                  <a:lnTo>
                    <a:pt x="710" y="152282"/>
                  </a:lnTo>
                  <a:lnTo>
                    <a:pt x="0" y="200025"/>
                  </a:lnTo>
                  <a:lnTo>
                    <a:pt x="10987" y="242977"/>
                  </a:lnTo>
                  <a:lnTo>
                    <a:pt x="31375" y="280754"/>
                  </a:lnTo>
                  <a:lnTo>
                    <a:pt x="59672" y="312181"/>
                  </a:lnTo>
                  <a:lnTo>
                    <a:pt x="94388" y="336084"/>
                  </a:lnTo>
                  <a:lnTo>
                    <a:pt x="134032" y="351287"/>
                  </a:lnTo>
                  <a:lnTo>
                    <a:pt x="177114" y="356616"/>
                  </a:lnTo>
                  <a:lnTo>
                    <a:pt x="184124" y="356616"/>
                  </a:lnTo>
                  <a:lnTo>
                    <a:pt x="244335" y="343022"/>
                  </a:lnTo>
                  <a:lnTo>
                    <a:pt x="284251" y="319875"/>
                  </a:lnTo>
                  <a:lnTo>
                    <a:pt x="316574" y="287782"/>
                  </a:lnTo>
                  <a:lnTo>
                    <a:pt x="339835" y="248618"/>
                  </a:lnTo>
                  <a:lnTo>
                    <a:pt x="352563" y="204263"/>
                  </a:lnTo>
                  <a:lnTo>
                    <a:pt x="353288" y="156591"/>
                  </a:lnTo>
                  <a:lnTo>
                    <a:pt x="342289" y="113638"/>
                  </a:lnTo>
                  <a:lnTo>
                    <a:pt x="321892" y="75861"/>
                  </a:lnTo>
                  <a:lnTo>
                    <a:pt x="293589" y="44434"/>
                  </a:lnTo>
                  <a:lnTo>
                    <a:pt x="258870" y="20531"/>
                  </a:lnTo>
                  <a:lnTo>
                    <a:pt x="219226" y="5328"/>
                  </a:lnTo>
                  <a:lnTo>
                    <a:pt x="17614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9" name="Google Shape;399;g26ae90d88e4_0_4"/>
            <p:cNvPicPr preferRelativeResize="0"/>
            <p:nvPr/>
          </p:nvPicPr>
          <p:blipFill rotWithShape="1">
            <a:blip r:embed="rId3">
              <a:alphaModFix/>
            </a:blip>
            <a:srcRect b="0" l="0" r="0" t="0"/>
            <a:stretch/>
          </p:blipFill>
          <p:spPr>
            <a:xfrm>
              <a:off x="745477" y="283463"/>
              <a:ext cx="151917" cy="152400"/>
            </a:xfrm>
            <a:prstGeom prst="rect">
              <a:avLst/>
            </a:prstGeom>
            <a:noFill/>
            <a:ln>
              <a:noFill/>
            </a:ln>
          </p:spPr>
        </p:pic>
      </p:grpSp>
      <p:grpSp>
        <p:nvGrpSpPr>
          <p:cNvPr id="400" name="Google Shape;400;g26ae90d88e4_0_4"/>
          <p:cNvGrpSpPr/>
          <p:nvPr/>
        </p:nvGrpSpPr>
        <p:grpSpPr>
          <a:xfrm>
            <a:off x="4088828" y="-278606"/>
            <a:ext cx="2165667" cy="723963"/>
            <a:chOff x="4088828" y="0"/>
            <a:chExt cx="2165667" cy="723963"/>
          </a:xfrm>
        </p:grpSpPr>
        <p:sp>
          <p:nvSpPr>
            <p:cNvPr id="401" name="Google Shape;401;g26ae90d88e4_0_4"/>
            <p:cNvSpPr/>
            <p:nvPr/>
          </p:nvSpPr>
          <p:spPr>
            <a:xfrm>
              <a:off x="4806695" y="63"/>
              <a:ext cx="723900" cy="723900"/>
            </a:xfrm>
            <a:custGeom>
              <a:rect b="b" l="l" r="r" t="t"/>
              <a:pathLst>
                <a:path extrusionOk="0" h="723900" w="723900">
                  <a:moveTo>
                    <a:pt x="723900" y="0"/>
                  </a:moveTo>
                  <a:lnTo>
                    <a:pt x="0" y="0"/>
                  </a:lnTo>
                  <a:lnTo>
                    <a:pt x="0" y="723836"/>
                  </a:lnTo>
                  <a:lnTo>
                    <a:pt x="723900" y="723836"/>
                  </a:lnTo>
                  <a:lnTo>
                    <a:pt x="7239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g26ae90d88e4_0_4"/>
            <p:cNvSpPr/>
            <p:nvPr/>
          </p:nvSpPr>
          <p:spPr>
            <a:xfrm>
              <a:off x="5530595"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g26ae90d88e4_0_4"/>
            <p:cNvSpPr/>
            <p:nvPr/>
          </p:nvSpPr>
          <p:spPr>
            <a:xfrm>
              <a:off x="5034025" y="0"/>
              <a:ext cx="993139" cy="504825"/>
            </a:xfrm>
            <a:custGeom>
              <a:rect b="b" l="l" r="r" t="t"/>
              <a:pathLst>
                <a:path extrusionOk="0" h="504825" w="993139">
                  <a:moveTo>
                    <a:pt x="993139" y="0"/>
                  </a:moveTo>
                  <a:lnTo>
                    <a:pt x="764032" y="0"/>
                  </a:lnTo>
                  <a:lnTo>
                    <a:pt x="759705" y="47892"/>
                  </a:lnTo>
                  <a:lnTo>
                    <a:pt x="747238" y="93016"/>
                  </a:lnTo>
                  <a:lnTo>
                    <a:pt x="727399" y="134605"/>
                  </a:lnTo>
                  <a:lnTo>
                    <a:pt x="700956" y="171896"/>
                  </a:lnTo>
                  <a:lnTo>
                    <a:pt x="668677" y="204122"/>
                  </a:lnTo>
                  <a:lnTo>
                    <a:pt x="631331" y="230519"/>
                  </a:lnTo>
                  <a:lnTo>
                    <a:pt x="589685" y="250321"/>
                  </a:lnTo>
                  <a:lnTo>
                    <a:pt x="544509" y="262763"/>
                  </a:lnTo>
                  <a:lnTo>
                    <a:pt x="496570" y="267080"/>
                  </a:lnTo>
                  <a:lnTo>
                    <a:pt x="448627" y="262763"/>
                  </a:lnTo>
                  <a:lnTo>
                    <a:pt x="403515" y="250321"/>
                  </a:lnTo>
                  <a:lnTo>
                    <a:pt x="361982" y="230519"/>
                  </a:lnTo>
                  <a:lnTo>
                    <a:pt x="324780" y="204122"/>
                  </a:lnTo>
                  <a:lnTo>
                    <a:pt x="292660" y="171896"/>
                  </a:lnTo>
                  <a:lnTo>
                    <a:pt x="266370" y="134605"/>
                  </a:lnTo>
                  <a:lnTo>
                    <a:pt x="246663" y="93016"/>
                  </a:lnTo>
                  <a:lnTo>
                    <a:pt x="234288" y="47892"/>
                  </a:lnTo>
                  <a:lnTo>
                    <a:pt x="229997" y="0"/>
                  </a:lnTo>
                  <a:lnTo>
                    <a:pt x="0" y="0"/>
                  </a:lnTo>
                  <a:lnTo>
                    <a:pt x="1490" y="48289"/>
                  </a:lnTo>
                  <a:lnTo>
                    <a:pt x="7522" y="95343"/>
                  </a:lnTo>
                  <a:lnTo>
                    <a:pt x="17880" y="140943"/>
                  </a:lnTo>
                  <a:lnTo>
                    <a:pt x="32349" y="184871"/>
                  </a:lnTo>
                  <a:lnTo>
                    <a:pt x="50713" y="226907"/>
                  </a:lnTo>
                  <a:lnTo>
                    <a:pt x="72758" y="266835"/>
                  </a:lnTo>
                  <a:lnTo>
                    <a:pt x="98267" y="304436"/>
                  </a:lnTo>
                  <a:lnTo>
                    <a:pt x="127026" y="339491"/>
                  </a:lnTo>
                  <a:lnTo>
                    <a:pt x="158820" y="371783"/>
                  </a:lnTo>
                  <a:lnTo>
                    <a:pt x="193432" y="401093"/>
                  </a:lnTo>
                  <a:lnTo>
                    <a:pt x="230648" y="427203"/>
                  </a:lnTo>
                  <a:lnTo>
                    <a:pt x="270253" y="449895"/>
                  </a:lnTo>
                  <a:lnTo>
                    <a:pt x="312031" y="468951"/>
                  </a:lnTo>
                  <a:lnTo>
                    <a:pt x="355767" y="484151"/>
                  </a:lnTo>
                  <a:lnTo>
                    <a:pt x="401245" y="495279"/>
                  </a:lnTo>
                  <a:lnTo>
                    <a:pt x="448251" y="502116"/>
                  </a:lnTo>
                  <a:lnTo>
                    <a:pt x="496570" y="504444"/>
                  </a:lnTo>
                  <a:lnTo>
                    <a:pt x="544888" y="502116"/>
                  </a:lnTo>
                  <a:lnTo>
                    <a:pt x="591894" y="495279"/>
                  </a:lnTo>
                  <a:lnTo>
                    <a:pt x="637372" y="484151"/>
                  </a:lnTo>
                  <a:lnTo>
                    <a:pt x="681108" y="468951"/>
                  </a:lnTo>
                  <a:lnTo>
                    <a:pt x="722886" y="449895"/>
                  </a:lnTo>
                  <a:lnTo>
                    <a:pt x="762491" y="427203"/>
                  </a:lnTo>
                  <a:lnTo>
                    <a:pt x="799707" y="401093"/>
                  </a:lnTo>
                  <a:lnTo>
                    <a:pt x="834319" y="371783"/>
                  </a:lnTo>
                  <a:lnTo>
                    <a:pt x="866113" y="339491"/>
                  </a:lnTo>
                  <a:lnTo>
                    <a:pt x="894872" y="304436"/>
                  </a:lnTo>
                  <a:lnTo>
                    <a:pt x="920381" y="266835"/>
                  </a:lnTo>
                  <a:lnTo>
                    <a:pt x="942426" y="226907"/>
                  </a:lnTo>
                  <a:lnTo>
                    <a:pt x="960790" y="184871"/>
                  </a:lnTo>
                  <a:lnTo>
                    <a:pt x="975259" y="140943"/>
                  </a:lnTo>
                  <a:lnTo>
                    <a:pt x="985617" y="95343"/>
                  </a:lnTo>
                  <a:lnTo>
                    <a:pt x="991649" y="48289"/>
                  </a:lnTo>
                  <a:lnTo>
                    <a:pt x="99313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g26ae90d88e4_0_4"/>
            <p:cNvSpPr/>
            <p:nvPr/>
          </p:nvSpPr>
          <p:spPr>
            <a:xfrm>
              <a:off x="5247131" y="0"/>
              <a:ext cx="567054" cy="283845"/>
            </a:xfrm>
            <a:custGeom>
              <a:rect b="b" l="l" r="r" t="t"/>
              <a:pathLst>
                <a:path extrusionOk="0" h="283845" w="567054">
                  <a:moveTo>
                    <a:pt x="566927" y="0"/>
                  </a:moveTo>
                  <a:lnTo>
                    <a:pt x="435355" y="0"/>
                  </a:lnTo>
                  <a:lnTo>
                    <a:pt x="428849" y="49155"/>
                  </a:lnTo>
                  <a:lnTo>
                    <a:pt x="407749" y="92098"/>
                  </a:lnTo>
                  <a:lnTo>
                    <a:pt x="374712" y="126123"/>
                  </a:lnTo>
                  <a:lnTo>
                    <a:pt x="332398" y="148522"/>
                  </a:lnTo>
                  <a:lnTo>
                    <a:pt x="283463" y="156590"/>
                  </a:lnTo>
                  <a:lnTo>
                    <a:pt x="234579" y="148522"/>
                  </a:lnTo>
                  <a:lnTo>
                    <a:pt x="192277" y="126123"/>
                  </a:lnTo>
                  <a:lnTo>
                    <a:pt x="159242" y="92098"/>
                  </a:lnTo>
                  <a:lnTo>
                    <a:pt x="138155" y="49155"/>
                  </a:lnTo>
                  <a:lnTo>
                    <a:pt x="131698" y="0"/>
                  </a:ln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3"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g26ae90d88e4_0_4"/>
            <p:cNvSpPr/>
            <p:nvPr/>
          </p:nvSpPr>
          <p:spPr>
            <a:xfrm>
              <a:off x="5378068" y="0"/>
              <a:ext cx="305435" cy="157480"/>
            </a:xfrm>
            <a:custGeom>
              <a:rect b="b" l="l" r="r" t="t"/>
              <a:pathLst>
                <a:path extrusionOk="0" h="157480" w="305435">
                  <a:moveTo>
                    <a:pt x="305053" y="0"/>
                  </a:moveTo>
                  <a:lnTo>
                    <a:pt x="0" y="0"/>
                  </a:lnTo>
                  <a:lnTo>
                    <a:pt x="6499" y="49243"/>
                  </a:lnTo>
                  <a:lnTo>
                    <a:pt x="27702" y="92287"/>
                  </a:lnTo>
                  <a:lnTo>
                    <a:pt x="60908" y="126406"/>
                  </a:lnTo>
                  <a:lnTo>
                    <a:pt x="103416" y="148876"/>
                  </a:lnTo>
                  <a:lnTo>
                    <a:pt x="152526" y="156972"/>
                  </a:lnTo>
                  <a:lnTo>
                    <a:pt x="201686" y="148876"/>
                  </a:lnTo>
                  <a:lnTo>
                    <a:pt x="244200" y="126406"/>
                  </a:lnTo>
                  <a:lnTo>
                    <a:pt x="277388" y="92287"/>
                  </a:lnTo>
                  <a:lnTo>
                    <a:pt x="298566" y="49243"/>
                  </a:lnTo>
                  <a:lnTo>
                    <a:pt x="305053"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g26ae90d88e4_0_4"/>
            <p:cNvSpPr/>
            <p:nvPr/>
          </p:nvSpPr>
          <p:spPr>
            <a:xfrm>
              <a:off x="5033771" y="227075"/>
              <a:ext cx="269875" cy="269875"/>
            </a:xfrm>
            <a:custGeom>
              <a:rect b="b" l="l" r="r" t="t"/>
              <a:pathLst>
                <a:path extrusionOk="0" h="269875" w="269875">
                  <a:moveTo>
                    <a:pt x="134365" y="0"/>
                  </a:moveTo>
                  <a:lnTo>
                    <a:pt x="92008" y="6886"/>
                  </a:lnTo>
                  <a:lnTo>
                    <a:pt x="55138" y="26074"/>
                  </a:lnTo>
                  <a:lnTo>
                    <a:pt x="26009" y="55357"/>
                  </a:lnTo>
                  <a:lnTo>
                    <a:pt x="6878" y="92529"/>
                  </a:lnTo>
                  <a:lnTo>
                    <a:pt x="0" y="135382"/>
                  </a:lnTo>
                  <a:lnTo>
                    <a:pt x="6878" y="177739"/>
                  </a:lnTo>
                  <a:lnTo>
                    <a:pt x="26009" y="214609"/>
                  </a:lnTo>
                  <a:lnTo>
                    <a:pt x="55138" y="243738"/>
                  </a:lnTo>
                  <a:lnTo>
                    <a:pt x="92008" y="262869"/>
                  </a:lnTo>
                  <a:lnTo>
                    <a:pt x="134365" y="269748"/>
                  </a:lnTo>
                  <a:lnTo>
                    <a:pt x="177218" y="262869"/>
                  </a:lnTo>
                  <a:lnTo>
                    <a:pt x="214390" y="243738"/>
                  </a:lnTo>
                  <a:lnTo>
                    <a:pt x="243673" y="214609"/>
                  </a:lnTo>
                  <a:lnTo>
                    <a:pt x="262861" y="177739"/>
                  </a:lnTo>
                  <a:lnTo>
                    <a:pt x="269748" y="135382"/>
                  </a:lnTo>
                  <a:lnTo>
                    <a:pt x="262861" y="92529"/>
                  </a:lnTo>
                  <a:lnTo>
                    <a:pt x="243673" y="55357"/>
                  </a:lnTo>
                  <a:lnTo>
                    <a:pt x="214390" y="26074"/>
                  </a:lnTo>
                  <a:lnTo>
                    <a:pt x="177218" y="6886"/>
                  </a:lnTo>
                  <a:lnTo>
                    <a:pt x="13436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g26ae90d88e4_0_4"/>
            <p:cNvSpPr/>
            <p:nvPr/>
          </p:nvSpPr>
          <p:spPr>
            <a:xfrm>
              <a:off x="4088828" y="63"/>
              <a:ext cx="718185" cy="723900"/>
            </a:xfrm>
            <a:custGeom>
              <a:rect b="b" l="l" r="r" t="t"/>
              <a:pathLst>
                <a:path extrusionOk="0" h="723900" w="718185">
                  <a:moveTo>
                    <a:pt x="0" y="723836"/>
                  </a:moveTo>
                  <a:lnTo>
                    <a:pt x="717804" y="723836"/>
                  </a:lnTo>
                  <a:lnTo>
                    <a:pt x="717804" y="0"/>
                  </a:lnTo>
                  <a:lnTo>
                    <a:pt x="0" y="0"/>
                  </a:lnTo>
                  <a:lnTo>
                    <a:pt x="0" y="723836"/>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g26ae90d88e4_0_4"/>
            <p:cNvSpPr/>
            <p:nvPr/>
          </p:nvSpPr>
          <p:spPr>
            <a:xfrm>
              <a:off x="4169663" y="88455"/>
              <a:ext cx="548639" cy="547370"/>
            </a:xfrm>
            <a:custGeom>
              <a:rect b="b" l="l" r="r" t="t"/>
              <a:pathLst>
                <a:path extrusionOk="0" h="547370" w="548639">
                  <a:moveTo>
                    <a:pt x="548601" y="0"/>
                  </a:moveTo>
                  <a:lnTo>
                    <a:pt x="0" y="0"/>
                  </a:lnTo>
                  <a:lnTo>
                    <a:pt x="0" y="547052"/>
                  </a:lnTo>
                  <a:lnTo>
                    <a:pt x="548601" y="547052"/>
                  </a:lnTo>
                  <a:lnTo>
                    <a:pt x="548601"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g26ae90d88e4_0_4"/>
            <p:cNvSpPr/>
            <p:nvPr/>
          </p:nvSpPr>
          <p:spPr>
            <a:xfrm>
              <a:off x="4099559" y="18288"/>
              <a:ext cx="687704" cy="687705"/>
            </a:xfrm>
            <a:custGeom>
              <a:rect b="b" l="l" r="r" t="t"/>
              <a:pathLst>
                <a:path extrusionOk="0" h="687705" w="687704">
                  <a:moveTo>
                    <a:pt x="343662" y="0"/>
                  </a:moveTo>
                  <a:lnTo>
                    <a:pt x="0" y="344170"/>
                  </a:lnTo>
                  <a:lnTo>
                    <a:pt x="343662" y="687324"/>
                  </a:lnTo>
                  <a:lnTo>
                    <a:pt x="687324" y="344170"/>
                  </a:lnTo>
                  <a:lnTo>
                    <a:pt x="34366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g26ae90d88e4_0_4"/>
            <p:cNvSpPr/>
            <p:nvPr/>
          </p:nvSpPr>
          <p:spPr>
            <a:xfrm>
              <a:off x="4247387" y="164592"/>
              <a:ext cx="393700" cy="393700"/>
            </a:xfrm>
            <a:custGeom>
              <a:rect b="b" l="l" r="r" t="t"/>
              <a:pathLst>
                <a:path extrusionOk="0" h="393700" w="393700">
                  <a:moveTo>
                    <a:pt x="196087" y="0"/>
                  </a:moveTo>
                  <a:lnTo>
                    <a:pt x="0" y="197104"/>
                  </a:lnTo>
                  <a:lnTo>
                    <a:pt x="196087" y="393192"/>
                  </a:lnTo>
                  <a:lnTo>
                    <a:pt x="393191" y="197104"/>
                  </a:lnTo>
                  <a:lnTo>
                    <a:pt x="19608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1" name="Google Shape;411;g26ae90d88e4_0_4"/>
            <p:cNvPicPr preferRelativeResize="0"/>
            <p:nvPr/>
          </p:nvPicPr>
          <p:blipFill rotWithShape="1">
            <a:blip r:embed="rId4">
              <a:alphaModFix/>
            </a:blip>
            <a:srcRect b="0" l="0" r="0" t="0"/>
            <a:stretch/>
          </p:blipFill>
          <p:spPr>
            <a:xfrm>
              <a:off x="4393118" y="310895"/>
              <a:ext cx="102681" cy="102107"/>
            </a:xfrm>
            <a:prstGeom prst="rect">
              <a:avLst/>
            </a:prstGeom>
            <a:noFill/>
            <a:ln>
              <a:noFill/>
            </a:ln>
          </p:spPr>
        </p:pic>
      </p:grpSp>
      <p:grpSp>
        <p:nvGrpSpPr>
          <p:cNvPr id="412" name="Google Shape;412;g26ae90d88e4_0_4"/>
          <p:cNvGrpSpPr/>
          <p:nvPr/>
        </p:nvGrpSpPr>
        <p:grpSpPr>
          <a:xfrm>
            <a:off x="1908048" y="-278606"/>
            <a:ext cx="2182368" cy="724153"/>
            <a:chOff x="1908048" y="0"/>
            <a:chExt cx="2182368" cy="724153"/>
          </a:xfrm>
        </p:grpSpPr>
        <p:sp>
          <p:nvSpPr>
            <p:cNvPr id="413" name="Google Shape;413;g26ae90d88e4_0_4"/>
            <p:cNvSpPr/>
            <p:nvPr/>
          </p:nvSpPr>
          <p:spPr>
            <a:xfrm>
              <a:off x="2631948" y="38"/>
              <a:ext cx="725804" cy="723900"/>
            </a:xfrm>
            <a:custGeom>
              <a:rect b="b" l="l" r="r" t="t"/>
              <a:pathLst>
                <a:path extrusionOk="0" h="723900" w="725804">
                  <a:moveTo>
                    <a:pt x="725424" y="0"/>
                  </a:moveTo>
                  <a:lnTo>
                    <a:pt x="0" y="0"/>
                  </a:lnTo>
                  <a:lnTo>
                    <a:pt x="0" y="723861"/>
                  </a:lnTo>
                  <a:lnTo>
                    <a:pt x="725424" y="723861"/>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g26ae90d88e4_0_4"/>
            <p:cNvSpPr/>
            <p:nvPr/>
          </p:nvSpPr>
          <p:spPr>
            <a:xfrm>
              <a:off x="2987040" y="0"/>
              <a:ext cx="379729" cy="723900"/>
            </a:xfrm>
            <a:custGeom>
              <a:rect b="b" l="l" r="r" t="t"/>
              <a:pathLst>
                <a:path extrusionOk="0" h="723900" w="379729">
                  <a:moveTo>
                    <a:pt x="379475" y="0"/>
                  </a:moveTo>
                  <a:lnTo>
                    <a:pt x="372490" y="0"/>
                  </a:lnTo>
                  <a:lnTo>
                    <a:pt x="325812" y="2826"/>
                  </a:lnTo>
                  <a:lnTo>
                    <a:pt x="280851" y="11079"/>
                  </a:lnTo>
                  <a:lnTo>
                    <a:pt x="237958" y="24416"/>
                  </a:lnTo>
                  <a:lnTo>
                    <a:pt x="197485" y="42498"/>
                  </a:lnTo>
                  <a:lnTo>
                    <a:pt x="159781" y="64982"/>
                  </a:lnTo>
                  <a:lnTo>
                    <a:pt x="125199" y="91529"/>
                  </a:lnTo>
                  <a:lnTo>
                    <a:pt x="94089" y="121797"/>
                  </a:lnTo>
                  <a:lnTo>
                    <a:pt x="66802" y="155445"/>
                  </a:lnTo>
                  <a:lnTo>
                    <a:pt x="43689" y="192133"/>
                  </a:lnTo>
                  <a:lnTo>
                    <a:pt x="25101" y="231519"/>
                  </a:lnTo>
                  <a:lnTo>
                    <a:pt x="11390" y="273262"/>
                  </a:lnTo>
                  <a:lnTo>
                    <a:pt x="2906" y="317022"/>
                  </a:lnTo>
                  <a:lnTo>
                    <a:pt x="0" y="362458"/>
                  </a:lnTo>
                  <a:lnTo>
                    <a:pt x="2906" y="407676"/>
                  </a:lnTo>
                  <a:lnTo>
                    <a:pt x="11390" y="451252"/>
                  </a:lnTo>
                  <a:lnTo>
                    <a:pt x="25101" y="492843"/>
                  </a:lnTo>
                  <a:lnTo>
                    <a:pt x="43689" y="532103"/>
                  </a:lnTo>
                  <a:lnTo>
                    <a:pt x="66802" y="568691"/>
                  </a:lnTo>
                  <a:lnTo>
                    <a:pt x="94089" y="602261"/>
                  </a:lnTo>
                  <a:lnTo>
                    <a:pt x="125199" y="632470"/>
                  </a:lnTo>
                  <a:lnTo>
                    <a:pt x="159781" y="658975"/>
                  </a:lnTo>
                  <a:lnTo>
                    <a:pt x="197485" y="681431"/>
                  </a:lnTo>
                  <a:lnTo>
                    <a:pt x="237958" y="699495"/>
                  </a:lnTo>
                  <a:lnTo>
                    <a:pt x="280851" y="712824"/>
                  </a:lnTo>
                  <a:lnTo>
                    <a:pt x="325812" y="721073"/>
                  </a:lnTo>
                  <a:lnTo>
                    <a:pt x="372490" y="723900"/>
                  </a:lnTo>
                  <a:lnTo>
                    <a:pt x="379475" y="723900"/>
                  </a:lnTo>
                  <a:lnTo>
                    <a:pt x="37947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g26ae90d88e4_0_4"/>
            <p:cNvSpPr/>
            <p:nvPr/>
          </p:nvSpPr>
          <p:spPr>
            <a:xfrm>
              <a:off x="3366516" y="38"/>
              <a:ext cx="722629" cy="723900"/>
            </a:xfrm>
            <a:custGeom>
              <a:rect b="b" l="l" r="r" t="t"/>
              <a:pathLst>
                <a:path extrusionOk="0" h="723900" w="722629">
                  <a:moveTo>
                    <a:pt x="722312" y="0"/>
                  </a:moveTo>
                  <a:lnTo>
                    <a:pt x="0" y="0"/>
                  </a:lnTo>
                  <a:lnTo>
                    <a:pt x="0" y="723861"/>
                  </a:lnTo>
                  <a:lnTo>
                    <a:pt x="722312" y="723861"/>
                  </a:lnTo>
                  <a:lnTo>
                    <a:pt x="7223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g26ae90d88e4_0_4"/>
            <p:cNvSpPr/>
            <p:nvPr/>
          </p:nvSpPr>
          <p:spPr>
            <a:xfrm>
              <a:off x="1908048" y="38"/>
              <a:ext cx="723900" cy="723900"/>
            </a:xfrm>
            <a:custGeom>
              <a:rect b="b" l="l" r="r" t="t"/>
              <a:pathLst>
                <a:path extrusionOk="0" h="723900" w="723900">
                  <a:moveTo>
                    <a:pt x="723836" y="0"/>
                  </a:moveTo>
                  <a:lnTo>
                    <a:pt x="0" y="0"/>
                  </a:lnTo>
                  <a:lnTo>
                    <a:pt x="0" y="723861"/>
                  </a:lnTo>
                  <a:lnTo>
                    <a:pt x="723836" y="723861"/>
                  </a:lnTo>
                  <a:lnTo>
                    <a:pt x="72383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g26ae90d88e4_0_4"/>
            <p:cNvSpPr/>
            <p:nvPr/>
          </p:nvSpPr>
          <p:spPr>
            <a:xfrm>
              <a:off x="1908048" y="1523"/>
              <a:ext cx="723900" cy="721360"/>
            </a:xfrm>
            <a:custGeom>
              <a:rect b="b" l="l" r="r" t="t"/>
              <a:pathLst>
                <a:path extrusionOk="0" h="721360" w="723900">
                  <a:moveTo>
                    <a:pt x="361441" y="0"/>
                  </a:moveTo>
                  <a:lnTo>
                    <a:pt x="0" y="360425"/>
                  </a:lnTo>
                  <a:lnTo>
                    <a:pt x="361441" y="720851"/>
                  </a:lnTo>
                  <a:lnTo>
                    <a:pt x="723900" y="360425"/>
                  </a:lnTo>
                  <a:lnTo>
                    <a:pt x="361441"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g26ae90d88e4_0_4"/>
            <p:cNvSpPr/>
            <p:nvPr/>
          </p:nvSpPr>
          <p:spPr>
            <a:xfrm>
              <a:off x="2046732" y="138684"/>
              <a:ext cx="445135" cy="445134"/>
            </a:xfrm>
            <a:custGeom>
              <a:rect b="b" l="l" r="r" t="t"/>
              <a:pathLst>
                <a:path extrusionOk="0" h="445134" w="445135">
                  <a:moveTo>
                    <a:pt x="222504" y="0"/>
                  </a:moveTo>
                  <a:lnTo>
                    <a:pt x="0" y="223012"/>
                  </a:lnTo>
                  <a:lnTo>
                    <a:pt x="222504" y="445007"/>
                  </a:lnTo>
                  <a:lnTo>
                    <a:pt x="445007" y="223012"/>
                  </a:lnTo>
                  <a:lnTo>
                    <a:pt x="222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g26ae90d88e4_0_4"/>
            <p:cNvSpPr/>
            <p:nvPr/>
          </p:nvSpPr>
          <p:spPr>
            <a:xfrm>
              <a:off x="2104644" y="196595"/>
              <a:ext cx="330835" cy="330834"/>
            </a:xfrm>
            <a:custGeom>
              <a:rect b="b" l="l" r="r" t="t"/>
              <a:pathLst>
                <a:path extrusionOk="0" h="330834" w="330835">
                  <a:moveTo>
                    <a:pt x="164845" y="0"/>
                  </a:moveTo>
                  <a:lnTo>
                    <a:pt x="0" y="165862"/>
                  </a:lnTo>
                  <a:lnTo>
                    <a:pt x="164845" y="330707"/>
                  </a:lnTo>
                  <a:lnTo>
                    <a:pt x="330707" y="165862"/>
                  </a:lnTo>
                  <a:lnTo>
                    <a:pt x="16484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g26ae90d88e4_0_4"/>
            <p:cNvSpPr/>
            <p:nvPr/>
          </p:nvSpPr>
          <p:spPr>
            <a:xfrm>
              <a:off x="3366516" y="359663"/>
              <a:ext cx="723900" cy="364490"/>
            </a:xfrm>
            <a:custGeom>
              <a:rect b="b" l="l" r="r" t="t"/>
              <a:pathLst>
                <a:path extrusionOk="0" h="364490" w="723900">
                  <a:moveTo>
                    <a:pt x="359537" y="0"/>
                  </a:moveTo>
                  <a:lnTo>
                    <a:pt x="0" y="0"/>
                  </a:lnTo>
                  <a:lnTo>
                    <a:pt x="0" y="364236"/>
                  </a:lnTo>
                  <a:lnTo>
                    <a:pt x="723900" y="364236"/>
                  </a:lnTo>
                  <a:lnTo>
                    <a:pt x="720567" y="314863"/>
                  </a:lnTo>
                  <a:lnTo>
                    <a:pt x="710862" y="267493"/>
                  </a:lnTo>
                  <a:lnTo>
                    <a:pt x="695221" y="222563"/>
                  </a:lnTo>
                  <a:lnTo>
                    <a:pt x="674083" y="180509"/>
                  </a:lnTo>
                  <a:lnTo>
                    <a:pt x="647883" y="141767"/>
                  </a:lnTo>
                  <a:lnTo>
                    <a:pt x="617061" y="106775"/>
                  </a:lnTo>
                  <a:lnTo>
                    <a:pt x="582053" y="75968"/>
                  </a:lnTo>
                  <a:lnTo>
                    <a:pt x="543296" y="49784"/>
                  </a:lnTo>
                  <a:lnTo>
                    <a:pt x="501229" y="28658"/>
                  </a:lnTo>
                  <a:lnTo>
                    <a:pt x="456288" y="13028"/>
                  </a:lnTo>
                  <a:lnTo>
                    <a:pt x="408912" y="3329"/>
                  </a:lnTo>
                  <a:lnTo>
                    <a:pt x="35953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1" name="Google Shape;421;g26ae90d88e4_0_4"/>
            <p:cNvPicPr preferRelativeResize="0"/>
            <p:nvPr/>
          </p:nvPicPr>
          <p:blipFill rotWithShape="1">
            <a:blip r:embed="rId5">
              <a:alphaModFix/>
            </a:blip>
            <a:srcRect b="0" l="0" r="0" t="0"/>
            <a:stretch/>
          </p:blipFill>
          <p:spPr>
            <a:xfrm>
              <a:off x="3653027" y="114300"/>
              <a:ext cx="132587" cy="132587"/>
            </a:xfrm>
            <a:prstGeom prst="rect">
              <a:avLst/>
            </a:prstGeom>
            <a:noFill/>
            <a:ln>
              <a:noFill/>
            </a:ln>
          </p:spPr>
        </p:pic>
        <p:pic>
          <p:nvPicPr>
            <p:cNvPr id="422" name="Google Shape;422;g26ae90d88e4_0_4"/>
            <p:cNvPicPr preferRelativeResize="0"/>
            <p:nvPr/>
          </p:nvPicPr>
          <p:blipFill rotWithShape="1">
            <a:blip r:embed="rId6">
              <a:alphaModFix/>
            </a:blip>
            <a:srcRect b="0" l="0" r="0" t="0"/>
            <a:stretch/>
          </p:blipFill>
          <p:spPr>
            <a:xfrm>
              <a:off x="3494532" y="114300"/>
              <a:ext cx="132587" cy="132587"/>
            </a:xfrm>
            <a:prstGeom prst="rect">
              <a:avLst/>
            </a:prstGeom>
            <a:noFill/>
            <a:ln>
              <a:noFill/>
            </a:ln>
          </p:spPr>
        </p:pic>
        <p:pic>
          <p:nvPicPr>
            <p:cNvPr id="423" name="Google Shape;423;g26ae90d88e4_0_4"/>
            <p:cNvPicPr preferRelativeResize="0"/>
            <p:nvPr/>
          </p:nvPicPr>
          <p:blipFill rotWithShape="1">
            <a:blip r:embed="rId7">
              <a:alphaModFix/>
            </a:blip>
            <a:srcRect b="0" l="0" r="0" t="0"/>
            <a:stretch/>
          </p:blipFill>
          <p:spPr>
            <a:xfrm>
              <a:off x="3811524" y="114300"/>
              <a:ext cx="132587" cy="132587"/>
            </a:xfrm>
            <a:prstGeom prst="rect">
              <a:avLst/>
            </a:prstGeom>
            <a:noFill/>
            <a:ln>
              <a:noFill/>
            </a:ln>
          </p:spPr>
        </p:pic>
      </p:grpSp>
      <p:grpSp>
        <p:nvGrpSpPr>
          <p:cNvPr id="424" name="Google Shape;424;g26ae90d88e4_0_4"/>
          <p:cNvGrpSpPr/>
          <p:nvPr/>
        </p:nvGrpSpPr>
        <p:grpSpPr>
          <a:xfrm>
            <a:off x="0" y="-278606"/>
            <a:ext cx="459105" cy="722630"/>
            <a:chOff x="0" y="0"/>
            <a:chExt cx="459105" cy="722630"/>
          </a:xfrm>
        </p:grpSpPr>
        <p:sp>
          <p:nvSpPr>
            <p:cNvPr id="425" name="Google Shape;425;g26ae90d88e4_0_4"/>
            <p:cNvSpPr/>
            <p:nvPr/>
          </p:nvSpPr>
          <p:spPr>
            <a:xfrm>
              <a:off x="0" y="0"/>
              <a:ext cx="459105" cy="722630"/>
            </a:xfrm>
            <a:custGeom>
              <a:rect b="b" l="l" r="r" t="t"/>
              <a:pathLst>
                <a:path extrusionOk="0" h="722630" w="459105">
                  <a:moveTo>
                    <a:pt x="0" y="722376"/>
                  </a:moveTo>
                  <a:lnTo>
                    <a:pt x="458719" y="722376"/>
                  </a:lnTo>
                  <a:lnTo>
                    <a:pt x="458719" y="0"/>
                  </a:lnTo>
                  <a:lnTo>
                    <a:pt x="0" y="0"/>
                  </a:lnTo>
                  <a:lnTo>
                    <a:pt x="0" y="72237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g26ae90d88e4_0_4"/>
            <p:cNvSpPr/>
            <p:nvPr/>
          </p:nvSpPr>
          <p:spPr>
            <a:xfrm>
              <a:off x="0" y="207644"/>
              <a:ext cx="379730" cy="310515"/>
            </a:xfrm>
            <a:custGeom>
              <a:rect b="b" l="l" r="r" t="t"/>
              <a:pathLst>
                <a:path extrusionOk="0" h="310515" w="379730">
                  <a:moveTo>
                    <a:pt x="141732" y="155067"/>
                  </a:moveTo>
                  <a:lnTo>
                    <a:pt x="133629" y="105117"/>
                  </a:lnTo>
                  <a:lnTo>
                    <a:pt x="111112" y="62090"/>
                  </a:lnTo>
                  <a:lnTo>
                    <a:pt x="76784" y="28524"/>
                  </a:lnTo>
                  <a:lnTo>
                    <a:pt x="33274" y="6985"/>
                  </a:lnTo>
                  <a:lnTo>
                    <a:pt x="0" y="2349"/>
                  </a:lnTo>
                  <a:lnTo>
                    <a:pt x="0" y="307771"/>
                  </a:lnTo>
                  <a:lnTo>
                    <a:pt x="76784" y="281330"/>
                  </a:lnTo>
                  <a:lnTo>
                    <a:pt x="111112" y="247624"/>
                  </a:lnTo>
                  <a:lnTo>
                    <a:pt x="133629" y="204647"/>
                  </a:lnTo>
                  <a:lnTo>
                    <a:pt x="141732" y="155067"/>
                  </a:lnTo>
                  <a:close/>
                </a:path>
                <a:path extrusionOk="0" h="310515" w="379730">
                  <a:moveTo>
                    <a:pt x="379476" y="155067"/>
                  </a:moveTo>
                  <a:lnTo>
                    <a:pt x="371373" y="105117"/>
                  </a:lnTo>
                  <a:lnTo>
                    <a:pt x="348856" y="62090"/>
                  </a:lnTo>
                  <a:lnTo>
                    <a:pt x="314528" y="28524"/>
                  </a:lnTo>
                  <a:lnTo>
                    <a:pt x="271018" y="6985"/>
                  </a:lnTo>
                  <a:lnTo>
                    <a:pt x="220980" y="0"/>
                  </a:lnTo>
                  <a:lnTo>
                    <a:pt x="220980" y="310134"/>
                  </a:lnTo>
                  <a:lnTo>
                    <a:pt x="271018" y="303060"/>
                  </a:lnTo>
                  <a:lnTo>
                    <a:pt x="314528" y="281330"/>
                  </a:lnTo>
                  <a:lnTo>
                    <a:pt x="348856" y="247624"/>
                  </a:lnTo>
                  <a:lnTo>
                    <a:pt x="371373" y="204647"/>
                  </a:lnTo>
                  <a:lnTo>
                    <a:pt x="379476" y="155067"/>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7" name="Google Shape;427;g26ae90d88e4_0_4"/>
          <p:cNvSpPr txBox="1"/>
          <p:nvPr>
            <p:ph type="title"/>
          </p:nvPr>
        </p:nvSpPr>
        <p:spPr>
          <a:xfrm>
            <a:off x="258633" y="513373"/>
            <a:ext cx="83697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sz="2800">
                <a:solidFill>
                  <a:srgbClr val="1C4587"/>
                </a:solidFill>
              </a:rPr>
              <a:t>UNIVARIATE</a:t>
            </a:r>
            <a:r>
              <a:rPr lang="en-ID" sz="2800">
                <a:solidFill>
                  <a:srgbClr val="974806"/>
                </a:solidFill>
              </a:rPr>
              <a:t> ANALYSIS – DISTRIBUTION</a:t>
            </a:r>
            <a:endParaRPr sz="2800">
              <a:solidFill>
                <a:srgbClr val="974806"/>
              </a:solidFill>
            </a:endParaRPr>
          </a:p>
        </p:txBody>
      </p:sp>
      <p:sp>
        <p:nvSpPr>
          <p:cNvPr id="428" name="Google Shape;428;g26ae90d88e4_0_4"/>
          <p:cNvSpPr txBox="1"/>
          <p:nvPr/>
        </p:nvSpPr>
        <p:spPr>
          <a:xfrm>
            <a:off x="4652850" y="1183650"/>
            <a:ext cx="3929100" cy="30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D" sz="1800">
                <a:solidFill>
                  <a:srgbClr val="1C4587"/>
                </a:solidFill>
                <a:latin typeface="Trebuchet MS"/>
                <a:ea typeface="Trebuchet MS"/>
                <a:cs typeface="Trebuchet MS"/>
                <a:sym typeface="Trebuchet MS"/>
              </a:rPr>
              <a:t>Continuous</a:t>
            </a:r>
            <a:r>
              <a:rPr b="1" lang="en-ID" sz="1800">
                <a:solidFill>
                  <a:srgbClr val="1C4587"/>
                </a:solidFill>
                <a:latin typeface="Trebuchet MS"/>
                <a:ea typeface="Trebuchet MS"/>
                <a:cs typeface="Trebuchet MS"/>
                <a:sym typeface="Trebuchet MS"/>
              </a:rPr>
              <a:t> </a:t>
            </a:r>
            <a:r>
              <a:rPr b="1" lang="en-ID" sz="1800">
                <a:solidFill>
                  <a:srgbClr val="1C4587"/>
                </a:solidFill>
                <a:latin typeface="Trebuchet MS"/>
                <a:ea typeface="Trebuchet MS"/>
                <a:cs typeface="Trebuchet MS"/>
                <a:sym typeface="Trebuchet MS"/>
              </a:rPr>
              <a:t>Uniform Distribution</a:t>
            </a:r>
            <a:endParaRPr b="1" sz="1800">
              <a:solidFill>
                <a:srgbClr val="1C4587"/>
              </a:solidFill>
              <a:latin typeface="Trebuchet MS"/>
              <a:ea typeface="Trebuchet MS"/>
              <a:cs typeface="Trebuchet MS"/>
              <a:sym typeface="Trebuchet MS"/>
            </a:endParaRPr>
          </a:p>
          <a:p>
            <a:pPr indent="-342900" lvl="0" marL="457200" rtl="0" algn="l">
              <a:spcBef>
                <a:spcPts val="0"/>
              </a:spcBef>
              <a:spcAft>
                <a:spcPts val="0"/>
              </a:spcAft>
              <a:buClr>
                <a:srgbClr val="1C4587"/>
              </a:buClr>
              <a:buSzPts val="1800"/>
              <a:buFont typeface="Trebuchet MS"/>
              <a:buChar char="●"/>
            </a:pPr>
            <a:r>
              <a:rPr b="1" lang="en-ID" sz="1800">
                <a:solidFill>
                  <a:srgbClr val="1C4587"/>
                </a:solidFill>
                <a:latin typeface="Trebuchet MS"/>
                <a:ea typeface="Trebuchet MS"/>
                <a:cs typeface="Trebuchet MS"/>
                <a:sym typeface="Trebuchet MS"/>
              </a:rPr>
              <a:t>Income</a:t>
            </a:r>
            <a:endParaRPr b="1" sz="1800">
              <a:solidFill>
                <a:srgbClr val="1C4587"/>
              </a:solidFill>
              <a:latin typeface="Trebuchet MS"/>
              <a:ea typeface="Trebuchet MS"/>
              <a:cs typeface="Trebuchet MS"/>
              <a:sym typeface="Trebuchet MS"/>
            </a:endParaRPr>
          </a:p>
          <a:p>
            <a:pPr indent="0" lvl="0" marL="457200" rtl="0" algn="l">
              <a:spcBef>
                <a:spcPts val="0"/>
              </a:spcBef>
              <a:spcAft>
                <a:spcPts val="0"/>
              </a:spcAft>
              <a:buNone/>
            </a:pPr>
            <a:r>
              <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rPr b="1" lang="en-ID" sz="1800">
                <a:solidFill>
                  <a:srgbClr val="1C4587"/>
                </a:solidFill>
                <a:latin typeface="Trebuchet MS"/>
                <a:ea typeface="Trebuchet MS"/>
                <a:cs typeface="Trebuchet MS"/>
                <a:sym typeface="Trebuchet MS"/>
              </a:rPr>
              <a:t>Discrete Uniform Distribution</a:t>
            </a:r>
            <a:endParaRPr b="1" sz="1800">
              <a:solidFill>
                <a:srgbClr val="1C4587"/>
              </a:solidFill>
              <a:latin typeface="Trebuchet MS"/>
              <a:ea typeface="Trebuchet MS"/>
              <a:cs typeface="Trebuchet MS"/>
              <a:sym typeface="Trebuchet MS"/>
            </a:endParaRPr>
          </a:p>
          <a:p>
            <a:pPr indent="-342900" lvl="0" marL="457200" rtl="0" algn="l">
              <a:spcBef>
                <a:spcPts val="0"/>
              </a:spcBef>
              <a:spcAft>
                <a:spcPts val="0"/>
              </a:spcAft>
              <a:buClr>
                <a:srgbClr val="1C4587"/>
              </a:buClr>
              <a:buSzPts val="1800"/>
              <a:buFont typeface="Trebuchet MS"/>
              <a:buChar char="●"/>
            </a:pPr>
            <a:r>
              <a:rPr b="1" lang="en-ID" sz="1800">
                <a:solidFill>
                  <a:srgbClr val="1C4587"/>
                </a:solidFill>
                <a:latin typeface="Trebuchet MS"/>
                <a:ea typeface="Trebuchet MS"/>
                <a:cs typeface="Trebuchet MS"/>
                <a:sym typeface="Trebuchet MS"/>
              </a:rPr>
              <a:t>Age</a:t>
            </a:r>
            <a:endParaRPr b="1" sz="1800">
              <a:solidFill>
                <a:srgbClr val="1C4587"/>
              </a:solidFill>
              <a:latin typeface="Trebuchet MS"/>
              <a:ea typeface="Trebuchet MS"/>
              <a:cs typeface="Trebuchet MS"/>
              <a:sym typeface="Trebuchet MS"/>
            </a:endParaRPr>
          </a:p>
          <a:p>
            <a:pPr indent="-342900" lvl="0" marL="457200" rtl="0" algn="l">
              <a:spcBef>
                <a:spcPts val="0"/>
              </a:spcBef>
              <a:spcAft>
                <a:spcPts val="0"/>
              </a:spcAft>
              <a:buClr>
                <a:srgbClr val="1C4587"/>
              </a:buClr>
              <a:buSzPts val="1800"/>
              <a:buFont typeface="Trebuchet MS"/>
              <a:buChar char="●"/>
            </a:pPr>
            <a:r>
              <a:rPr b="1" lang="en-ID" sz="1800">
                <a:solidFill>
                  <a:srgbClr val="1C4587"/>
                </a:solidFill>
                <a:latin typeface="Trebuchet MS"/>
                <a:ea typeface="Trebuchet MS"/>
                <a:cs typeface="Trebuchet MS"/>
                <a:sym typeface="Trebuchet MS"/>
              </a:rPr>
              <a:t>Experience</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rPr b="1" lang="en-ID" sz="1800">
                <a:solidFill>
                  <a:srgbClr val="1C4587"/>
                </a:solidFill>
                <a:latin typeface="Trebuchet MS"/>
                <a:ea typeface="Trebuchet MS"/>
                <a:cs typeface="Trebuchet MS"/>
                <a:sym typeface="Trebuchet MS"/>
              </a:rPr>
              <a:t>Multimodal Distribution</a:t>
            </a:r>
            <a:endParaRPr b="1" sz="1800">
              <a:solidFill>
                <a:srgbClr val="1C4587"/>
              </a:solidFill>
              <a:latin typeface="Trebuchet MS"/>
              <a:ea typeface="Trebuchet MS"/>
              <a:cs typeface="Trebuchet MS"/>
              <a:sym typeface="Trebuchet MS"/>
            </a:endParaRPr>
          </a:p>
          <a:p>
            <a:pPr indent="-342900" lvl="0" marL="457200" rtl="0" algn="l">
              <a:spcBef>
                <a:spcPts val="0"/>
              </a:spcBef>
              <a:spcAft>
                <a:spcPts val="0"/>
              </a:spcAft>
              <a:buClr>
                <a:srgbClr val="1C4587"/>
              </a:buClr>
              <a:buSzPts val="1800"/>
              <a:buFont typeface="Trebuchet MS"/>
              <a:buChar char="●"/>
            </a:pPr>
            <a:r>
              <a:rPr b="1" lang="en-ID" sz="1800">
                <a:solidFill>
                  <a:srgbClr val="1C4587"/>
                </a:solidFill>
                <a:latin typeface="Trebuchet MS"/>
                <a:ea typeface="Trebuchet MS"/>
                <a:cs typeface="Trebuchet MS"/>
                <a:sym typeface="Trebuchet MS"/>
              </a:rPr>
              <a:t>Current_Job_Years (skewed)</a:t>
            </a:r>
            <a:endParaRPr b="1" sz="1800">
              <a:solidFill>
                <a:srgbClr val="1C4587"/>
              </a:solidFill>
              <a:latin typeface="Trebuchet MS"/>
              <a:ea typeface="Trebuchet MS"/>
              <a:cs typeface="Trebuchet MS"/>
              <a:sym typeface="Trebuchet MS"/>
            </a:endParaRPr>
          </a:p>
          <a:p>
            <a:pPr indent="-342900" lvl="0" marL="457200" rtl="0" algn="l">
              <a:spcBef>
                <a:spcPts val="0"/>
              </a:spcBef>
              <a:spcAft>
                <a:spcPts val="0"/>
              </a:spcAft>
              <a:buClr>
                <a:srgbClr val="1C4587"/>
              </a:buClr>
              <a:buSzPts val="1800"/>
              <a:buFont typeface="Trebuchet MS"/>
              <a:buChar char="●"/>
            </a:pPr>
            <a:r>
              <a:rPr b="1" lang="en-ID" sz="1800">
                <a:solidFill>
                  <a:srgbClr val="1C4587"/>
                </a:solidFill>
                <a:latin typeface="Trebuchet MS"/>
                <a:ea typeface="Trebuchet MS"/>
                <a:cs typeface="Trebuchet MS"/>
                <a:sym typeface="Trebuchet MS"/>
              </a:rPr>
              <a:t>Current_House_Years</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t/>
            </a:r>
            <a:endParaRPr b="1" sz="1800">
              <a:solidFill>
                <a:srgbClr val="1C4587"/>
              </a:solidFill>
              <a:latin typeface="Trebuchet MS"/>
              <a:ea typeface="Trebuchet MS"/>
              <a:cs typeface="Trebuchet MS"/>
              <a:sym typeface="Trebuchet MS"/>
            </a:endParaRPr>
          </a:p>
          <a:p>
            <a:pPr indent="0" lvl="0" marL="0" rtl="0" algn="l">
              <a:spcBef>
                <a:spcPts val="0"/>
              </a:spcBef>
              <a:spcAft>
                <a:spcPts val="0"/>
              </a:spcAft>
              <a:buNone/>
            </a:pPr>
            <a:r>
              <a:t/>
            </a:r>
            <a:endParaRPr b="1" sz="1800">
              <a:solidFill>
                <a:srgbClr val="1C4587"/>
              </a:solidFill>
              <a:latin typeface="Trebuchet MS"/>
              <a:ea typeface="Trebuchet MS"/>
              <a:cs typeface="Trebuchet MS"/>
              <a:sym typeface="Trebuchet MS"/>
            </a:endParaRPr>
          </a:p>
        </p:txBody>
      </p:sp>
      <p:pic>
        <p:nvPicPr>
          <p:cNvPr id="429" name="Google Shape;429;g26ae90d88e4_0_4"/>
          <p:cNvPicPr preferRelativeResize="0"/>
          <p:nvPr/>
        </p:nvPicPr>
        <p:blipFill>
          <a:blip r:embed="rId8">
            <a:alphaModFix/>
          </a:blip>
          <a:stretch>
            <a:fillRect/>
          </a:stretch>
        </p:blipFill>
        <p:spPr>
          <a:xfrm>
            <a:off x="309400" y="1024275"/>
            <a:ext cx="4047624" cy="405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7"/>
          <p:cNvSpPr/>
          <p:nvPr/>
        </p:nvSpPr>
        <p:spPr>
          <a:xfrm>
            <a:off x="6254496" y="-192043"/>
            <a:ext cx="725805" cy="723900"/>
          </a:xfrm>
          <a:custGeom>
            <a:rect b="b" l="l" r="r" t="t"/>
            <a:pathLst>
              <a:path extrusionOk="0" h="723900" w="725804">
                <a:moveTo>
                  <a:pt x="725360" y="0"/>
                </a:moveTo>
                <a:lnTo>
                  <a:pt x="0" y="0"/>
                </a:lnTo>
                <a:lnTo>
                  <a:pt x="0" y="723836"/>
                </a:lnTo>
                <a:lnTo>
                  <a:pt x="725360" y="723836"/>
                </a:lnTo>
                <a:lnTo>
                  <a:pt x="72536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5" name="Google Shape;435;p17"/>
          <p:cNvGrpSpPr/>
          <p:nvPr/>
        </p:nvGrpSpPr>
        <p:grpSpPr>
          <a:xfrm>
            <a:off x="6254496" y="-192106"/>
            <a:ext cx="2890101" cy="723963"/>
            <a:chOff x="6254496" y="0"/>
            <a:chExt cx="2890101" cy="723963"/>
          </a:xfrm>
        </p:grpSpPr>
        <p:sp>
          <p:nvSpPr>
            <p:cNvPr id="436" name="Google Shape;436;p17"/>
            <p:cNvSpPr/>
            <p:nvPr/>
          </p:nvSpPr>
          <p:spPr>
            <a:xfrm>
              <a:off x="8427682" y="63"/>
              <a:ext cx="716915" cy="723900"/>
            </a:xfrm>
            <a:custGeom>
              <a:rect b="b" l="l" r="r" t="t"/>
              <a:pathLst>
                <a:path extrusionOk="0" h="723900" w="716915">
                  <a:moveTo>
                    <a:pt x="0" y="723836"/>
                  </a:moveTo>
                  <a:lnTo>
                    <a:pt x="716318" y="723836"/>
                  </a:lnTo>
                  <a:lnTo>
                    <a:pt x="716318" y="0"/>
                  </a:lnTo>
                  <a:lnTo>
                    <a:pt x="0" y="0"/>
                  </a:lnTo>
                  <a:lnTo>
                    <a:pt x="0" y="72383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7"/>
            <p:cNvSpPr/>
            <p:nvPr/>
          </p:nvSpPr>
          <p:spPr>
            <a:xfrm>
              <a:off x="8420100" y="0"/>
              <a:ext cx="603885" cy="723900"/>
            </a:xfrm>
            <a:custGeom>
              <a:rect b="b" l="l" r="r" t="t"/>
              <a:pathLst>
                <a:path extrusionOk="0" h="723900" w="603884">
                  <a:moveTo>
                    <a:pt x="279653" y="0"/>
                  </a:moveTo>
                  <a:lnTo>
                    <a:pt x="0" y="0"/>
                  </a:lnTo>
                  <a:lnTo>
                    <a:pt x="0" y="723900"/>
                  </a:lnTo>
                  <a:lnTo>
                    <a:pt x="280670" y="723900"/>
                  </a:lnTo>
                  <a:lnTo>
                    <a:pt x="603503" y="363474"/>
                  </a:lnTo>
                  <a:lnTo>
                    <a:pt x="2796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7"/>
            <p:cNvSpPr/>
            <p:nvPr/>
          </p:nvSpPr>
          <p:spPr>
            <a:xfrm>
              <a:off x="8418576" y="0"/>
              <a:ext cx="325120" cy="723900"/>
            </a:xfrm>
            <a:custGeom>
              <a:rect b="b" l="l" r="r" t="t"/>
              <a:pathLst>
                <a:path extrusionOk="0" h="723900" w="325120">
                  <a:moveTo>
                    <a:pt x="0" y="0"/>
                  </a:moveTo>
                  <a:lnTo>
                    <a:pt x="0" y="723900"/>
                  </a:lnTo>
                  <a:lnTo>
                    <a:pt x="324612" y="362458"/>
                  </a:lnTo>
                  <a:lnTo>
                    <a:pt x="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7"/>
            <p:cNvSpPr/>
            <p:nvPr/>
          </p:nvSpPr>
          <p:spPr>
            <a:xfrm>
              <a:off x="7703820" y="63"/>
              <a:ext cx="723900" cy="723900"/>
            </a:xfrm>
            <a:custGeom>
              <a:rect b="b" l="l" r="r" t="t"/>
              <a:pathLst>
                <a:path extrusionOk="0" h="723900" w="723900">
                  <a:moveTo>
                    <a:pt x="723861" y="0"/>
                  </a:moveTo>
                  <a:lnTo>
                    <a:pt x="0" y="0"/>
                  </a:lnTo>
                  <a:lnTo>
                    <a:pt x="0" y="723836"/>
                  </a:lnTo>
                  <a:lnTo>
                    <a:pt x="723861" y="723836"/>
                  </a:lnTo>
                  <a:lnTo>
                    <a:pt x="72386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7"/>
            <p:cNvSpPr/>
            <p:nvPr/>
          </p:nvSpPr>
          <p:spPr>
            <a:xfrm>
              <a:off x="7911084" y="106679"/>
              <a:ext cx="310515" cy="506095"/>
            </a:xfrm>
            <a:custGeom>
              <a:rect b="b" l="l" r="r" t="t"/>
              <a:pathLst>
                <a:path extrusionOk="0" h="506095" w="310515">
                  <a:moveTo>
                    <a:pt x="309372" y="356616"/>
                  </a:moveTo>
                  <a:lnTo>
                    <a:pt x="0" y="356616"/>
                  </a:lnTo>
                  <a:lnTo>
                    <a:pt x="9182" y="404152"/>
                  </a:lnTo>
                  <a:lnTo>
                    <a:pt x="31635" y="445185"/>
                  </a:lnTo>
                  <a:lnTo>
                    <a:pt x="64973" y="477393"/>
                  </a:lnTo>
                  <a:lnTo>
                    <a:pt x="106781" y="498436"/>
                  </a:lnTo>
                  <a:lnTo>
                    <a:pt x="154686" y="505968"/>
                  </a:lnTo>
                  <a:lnTo>
                    <a:pt x="202577" y="498436"/>
                  </a:lnTo>
                  <a:lnTo>
                    <a:pt x="244386" y="477393"/>
                  </a:lnTo>
                  <a:lnTo>
                    <a:pt x="277723" y="445185"/>
                  </a:lnTo>
                  <a:lnTo>
                    <a:pt x="300177" y="404152"/>
                  </a:lnTo>
                  <a:lnTo>
                    <a:pt x="309372" y="356616"/>
                  </a:lnTo>
                  <a:close/>
                </a:path>
                <a:path extrusionOk="0" h="506095" w="310515">
                  <a:moveTo>
                    <a:pt x="309372" y="0"/>
                  </a:moveTo>
                  <a:lnTo>
                    <a:pt x="0" y="0"/>
                  </a:lnTo>
                  <a:lnTo>
                    <a:pt x="9182" y="47790"/>
                  </a:lnTo>
                  <a:lnTo>
                    <a:pt x="31635" y="89217"/>
                  </a:lnTo>
                  <a:lnTo>
                    <a:pt x="64973" y="121843"/>
                  </a:lnTo>
                  <a:lnTo>
                    <a:pt x="106781" y="143217"/>
                  </a:lnTo>
                  <a:lnTo>
                    <a:pt x="154686" y="150876"/>
                  </a:lnTo>
                  <a:lnTo>
                    <a:pt x="202577" y="143217"/>
                  </a:lnTo>
                  <a:lnTo>
                    <a:pt x="244386" y="121843"/>
                  </a:lnTo>
                  <a:lnTo>
                    <a:pt x="277723" y="89217"/>
                  </a:lnTo>
                  <a:lnTo>
                    <a:pt x="300177" y="47790"/>
                  </a:lnTo>
                  <a:lnTo>
                    <a:pt x="309372" y="0"/>
                  </a:lnTo>
                  <a:close/>
                </a:path>
                <a:path extrusionOk="0" h="506095" w="310515">
                  <a:moveTo>
                    <a:pt x="310515" y="178308"/>
                  </a:moveTo>
                  <a:lnTo>
                    <a:pt x="381" y="178308"/>
                  </a:lnTo>
                  <a:lnTo>
                    <a:pt x="7454" y="228346"/>
                  </a:lnTo>
                  <a:lnTo>
                    <a:pt x="29184" y="271856"/>
                  </a:lnTo>
                  <a:lnTo>
                    <a:pt x="62890" y="306184"/>
                  </a:lnTo>
                  <a:lnTo>
                    <a:pt x="105867" y="328714"/>
                  </a:lnTo>
                  <a:lnTo>
                    <a:pt x="155448" y="336804"/>
                  </a:lnTo>
                  <a:lnTo>
                    <a:pt x="205397" y="328714"/>
                  </a:lnTo>
                  <a:lnTo>
                    <a:pt x="248424" y="306184"/>
                  </a:lnTo>
                  <a:lnTo>
                    <a:pt x="281990" y="271856"/>
                  </a:lnTo>
                  <a:lnTo>
                    <a:pt x="303530" y="228346"/>
                  </a:lnTo>
                  <a:lnTo>
                    <a:pt x="310515" y="17830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7"/>
            <p:cNvSpPr/>
            <p:nvPr/>
          </p:nvSpPr>
          <p:spPr>
            <a:xfrm>
              <a:off x="6979920"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7"/>
            <p:cNvSpPr/>
            <p:nvPr/>
          </p:nvSpPr>
          <p:spPr>
            <a:xfrm>
              <a:off x="6254496" y="0"/>
              <a:ext cx="725805" cy="723900"/>
            </a:xfrm>
            <a:custGeom>
              <a:rect b="b" l="l" r="r" t="t"/>
              <a:pathLst>
                <a:path extrusionOk="0" h="723900" w="725804">
                  <a:moveTo>
                    <a:pt x="725424" y="0"/>
                  </a:moveTo>
                  <a:lnTo>
                    <a:pt x="363220" y="0"/>
                  </a:lnTo>
                  <a:lnTo>
                    <a:pt x="313974" y="3311"/>
                  </a:lnTo>
                  <a:lnTo>
                    <a:pt x="266729" y="12958"/>
                  </a:lnTo>
                  <a:lnTo>
                    <a:pt x="221920" y="28505"/>
                  </a:lnTo>
                  <a:lnTo>
                    <a:pt x="179982" y="49520"/>
                  </a:lnTo>
                  <a:lnTo>
                    <a:pt x="141349" y="75569"/>
                  </a:lnTo>
                  <a:lnTo>
                    <a:pt x="106457" y="106219"/>
                  </a:lnTo>
                  <a:lnTo>
                    <a:pt x="75740" y="141036"/>
                  </a:lnTo>
                  <a:lnTo>
                    <a:pt x="49633" y="179587"/>
                  </a:lnTo>
                  <a:lnTo>
                    <a:pt x="28571" y="221438"/>
                  </a:lnTo>
                  <a:lnTo>
                    <a:pt x="12988" y="266156"/>
                  </a:lnTo>
                  <a:lnTo>
                    <a:pt x="3319" y="313307"/>
                  </a:lnTo>
                  <a:lnTo>
                    <a:pt x="0" y="362458"/>
                  </a:lnTo>
                  <a:lnTo>
                    <a:pt x="3319" y="411375"/>
                  </a:lnTo>
                  <a:lnTo>
                    <a:pt x="12988" y="458331"/>
                  </a:lnTo>
                  <a:lnTo>
                    <a:pt x="28571" y="502890"/>
                  </a:lnTo>
                  <a:lnTo>
                    <a:pt x="49633" y="544613"/>
                  </a:lnTo>
                  <a:lnTo>
                    <a:pt x="75740" y="583065"/>
                  </a:lnTo>
                  <a:lnTo>
                    <a:pt x="106457" y="617807"/>
                  </a:lnTo>
                  <a:lnTo>
                    <a:pt x="141349" y="648403"/>
                  </a:lnTo>
                  <a:lnTo>
                    <a:pt x="179982" y="674417"/>
                  </a:lnTo>
                  <a:lnTo>
                    <a:pt x="221920" y="695410"/>
                  </a:lnTo>
                  <a:lnTo>
                    <a:pt x="266729" y="710946"/>
                  </a:lnTo>
                  <a:lnTo>
                    <a:pt x="313974" y="720588"/>
                  </a:lnTo>
                  <a:lnTo>
                    <a:pt x="363220" y="723900"/>
                  </a:lnTo>
                  <a:lnTo>
                    <a:pt x="725424" y="723900"/>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7"/>
            <p:cNvSpPr/>
            <p:nvPr/>
          </p:nvSpPr>
          <p:spPr>
            <a:xfrm>
              <a:off x="6979920" y="0"/>
              <a:ext cx="723265" cy="723900"/>
            </a:xfrm>
            <a:custGeom>
              <a:rect b="b" l="l" r="r" t="t"/>
              <a:pathLst>
                <a:path extrusionOk="0" h="723900" w="723265">
                  <a:moveTo>
                    <a:pt x="722883" y="0"/>
                  </a:moveTo>
                  <a:lnTo>
                    <a:pt x="0" y="0"/>
                  </a:lnTo>
                  <a:lnTo>
                    <a:pt x="0" y="723900"/>
                  </a:lnTo>
                  <a:lnTo>
                    <a:pt x="47554" y="722360"/>
                  </a:lnTo>
                  <a:lnTo>
                    <a:pt x="94292" y="717806"/>
                  </a:lnTo>
                  <a:lnTo>
                    <a:pt x="140119" y="710332"/>
                  </a:lnTo>
                  <a:lnTo>
                    <a:pt x="184938" y="700034"/>
                  </a:lnTo>
                  <a:lnTo>
                    <a:pt x="228652" y="687007"/>
                  </a:lnTo>
                  <a:lnTo>
                    <a:pt x="271167" y="671345"/>
                  </a:lnTo>
                  <a:lnTo>
                    <a:pt x="312384" y="653145"/>
                  </a:lnTo>
                  <a:lnTo>
                    <a:pt x="352209" y="632501"/>
                  </a:lnTo>
                  <a:lnTo>
                    <a:pt x="390544" y="609509"/>
                  </a:lnTo>
                  <a:lnTo>
                    <a:pt x="427295" y="584265"/>
                  </a:lnTo>
                  <a:lnTo>
                    <a:pt x="462363" y="556862"/>
                  </a:lnTo>
                  <a:lnTo>
                    <a:pt x="495654" y="527397"/>
                  </a:lnTo>
                  <a:lnTo>
                    <a:pt x="527071" y="495965"/>
                  </a:lnTo>
                  <a:lnTo>
                    <a:pt x="556518" y="462660"/>
                  </a:lnTo>
                  <a:lnTo>
                    <a:pt x="583899" y="427579"/>
                  </a:lnTo>
                  <a:lnTo>
                    <a:pt x="609117" y="390816"/>
                  </a:lnTo>
                  <a:lnTo>
                    <a:pt x="632076" y="352467"/>
                  </a:lnTo>
                  <a:lnTo>
                    <a:pt x="652680" y="312628"/>
                  </a:lnTo>
                  <a:lnTo>
                    <a:pt x="670832" y="271392"/>
                  </a:lnTo>
                  <a:lnTo>
                    <a:pt x="686438" y="228856"/>
                  </a:lnTo>
                  <a:lnTo>
                    <a:pt x="699399" y="185114"/>
                  </a:lnTo>
                  <a:lnTo>
                    <a:pt x="709621" y="140262"/>
                  </a:lnTo>
                  <a:lnTo>
                    <a:pt x="717006" y="94396"/>
                  </a:lnTo>
                  <a:lnTo>
                    <a:pt x="721459" y="47610"/>
                  </a:lnTo>
                  <a:lnTo>
                    <a:pt x="72288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7"/>
            <p:cNvSpPr/>
            <p:nvPr/>
          </p:nvSpPr>
          <p:spPr>
            <a:xfrm>
              <a:off x="6805154" y="187452"/>
              <a:ext cx="348615" cy="350520"/>
            </a:xfrm>
            <a:custGeom>
              <a:rect b="b" l="l" r="r" t="t"/>
              <a:pathLst>
                <a:path extrusionOk="0" h="350520" w="348615">
                  <a:moveTo>
                    <a:pt x="174003" y="0"/>
                  </a:moveTo>
                  <a:lnTo>
                    <a:pt x="132248" y="5143"/>
                  </a:lnTo>
                  <a:lnTo>
                    <a:pt x="76428" y="30063"/>
                  </a:lnTo>
                  <a:lnTo>
                    <a:pt x="42582" y="60165"/>
                  </a:lnTo>
                  <a:lnTo>
                    <a:pt x="17872" y="97456"/>
                  </a:lnTo>
                  <a:lnTo>
                    <a:pt x="3334" y="139817"/>
                  </a:lnTo>
                  <a:lnTo>
                    <a:pt x="0" y="185127"/>
                  </a:lnTo>
                  <a:lnTo>
                    <a:pt x="8903" y="231267"/>
                  </a:lnTo>
                  <a:lnTo>
                    <a:pt x="28568" y="271759"/>
                  </a:lnTo>
                  <a:lnTo>
                    <a:pt x="56889" y="304845"/>
                  </a:lnTo>
                  <a:lnTo>
                    <a:pt x="91976" y="329610"/>
                  </a:lnTo>
                  <a:lnTo>
                    <a:pt x="131941" y="345140"/>
                  </a:lnTo>
                  <a:lnTo>
                    <a:pt x="174892" y="350520"/>
                  </a:lnTo>
                  <a:lnTo>
                    <a:pt x="188783" y="349964"/>
                  </a:lnTo>
                  <a:lnTo>
                    <a:pt x="230645" y="341249"/>
                  </a:lnTo>
                  <a:lnTo>
                    <a:pt x="272475" y="320391"/>
                  </a:lnTo>
                  <a:lnTo>
                    <a:pt x="306121" y="290124"/>
                  </a:lnTo>
                  <a:lnTo>
                    <a:pt x="330594" y="252618"/>
                  </a:lnTo>
                  <a:lnTo>
                    <a:pt x="344907" y="210043"/>
                  </a:lnTo>
                  <a:lnTo>
                    <a:pt x="348073" y="164569"/>
                  </a:lnTo>
                  <a:lnTo>
                    <a:pt x="339103" y="118363"/>
                  </a:lnTo>
                  <a:lnTo>
                    <a:pt x="319506" y="78256"/>
                  </a:lnTo>
                  <a:lnTo>
                    <a:pt x="291357" y="45427"/>
                  </a:lnTo>
                  <a:lnTo>
                    <a:pt x="256496" y="20815"/>
                  </a:lnTo>
                  <a:lnTo>
                    <a:pt x="216764" y="5360"/>
                  </a:lnTo>
                  <a:lnTo>
                    <a:pt x="174003"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45" name="Google Shape;445;p17"/>
          <p:cNvGrpSpPr/>
          <p:nvPr/>
        </p:nvGrpSpPr>
        <p:grpSpPr>
          <a:xfrm>
            <a:off x="458762" y="-192106"/>
            <a:ext cx="1449324" cy="722630"/>
            <a:chOff x="458762" y="0"/>
            <a:chExt cx="1449324" cy="722630"/>
          </a:xfrm>
        </p:grpSpPr>
        <p:sp>
          <p:nvSpPr>
            <p:cNvPr id="446" name="Google Shape;446;p17"/>
            <p:cNvSpPr/>
            <p:nvPr/>
          </p:nvSpPr>
          <p:spPr>
            <a:xfrm>
              <a:off x="1184186" y="0"/>
              <a:ext cx="723900" cy="722630"/>
            </a:xfrm>
            <a:custGeom>
              <a:rect b="b" l="l" r="r" t="t"/>
              <a:pathLst>
                <a:path extrusionOk="0" h="722630" w="723900">
                  <a:moveTo>
                    <a:pt x="0" y="722376"/>
                  </a:moveTo>
                  <a:lnTo>
                    <a:pt x="723836" y="722376"/>
                  </a:lnTo>
                  <a:lnTo>
                    <a:pt x="723836"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7"/>
            <p:cNvSpPr/>
            <p:nvPr/>
          </p:nvSpPr>
          <p:spPr>
            <a:xfrm>
              <a:off x="1545336" y="131063"/>
              <a:ext cx="243840" cy="457200"/>
            </a:xfrm>
            <a:custGeom>
              <a:rect b="b" l="l" r="r" t="t"/>
              <a:pathLst>
                <a:path extrusionOk="0" h="457200" w="243839">
                  <a:moveTo>
                    <a:pt x="15239" y="0"/>
                  </a:moveTo>
                  <a:lnTo>
                    <a:pt x="10286" y="0"/>
                  </a:lnTo>
                  <a:lnTo>
                    <a:pt x="0" y="508"/>
                  </a:lnTo>
                  <a:lnTo>
                    <a:pt x="0" y="456564"/>
                  </a:lnTo>
                  <a:lnTo>
                    <a:pt x="5714" y="456946"/>
                  </a:lnTo>
                  <a:lnTo>
                    <a:pt x="16890" y="457200"/>
                  </a:lnTo>
                  <a:lnTo>
                    <a:pt x="62485" y="452591"/>
                  </a:lnTo>
                  <a:lnTo>
                    <a:pt x="105019" y="439358"/>
                  </a:lnTo>
                  <a:lnTo>
                    <a:pt x="143560" y="418389"/>
                  </a:lnTo>
                  <a:lnTo>
                    <a:pt x="177180" y="390572"/>
                  </a:lnTo>
                  <a:lnTo>
                    <a:pt x="204948" y="356796"/>
                  </a:lnTo>
                  <a:lnTo>
                    <a:pt x="225934" y="317950"/>
                  </a:lnTo>
                  <a:lnTo>
                    <a:pt x="239208" y="274922"/>
                  </a:lnTo>
                  <a:lnTo>
                    <a:pt x="243839" y="228600"/>
                  </a:lnTo>
                  <a:lnTo>
                    <a:pt x="239174" y="182387"/>
                  </a:lnTo>
                  <a:lnTo>
                    <a:pt x="225802" y="139410"/>
                  </a:lnTo>
                  <a:lnTo>
                    <a:pt x="204660" y="100570"/>
                  </a:lnTo>
                  <a:lnTo>
                    <a:pt x="176688" y="66770"/>
                  </a:lnTo>
                  <a:lnTo>
                    <a:pt x="142822" y="38911"/>
                  </a:lnTo>
                  <a:lnTo>
                    <a:pt x="104001" y="17895"/>
                  </a:lnTo>
                  <a:lnTo>
                    <a:pt x="61160" y="4624"/>
                  </a:lnTo>
                  <a:lnTo>
                    <a:pt x="15239"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17"/>
            <p:cNvSpPr/>
            <p:nvPr/>
          </p:nvSpPr>
          <p:spPr>
            <a:xfrm>
              <a:off x="1301496" y="131063"/>
              <a:ext cx="243840" cy="457200"/>
            </a:xfrm>
            <a:custGeom>
              <a:rect b="b" l="l" r="r" t="t"/>
              <a:pathLst>
                <a:path extrusionOk="0" h="457200" w="243840">
                  <a:moveTo>
                    <a:pt x="228600" y="0"/>
                  </a:moveTo>
                  <a:lnTo>
                    <a:pt x="182934" y="4624"/>
                  </a:lnTo>
                  <a:lnTo>
                    <a:pt x="140213" y="17895"/>
                  </a:lnTo>
                  <a:lnTo>
                    <a:pt x="101407" y="38911"/>
                  </a:lnTo>
                  <a:lnTo>
                    <a:pt x="67484" y="66770"/>
                  </a:lnTo>
                  <a:lnTo>
                    <a:pt x="39413" y="100570"/>
                  </a:lnTo>
                  <a:lnTo>
                    <a:pt x="18162" y="139410"/>
                  </a:lnTo>
                  <a:lnTo>
                    <a:pt x="4702" y="182387"/>
                  </a:lnTo>
                  <a:lnTo>
                    <a:pt x="0" y="228600"/>
                  </a:lnTo>
                  <a:lnTo>
                    <a:pt x="4667" y="274922"/>
                  </a:lnTo>
                  <a:lnTo>
                    <a:pt x="18032" y="317950"/>
                  </a:lnTo>
                  <a:lnTo>
                    <a:pt x="39132" y="356796"/>
                  </a:lnTo>
                  <a:lnTo>
                    <a:pt x="67008" y="390572"/>
                  </a:lnTo>
                  <a:lnTo>
                    <a:pt x="100700" y="418389"/>
                  </a:lnTo>
                  <a:lnTo>
                    <a:pt x="139249" y="439358"/>
                  </a:lnTo>
                  <a:lnTo>
                    <a:pt x="181694" y="452591"/>
                  </a:lnTo>
                  <a:lnTo>
                    <a:pt x="227075" y="457200"/>
                  </a:lnTo>
                  <a:lnTo>
                    <a:pt x="232663" y="457200"/>
                  </a:lnTo>
                  <a:lnTo>
                    <a:pt x="243840" y="456564"/>
                  </a:lnTo>
                  <a:lnTo>
                    <a:pt x="243840" y="508"/>
                  </a:lnTo>
                  <a:lnTo>
                    <a:pt x="2286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17"/>
            <p:cNvSpPr/>
            <p:nvPr/>
          </p:nvSpPr>
          <p:spPr>
            <a:xfrm>
              <a:off x="458762" y="0"/>
              <a:ext cx="725805" cy="722630"/>
            </a:xfrm>
            <a:custGeom>
              <a:rect b="b" l="l" r="r" t="t"/>
              <a:pathLst>
                <a:path extrusionOk="0" h="722630" w="725805">
                  <a:moveTo>
                    <a:pt x="0" y="722376"/>
                  </a:moveTo>
                  <a:lnTo>
                    <a:pt x="725385" y="722376"/>
                  </a:lnTo>
                  <a:lnTo>
                    <a:pt x="725385"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17"/>
            <p:cNvSpPr/>
            <p:nvPr/>
          </p:nvSpPr>
          <p:spPr>
            <a:xfrm>
              <a:off x="458762" y="0"/>
              <a:ext cx="725805" cy="722630"/>
            </a:xfrm>
            <a:custGeom>
              <a:rect b="b" l="l" r="r" t="t"/>
              <a:pathLst>
                <a:path extrusionOk="0" h="722630" w="725805">
                  <a:moveTo>
                    <a:pt x="725385" y="0"/>
                  </a:moveTo>
                  <a:lnTo>
                    <a:pt x="316725" y="0"/>
                  </a:lnTo>
                  <a:lnTo>
                    <a:pt x="312973" y="251"/>
                  </a:lnTo>
                  <a:lnTo>
                    <a:pt x="265790" y="9864"/>
                  </a:lnTo>
                  <a:lnTo>
                    <a:pt x="221068" y="25364"/>
                  </a:lnTo>
                  <a:lnTo>
                    <a:pt x="179237" y="46322"/>
                  </a:lnTo>
                  <a:lnTo>
                    <a:pt x="140724" y="72310"/>
                  </a:lnTo>
                  <a:lnTo>
                    <a:pt x="105957" y="102901"/>
                  </a:lnTo>
                  <a:lnTo>
                    <a:pt x="75365" y="137668"/>
                  </a:lnTo>
                  <a:lnTo>
                    <a:pt x="49375" y="176181"/>
                  </a:lnTo>
                  <a:lnTo>
                    <a:pt x="28415" y="218015"/>
                  </a:lnTo>
                  <a:lnTo>
                    <a:pt x="12914" y="262740"/>
                  </a:lnTo>
                  <a:lnTo>
                    <a:pt x="3299" y="309930"/>
                  </a:lnTo>
                  <a:lnTo>
                    <a:pt x="0" y="359155"/>
                  </a:lnTo>
                  <a:lnTo>
                    <a:pt x="3299" y="408401"/>
                  </a:lnTo>
                  <a:lnTo>
                    <a:pt x="12914" y="455646"/>
                  </a:lnTo>
                  <a:lnTo>
                    <a:pt x="28415" y="500455"/>
                  </a:lnTo>
                  <a:lnTo>
                    <a:pt x="49375" y="542393"/>
                  </a:lnTo>
                  <a:lnTo>
                    <a:pt x="75365" y="581026"/>
                  </a:lnTo>
                  <a:lnTo>
                    <a:pt x="105957" y="615918"/>
                  </a:lnTo>
                  <a:lnTo>
                    <a:pt x="140724" y="646635"/>
                  </a:lnTo>
                  <a:lnTo>
                    <a:pt x="179237" y="672742"/>
                  </a:lnTo>
                  <a:lnTo>
                    <a:pt x="221068" y="693804"/>
                  </a:lnTo>
                  <a:lnTo>
                    <a:pt x="265790" y="709387"/>
                  </a:lnTo>
                  <a:lnTo>
                    <a:pt x="312973" y="719056"/>
                  </a:lnTo>
                  <a:lnTo>
                    <a:pt x="362191" y="722376"/>
                  </a:lnTo>
                  <a:lnTo>
                    <a:pt x="725385" y="722376"/>
                  </a:lnTo>
                  <a:lnTo>
                    <a:pt x="72538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7"/>
            <p:cNvSpPr/>
            <p:nvPr/>
          </p:nvSpPr>
          <p:spPr>
            <a:xfrm>
              <a:off x="644029" y="181355"/>
              <a:ext cx="353695" cy="356870"/>
            </a:xfrm>
            <a:custGeom>
              <a:rect b="b" l="l" r="r" t="t"/>
              <a:pathLst>
                <a:path extrusionOk="0" h="356870" w="353694">
                  <a:moveTo>
                    <a:pt x="176149" y="0"/>
                  </a:moveTo>
                  <a:lnTo>
                    <a:pt x="169164" y="0"/>
                  </a:lnTo>
                  <a:lnTo>
                    <a:pt x="162102" y="381"/>
                  </a:lnTo>
                  <a:lnTo>
                    <a:pt x="108941" y="13240"/>
                  </a:lnTo>
                  <a:lnTo>
                    <a:pt x="69017" y="36289"/>
                  </a:lnTo>
                  <a:lnTo>
                    <a:pt x="36690" y="68453"/>
                  </a:lnTo>
                  <a:lnTo>
                    <a:pt x="13430" y="107771"/>
                  </a:lnTo>
                  <a:lnTo>
                    <a:pt x="710" y="152282"/>
                  </a:lnTo>
                  <a:lnTo>
                    <a:pt x="0" y="200025"/>
                  </a:lnTo>
                  <a:lnTo>
                    <a:pt x="10987" y="242977"/>
                  </a:lnTo>
                  <a:lnTo>
                    <a:pt x="31375" y="280754"/>
                  </a:lnTo>
                  <a:lnTo>
                    <a:pt x="59672" y="312181"/>
                  </a:lnTo>
                  <a:lnTo>
                    <a:pt x="94388" y="336084"/>
                  </a:lnTo>
                  <a:lnTo>
                    <a:pt x="134032" y="351287"/>
                  </a:lnTo>
                  <a:lnTo>
                    <a:pt x="177114" y="356616"/>
                  </a:lnTo>
                  <a:lnTo>
                    <a:pt x="184124" y="356616"/>
                  </a:lnTo>
                  <a:lnTo>
                    <a:pt x="244335" y="343022"/>
                  </a:lnTo>
                  <a:lnTo>
                    <a:pt x="284251" y="319875"/>
                  </a:lnTo>
                  <a:lnTo>
                    <a:pt x="316574" y="287782"/>
                  </a:lnTo>
                  <a:lnTo>
                    <a:pt x="339835" y="248618"/>
                  </a:lnTo>
                  <a:lnTo>
                    <a:pt x="352563" y="204263"/>
                  </a:lnTo>
                  <a:lnTo>
                    <a:pt x="353288" y="156591"/>
                  </a:lnTo>
                  <a:lnTo>
                    <a:pt x="342289" y="113638"/>
                  </a:lnTo>
                  <a:lnTo>
                    <a:pt x="321892" y="75861"/>
                  </a:lnTo>
                  <a:lnTo>
                    <a:pt x="293589" y="44434"/>
                  </a:lnTo>
                  <a:lnTo>
                    <a:pt x="258870" y="20531"/>
                  </a:lnTo>
                  <a:lnTo>
                    <a:pt x="219226" y="5328"/>
                  </a:lnTo>
                  <a:lnTo>
                    <a:pt x="17614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2" name="Google Shape;452;p17"/>
            <p:cNvPicPr preferRelativeResize="0"/>
            <p:nvPr/>
          </p:nvPicPr>
          <p:blipFill rotWithShape="1">
            <a:blip r:embed="rId3">
              <a:alphaModFix/>
            </a:blip>
            <a:srcRect b="0" l="0" r="0" t="0"/>
            <a:stretch/>
          </p:blipFill>
          <p:spPr>
            <a:xfrm>
              <a:off x="745477" y="283463"/>
              <a:ext cx="151917" cy="152400"/>
            </a:xfrm>
            <a:prstGeom prst="rect">
              <a:avLst/>
            </a:prstGeom>
            <a:noFill/>
            <a:ln>
              <a:noFill/>
            </a:ln>
          </p:spPr>
        </p:pic>
      </p:grpSp>
      <p:grpSp>
        <p:nvGrpSpPr>
          <p:cNvPr id="453" name="Google Shape;453;p17"/>
          <p:cNvGrpSpPr/>
          <p:nvPr/>
        </p:nvGrpSpPr>
        <p:grpSpPr>
          <a:xfrm>
            <a:off x="4088828" y="-192106"/>
            <a:ext cx="2165667" cy="723963"/>
            <a:chOff x="4088828" y="0"/>
            <a:chExt cx="2165667" cy="723963"/>
          </a:xfrm>
        </p:grpSpPr>
        <p:sp>
          <p:nvSpPr>
            <p:cNvPr id="454" name="Google Shape;454;p17"/>
            <p:cNvSpPr/>
            <p:nvPr/>
          </p:nvSpPr>
          <p:spPr>
            <a:xfrm>
              <a:off x="4806695" y="63"/>
              <a:ext cx="723900" cy="723900"/>
            </a:xfrm>
            <a:custGeom>
              <a:rect b="b" l="l" r="r" t="t"/>
              <a:pathLst>
                <a:path extrusionOk="0" h="723900" w="723900">
                  <a:moveTo>
                    <a:pt x="723900" y="0"/>
                  </a:moveTo>
                  <a:lnTo>
                    <a:pt x="0" y="0"/>
                  </a:lnTo>
                  <a:lnTo>
                    <a:pt x="0" y="723836"/>
                  </a:lnTo>
                  <a:lnTo>
                    <a:pt x="723900" y="723836"/>
                  </a:lnTo>
                  <a:lnTo>
                    <a:pt x="7239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17"/>
            <p:cNvSpPr/>
            <p:nvPr/>
          </p:nvSpPr>
          <p:spPr>
            <a:xfrm>
              <a:off x="5530595"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17"/>
            <p:cNvSpPr/>
            <p:nvPr/>
          </p:nvSpPr>
          <p:spPr>
            <a:xfrm>
              <a:off x="5034025" y="0"/>
              <a:ext cx="993140" cy="504825"/>
            </a:xfrm>
            <a:custGeom>
              <a:rect b="b" l="l" r="r" t="t"/>
              <a:pathLst>
                <a:path extrusionOk="0" h="504825" w="993139">
                  <a:moveTo>
                    <a:pt x="993139" y="0"/>
                  </a:moveTo>
                  <a:lnTo>
                    <a:pt x="764032" y="0"/>
                  </a:lnTo>
                  <a:lnTo>
                    <a:pt x="759705" y="47892"/>
                  </a:lnTo>
                  <a:lnTo>
                    <a:pt x="747238" y="93016"/>
                  </a:lnTo>
                  <a:lnTo>
                    <a:pt x="727399" y="134605"/>
                  </a:lnTo>
                  <a:lnTo>
                    <a:pt x="700956" y="171896"/>
                  </a:lnTo>
                  <a:lnTo>
                    <a:pt x="668677" y="204122"/>
                  </a:lnTo>
                  <a:lnTo>
                    <a:pt x="631331" y="230519"/>
                  </a:lnTo>
                  <a:lnTo>
                    <a:pt x="589685" y="250321"/>
                  </a:lnTo>
                  <a:lnTo>
                    <a:pt x="544509" y="262763"/>
                  </a:lnTo>
                  <a:lnTo>
                    <a:pt x="496570" y="267080"/>
                  </a:lnTo>
                  <a:lnTo>
                    <a:pt x="448627" y="262763"/>
                  </a:lnTo>
                  <a:lnTo>
                    <a:pt x="403515" y="250321"/>
                  </a:lnTo>
                  <a:lnTo>
                    <a:pt x="361982" y="230519"/>
                  </a:lnTo>
                  <a:lnTo>
                    <a:pt x="324780" y="204122"/>
                  </a:lnTo>
                  <a:lnTo>
                    <a:pt x="292660" y="171896"/>
                  </a:lnTo>
                  <a:lnTo>
                    <a:pt x="266370" y="134605"/>
                  </a:lnTo>
                  <a:lnTo>
                    <a:pt x="246663" y="93016"/>
                  </a:lnTo>
                  <a:lnTo>
                    <a:pt x="234288" y="47892"/>
                  </a:lnTo>
                  <a:lnTo>
                    <a:pt x="229997" y="0"/>
                  </a:lnTo>
                  <a:lnTo>
                    <a:pt x="0" y="0"/>
                  </a:lnTo>
                  <a:lnTo>
                    <a:pt x="1490" y="48289"/>
                  </a:lnTo>
                  <a:lnTo>
                    <a:pt x="7522" y="95343"/>
                  </a:lnTo>
                  <a:lnTo>
                    <a:pt x="17880" y="140943"/>
                  </a:lnTo>
                  <a:lnTo>
                    <a:pt x="32349" y="184871"/>
                  </a:lnTo>
                  <a:lnTo>
                    <a:pt x="50713" y="226907"/>
                  </a:lnTo>
                  <a:lnTo>
                    <a:pt x="72758" y="266835"/>
                  </a:lnTo>
                  <a:lnTo>
                    <a:pt x="98267" y="304436"/>
                  </a:lnTo>
                  <a:lnTo>
                    <a:pt x="127026" y="339491"/>
                  </a:lnTo>
                  <a:lnTo>
                    <a:pt x="158820" y="371783"/>
                  </a:lnTo>
                  <a:lnTo>
                    <a:pt x="193432" y="401093"/>
                  </a:lnTo>
                  <a:lnTo>
                    <a:pt x="230648" y="427203"/>
                  </a:lnTo>
                  <a:lnTo>
                    <a:pt x="270253" y="449895"/>
                  </a:lnTo>
                  <a:lnTo>
                    <a:pt x="312031" y="468951"/>
                  </a:lnTo>
                  <a:lnTo>
                    <a:pt x="355767" y="484151"/>
                  </a:lnTo>
                  <a:lnTo>
                    <a:pt x="401245" y="495279"/>
                  </a:lnTo>
                  <a:lnTo>
                    <a:pt x="448251" y="502116"/>
                  </a:lnTo>
                  <a:lnTo>
                    <a:pt x="496570" y="504444"/>
                  </a:lnTo>
                  <a:lnTo>
                    <a:pt x="544888" y="502116"/>
                  </a:lnTo>
                  <a:lnTo>
                    <a:pt x="591894" y="495279"/>
                  </a:lnTo>
                  <a:lnTo>
                    <a:pt x="637372" y="484151"/>
                  </a:lnTo>
                  <a:lnTo>
                    <a:pt x="681108" y="468951"/>
                  </a:lnTo>
                  <a:lnTo>
                    <a:pt x="722886" y="449895"/>
                  </a:lnTo>
                  <a:lnTo>
                    <a:pt x="762491" y="427203"/>
                  </a:lnTo>
                  <a:lnTo>
                    <a:pt x="799707" y="401093"/>
                  </a:lnTo>
                  <a:lnTo>
                    <a:pt x="834319" y="371783"/>
                  </a:lnTo>
                  <a:lnTo>
                    <a:pt x="866113" y="339491"/>
                  </a:lnTo>
                  <a:lnTo>
                    <a:pt x="894872" y="304436"/>
                  </a:lnTo>
                  <a:lnTo>
                    <a:pt x="920381" y="266835"/>
                  </a:lnTo>
                  <a:lnTo>
                    <a:pt x="942426" y="226907"/>
                  </a:lnTo>
                  <a:lnTo>
                    <a:pt x="960790" y="184871"/>
                  </a:lnTo>
                  <a:lnTo>
                    <a:pt x="975259" y="140943"/>
                  </a:lnTo>
                  <a:lnTo>
                    <a:pt x="985617" y="95343"/>
                  </a:lnTo>
                  <a:lnTo>
                    <a:pt x="991649" y="48289"/>
                  </a:lnTo>
                  <a:lnTo>
                    <a:pt x="99313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7"/>
            <p:cNvSpPr/>
            <p:nvPr/>
          </p:nvSpPr>
          <p:spPr>
            <a:xfrm>
              <a:off x="5247131" y="0"/>
              <a:ext cx="567055" cy="283845"/>
            </a:xfrm>
            <a:custGeom>
              <a:rect b="b" l="l" r="r" t="t"/>
              <a:pathLst>
                <a:path extrusionOk="0" h="283845" w="567054">
                  <a:moveTo>
                    <a:pt x="566927" y="0"/>
                  </a:moveTo>
                  <a:lnTo>
                    <a:pt x="435355" y="0"/>
                  </a:lnTo>
                  <a:lnTo>
                    <a:pt x="428849" y="49155"/>
                  </a:lnTo>
                  <a:lnTo>
                    <a:pt x="407749" y="92098"/>
                  </a:lnTo>
                  <a:lnTo>
                    <a:pt x="374712" y="126123"/>
                  </a:lnTo>
                  <a:lnTo>
                    <a:pt x="332398" y="148522"/>
                  </a:lnTo>
                  <a:lnTo>
                    <a:pt x="283463" y="156590"/>
                  </a:lnTo>
                  <a:lnTo>
                    <a:pt x="234579" y="148522"/>
                  </a:lnTo>
                  <a:lnTo>
                    <a:pt x="192277" y="126123"/>
                  </a:lnTo>
                  <a:lnTo>
                    <a:pt x="159242" y="92098"/>
                  </a:lnTo>
                  <a:lnTo>
                    <a:pt x="138155" y="49155"/>
                  </a:lnTo>
                  <a:lnTo>
                    <a:pt x="131698" y="0"/>
                  </a:ln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3"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17"/>
            <p:cNvSpPr/>
            <p:nvPr/>
          </p:nvSpPr>
          <p:spPr>
            <a:xfrm>
              <a:off x="5378068" y="0"/>
              <a:ext cx="305435" cy="157480"/>
            </a:xfrm>
            <a:custGeom>
              <a:rect b="b" l="l" r="r" t="t"/>
              <a:pathLst>
                <a:path extrusionOk="0" h="157480" w="305435">
                  <a:moveTo>
                    <a:pt x="305053" y="0"/>
                  </a:moveTo>
                  <a:lnTo>
                    <a:pt x="0" y="0"/>
                  </a:lnTo>
                  <a:lnTo>
                    <a:pt x="6499" y="49243"/>
                  </a:lnTo>
                  <a:lnTo>
                    <a:pt x="27702" y="92287"/>
                  </a:lnTo>
                  <a:lnTo>
                    <a:pt x="60908" y="126406"/>
                  </a:lnTo>
                  <a:lnTo>
                    <a:pt x="103416" y="148876"/>
                  </a:lnTo>
                  <a:lnTo>
                    <a:pt x="152526" y="156972"/>
                  </a:lnTo>
                  <a:lnTo>
                    <a:pt x="201686" y="148876"/>
                  </a:lnTo>
                  <a:lnTo>
                    <a:pt x="244200" y="126406"/>
                  </a:lnTo>
                  <a:lnTo>
                    <a:pt x="277388" y="92287"/>
                  </a:lnTo>
                  <a:lnTo>
                    <a:pt x="298566" y="49243"/>
                  </a:lnTo>
                  <a:lnTo>
                    <a:pt x="305053"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17"/>
            <p:cNvSpPr/>
            <p:nvPr/>
          </p:nvSpPr>
          <p:spPr>
            <a:xfrm>
              <a:off x="5033771" y="227075"/>
              <a:ext cx="269875" cy="269875"/>
            </a:xfrm>
            <a:custGeom>
              <a:rect b="b" l="l" r="r" t="t"/>
              <a:pathLst>
                <a:path extrusionOk="0" h="269875" w="269875">
                  <a:moveTo>
                    <a:pt x="134365" y="0"/>
                  </a:moveTo>
                  <a:lnTo>
                    <a:pt x="92008" y="6886"/>
                  </a:lnTo>
                  <a:lnTo>
                    <a:pt x="55138" y="26074"/>
                  </a:lnTo>
                  <a:lnTo>
                    <a:pt x="26009" y="55357"/>
                  </a:lnTo>
                  <a:lnTo>
                    <a:pt x="6878" y="92529"/>
                  </a:lnTo>
                  <a:lnTo>
                    <a:pt x="0" y="135382"/>
                  </a:lnTo>
                  <a:lnTo>
                    <a:pt x="6878" y="177739"/>
                  </a:lnTo>
                  <a:lnTo>
                    <a:pt x="26009" y="214609"/>
                  </a:lnTo>
                  <a:lnTo>
                    <a:pt x="55138" y="243738"/>
                  </a:lnTo>
                  <a:lnTo>
                    <a:pt x="92008" y="262869"/>
                  </a:lnTo>
                  <a:lnTo>
                    <a:pt x="134365" y="269748"/>
                  </a:lnTo>
                  <a:lnTo>
                    <a:pt x="177218" y="262869"/>
                  </a:lnTo>
                  <a:lnTo>
                    <a:pt x="214390" y="243738"/>
                  </a:lnTo>
                  <a:lnTo>
                    <a:pt x="243673" y="214609"/>
                  </a:lnTo>
                  <a:lnTo>
                    <a:pt x="262861" y="177739"/>
                  </a:lnTo>
                  <a:lnTo>
                    <a:pt x="269748" y="135382"/>
                  </a:lnTo>
                  <a:lnTo>
                    <a:pt x="262861" y="92529"/>
                  </a:lnTo>
                  <a:lnTo>
                    <a:pt x="243673" y="55357"/>
                  </a:lnTo>
                  <a:lnTo>
                    <a:pt x="214390" y="26074"/>
                  </a:lnTo>
                  <a:lnTo>
                    <a:pt x="177218" y="6886"/>
                  </a:lnTo>
                  <a:lnTo>
                    <a:pt x="13436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7"/>
            <p:cNvSpPr/>
            <p:nvPr/>
          </p:nvSpPr>
          <p:spPr>
            <a:xfrm>
              <a:off x="4088828" y="63"/>
              <a:ext cx="718185" cy="723900"/>
            </a:xfrm>
            <a:custGeom>
              <a:rect b="b" l="l" r="r" t="t"/>
              <a:pathLst>
                <a:path extrusionOk="0" h="723900" w="718185">
                  <a:moveTo>
                    <a:pt x="0" y="723836"/>
                  </a:moveTo>
                  <a:lnTo>
                    <a:pt x="717804" y="723836"/>
                  </a:lnTo>
                  <a:lnTo>
                    <a:pt x="717804" y="0"/>
                  </a:lnTo>
                  <a:lnTo>
                    <a:pt x="0" y="0"/>
                  </a:lnTo>
                  <a:lnTo>
                    <a:pt x="0" y="723836"/>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17"/>
            <p:cNvSpPr/>
            <p:nvPr/>
          </p:nvSpPr>
          <p:spPr>
            <a:xfrm>
              <a:off x="4169663" y="88455"/>
              <a:ext cx="548640" cy="547370"/>
            </a:xfrm>
            <a:custGeom>
              <a:rect b="b" l="l" r="r" t="t"/>
              <a:pathLst>
                <a:path extrusionOk="0" h="547370" w="548639">
                  <a:moveTo>
                    <a:pt x="548601" y="0"/>
                  </a:moveTo>
                  <a:lnTo>
                    <a:pt x="0" y="0"/>
                  </a:lnTo>
                  <a:lnTo>
                    <a:pt x="0" y="547052"/>
                  </a:lnTo>
                  <a:lnTo>
                    <a:pt x="548601" y="547052"/>
                  </a:lnTo>
                  <a:lnTo>
                    <a:pt x="548601"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17"/>
            <p:cNvSpPr/>
            <p:nvPr/>
          </p:nvSpPr>
          <p:spPr>
            <a:xfrm>
              <a:off x="4099559" y="18288"/>
              <a:ext cx="687705" cy="687705"/>
            </a:xfrm>
            <a:custGeom>
              <a:rect b="b" l="l" r="r" t="t"/>
              <a:pathLst>
                <a:path extrusionOk="0" h="687705" w="687704">
                  <a:moveTo>
                    <a:pt x="343662" y="0"/>
                  </a:moveTo>
                  <a:lnTo>
                    <a:pt x="0" y="344170"/>
                  </a:lnTo>
                  <a:lnTo>
                    <a:pt x="343662" y="687324"/>
                  </a:lnTo>
                  <a:lnTo>
                    <a:pt x="687324" y="344170"/>
                  </a:lnTo>
                  <a:lnTo>
                    <a:pt x="34366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17"/>
            <p:cNvSpPr/>
            <p:nvPr/>
          </p:nvSpPr>
          <p:spPr>
            <a:xfrm>
              <a:off x="4247387" y="164592"/>
              <a:ext cx="393700" cy="393700"/>
            </a:xfrm>
            <a:custGeom>
              <a:rect b="b" l="l" r="r" t="t"/>
              <a:pathLst>
                <a:path extrusionOk="0" h="393700" w="393700">
                  <a:moveTo>
                    <a:pt x="196087" y="0"/>
                  </a:moveTo>
                  <a:lnTo>
                    <a:pt x="0" y="197104"/>
                  </a:lnTo>
                  <a:lnTo>
                    <a:pt x="196087" y="393192"/>
                  </a:lnTo>
                  <a:lnTo>
                    <a:pt x="393191" y="197104"/>
                  </a:lnTo>
                  <a:lnTo>
                    <a:pt x="19608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64" name="Google Shape;464;p17"/>
            <p:cNvPicPr preferRelativeResize="0"/>
            <p:nvPr/>
          </p:nvPicPr>
          <p:blipFill rotWithShape="1">
            <a:blip r:embed="rId4">
              <a:alphaModFix/>
            </a:blip>
            <a:srcRect b="0" l="0" r="0" t="0"/>
            <a:stretch/>
          </p:blipFill>
          <p:spPr>
            <a:xfrm>
              <a:off x="4393118" y="310895"/>
              <a:ext cx="102681" cy="102107"/>
            </a:xfrm>
            <a:prstGeom prst="rect">
              <a:avLst/>
            </a:prstGeom>
            <a:noFill/>
            <a:ln>
              <a:noFill/>
            </a:ln>
          </p:spPr>
        </p:pic>
      </p:grpSp>
      <p:grpSp>
        <p:nvGrpSpPr>
          <p:cNvPr id="465" name="Google Shape;465;p17"/>
          <p:cNvGrpSpPr/>
          <p:nvPr/>
        </p:nvGrpSpPr>
        <p:grpSpPr>
          <a:xfrm>
            <a:off x="1908048" y="-192106"/>
            <a:ext cx="2182368" cy="724153"/>
            <a:chOff x="1908048" y="0"/>
            <a:chExt cx="2182368" cy="724153"/>
          </a:xfrm>
        </p:grpSpPr>
        <p:sp>
          <p:nvSpPr>
            <p:cNvPr id="466" name="Google Shape;466;p17"/>
            <p:cNvSpPr/>
            <p:nvPr/>
          </p:nvSpPr>
          <p:spPr>
            <a:xfrm>
              <a:off x="2631948" y="38"/>
              <a:ext cx="725805" cy="723900"/>
            </a:xfrm>
            <a:custGeom>
              <a:rect b="b" l="l" r="r" t="t"/>
              <a:pathLst>
                <a:path extrusionOk="0" h="723900" w="725804">
                  <a:moveTo>
                    <a:pt x="725424" y="0"/>
                  </a:moveTo>
                  <a:lnTo>
                    <a:pt x="0" y="0"/>
                  </a:lnTo>
                  <a:lnTo>
                    <a:pt x="0" y="723861"/>
                  </a:lnTo>
                  <a:lnTo>
                    <a:pt x="725424" y="723861"/>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17"/>
            <p:cNvSpPr/>
            <p:nvPr/>
          </p:nvSpPr>
          <p:spPr>
            <a:xfrm>
              <a:off x="2987040" y="0"/>
              <a:ext cx="379730" cy="723900"/>
            </a:xfrm>
            <a:custGeom>
              <a:rect b="b" l="l" r="r" t="t"/>
              <a:pathLst>
                <a:path extrusionOk="0" h="723900" w="379729">
                  <a:moveTo>
                    <a:pt x="379475" y="0"/>
                  </a:moveTo>
                  <a:lnTo>
                    <a:pt x="372490" y="0"/>
                  </a:lnTo>
                  <a:lnTo>
                    <a:pt x="325812" y="2826"/>
                  </a:lnTo>
                  <a:lnTo>
                    <a:pt x="280851" y="11079"/>
                  </a:lnTo>
                  <a:lnTo>
                    <a:pt x="237958" y="24416"/>
                  </a:lnTo>
                  <a:lnTo>
                    <a:pt x="197485" y="42498"/>
                  </a:lnTo>
                  <a:lnTo>
                    <a:pt x="159781" y="64982"/>
                  </a:lnTo>
                  <a:lnTo>
                    <a:pt x="125199" y="91529"/>
                  </a:lnTo>
                  <a:lnTo>
                    <a:pt x="94089" y="121797"/>
                  </a:lnTo>
                  <a:lnTo>
                    <a:pt x="66802" y="155445"/>
                  </a:lnTo>
                  <a:lnTo>
                    <a:pt x="43689" y="192133"/>
                  </a:lnTo>
                  <a:lnTo>
                    <a:pt x="25101" y="231519"/>
                  </a:lnTo>
                  <a:lnTo>
                    <a:pt x="11390" y="273262"/>
                  </a:lnTo>
                  <a:lnTo>
                    <a:pt x="2906" y="317022"/>
                  </a:lnTo>
                  <a:lnTo>
                    <a:pt x="0" y="362458"/>
                  </a:lnTo>
                  <a:lnTo>
                    <a:pt x="2906" y="407676"/>
                  </a:lnTo>
                  <a:lnTo>
                    <a:pt x="11390" y="451252"/>
                  </a:lnTo>
                  <a:lnTo>
                    <a:pt x="25101" y="492843"/>
                  </a:lnTo>
                  <a:lnTo>
                    <a:pt x="43689" y="532103"/>
                  </a:lnTo>
                  <a:lnTo>
                    <a:pt x="66802" y="568691"/>
                  </a:lnTo>
                  <a:lnTo>
                    <a:pt x="94089" y="602261"/>
                  </a:lnTo>
                  <a:lnTo>
                    <a:pt x="125199" y="632470"/>
                  </a:lnTo>
                  <a:lnTo>
                    <a:pt x="159781" y="658975"/>
                  </a:lnTo>
                  <a:lnTo>
                    <a:pt x="197485" y="681431"/>
                  </a:lnTo>
                  <a:lnTo>
                    <a:pt x="237958" y="699495"/>
                  </a:lnTo>
                  <a:lnTo>
                    <a:pt x="280851" y="712824"/>
                  </a:lnTo>
                  <a:lnTo>
                    <a:pt x="325812" y="721073"/>
                  </a:lnTo>
                  <a:lnTo>
                    <a:pt x="372490" y="723900"/>
                  </a:lnTo>
                  <a:lnTo>
                    <a:pt x="379475" y="723900"/>
                  </a:lnTo>
                  <a:lnTo>
                    <a:pt x="37947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17"/>
            <p:cNvSpPr/>
            <p:nvPr/>
          </p:nvSpPr>
          <p:spPr>
            <a:xfrm>
              <a:off x="3366516" y="38"/>
              <a:ext cx="722630" cy="723900"/>
            </a:xfrm>
            <a:custGeom>
              <a:rect b="b" l="l" r="r" t="t"/>
              <a:pathLst>
                <a:path extrusionOk="0" h="723900" w="722629">
                  <a:moveTo>
                    <a:pt x="722312" y="0"/>
                  </a:moveTo>
                  <a:lnTo>
                    <a:pt x="0" y="0"/>
                  </a:lnTo>
                  <a:lnTo>
                    <a:pt x="0" y="723861"/>
                  </a:lnTo>
                  <a:lnTo>
                    <a:pt x="722312" y="723861"/>
                  </a:lnTo>
                  <a:lnTo>
                    <a:pt x="7223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17"/>
            <p:cNvSpPr/>
            <p:nvPr/>
          </p:nvSpPr>
          <p:spPr>
            <a:xfrm>
              <a:off x="1908048" y="38"/>
              <a:ext cx="723900" cy="723900"/>
            </a:xfrm>
            <a:custGeom>
              <a:rect b="b" l="l" r="r" t="t"/>
              <a:pathLst>
                <a:path extrusionOk="0" h="723900" w="723900">
                  <a:moveTo>
                    <a:pt x="723836" y="0"/>
                  </a:moveTo>
                  <a:lnTo>
                    <a:pt x="0" y="0"/>
                  </a:lnTo>
                  <a:lnTo>
                    <a:pt x="0" y="723861"/>
                  </a:lnTo>
                  <a:lnTo>
                    <a:pt x="723836" y="723861"/>
                  </a:lnTo>
                  <a:lnTo>
                    <a:pt x="72383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17"/>
            <p:cNvSpPr/>
            <p:nvPr/>
          </p:nvSpPr>
          <p:spPr>
            <a:xfrm>
              <a:off x="1908048" y="1523"/>
              <a:ext cx="723900" cy="721360"/>
            </a:xfrm>
            <a:custGeom>
              <a:rect b="b" l="l" r="r" t="t"/>
              <a:pathLst>
                <a:path extrusionOk="0" h="721360" w="723900">
                  <a:moveTo>
                    <a:pt x="361441" y="0"/>
                  </a:moveTo>
                  <a:lnTo>
                    <a:pt x="0" y="360425"/>
                  </a:lnTo>
                  <a:lnTo>
                    <a:pt x="361441" y="720851"/>
                  </a:lnTo>
                  <a:lnTo>
                    <a:pt x="723900" y="360425"/>
                  </a:lnTo>
                  <a:lnTo>
                    <a:pt x="361441"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17"/>
            <p:cNvSpPr/>
            <p:nvPr/>
          </p:nvSpPr>
          <p:spPr>
            <a:xfrm>
              <a:off x="2046732" y="138684"/>
              <a:ext cx="445134" cy="445134"/>
            </a:xfrm>
            <a:custGeom>
              <a:rect b="b" l="l" r="r" t="t"/>
              <a:pathLst>
                <a:path extrusionOk="0" h="445134" w="445135">
                  <a:moveTo>
                    <a:pt x="222504" y="0"/>
                  </a:moveTo>
                  <a:lnTo>
                    <a:pt x="0" y="223012"/>
                  </a:lnTo>
                  <a:lnTo>
                    <a:pt x="222504" y="445007"/>
                  </a:lnTo>
                  <a:lnTo>
                    <a:pt x="445007" y="223012"/>
                  </a:lnTo>
                  <a:lnTo>
                    <a:pt x="222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17"/>
            <p:cNvSpPr/>
            <p:nvPr/>
          </p:nvSpPr>
          <p:spPr>
            <a:xfrm>
              <a:off x="2104644" y="196595"/>
              <a:ext cx="330835" cy="330835"/>
            </a:xfrm>
            <a:custGeom>
              <a:rect b="b" l="l" r="r" t="t"/>
              <a:pathLst>
                <a:path extrusionOk="0" h="330834" w="330835">
                  <a:moveTo>
                    <a:pt x="164845" y="0"/>
                  </a:moveTo>
                  <a:lnTo>
                    <a:pt x="0" y="165862"/>
                  </a:lnTo>
                  <a:lnTo>
                    <a:pt x="164845" y="330707"/>
                  </a:lnTo>
                  <a:lnTo>
                    <a:pt x="330707" y="165862"/>
                  </a:lnTo>
                  <a:lnTo>
                    <a:pt x="16484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17"/>
            <p:cNvSpPr/>
            <p:nvPr/>
          </p:nvSpPr>
          <p:spPr>
            <a:xfrm>
              <a:off x="3366516" y="359663"/>
              <a:ext cx="723900" cy="364490"/>
            </a:xfrm>
            <a:custGeom>
              <a:rect b="b" l="l" r="r" t="t"/>
              <a:pathLst>
                <a:path extrusionOk="0" h="364490" w="723900">
                  <a:moveTo>
                    <a:pt x="359537" y="0"/>
                  </a:moveTo>
                  <a:lnTo>
                    <a:pt x="0" y="0"/>
                  </a:lnTo>
                  <a:lnTo>
                    <a:pt x="0" y="364236"/>
                  </a:lnTo>
                  <a:lnTo>
                    <a:pt x="723900" y="364236"/>
                  </a:lnTo>
                  <a:lnTo>
                    <a:pt x="720567" y="314863"/>
                  </a:lnTo>
                  <a:lnTo>
                    <a:pt x="710862" y="267493"/>
                  </a:lnTo>
                  <a:lnTo>
                    <a:pt x="695221" y="222563"/>
                  </a:lnTo>
                  <a:lnTo>
                    <a:pt x="674083" y="180509"/>
                  </a:lnTo>
                  <a:lnTo>
                    <a:pt x="647883" y="141767"/>
                  </a:lnTo>
                  <a:lnTo>
                    <a:pt x="617061" y="106775"/>
                  </a:lnTo>
                  <a:lnTo>
                    <a:pt x="582053" y="75968"/>
                  </a:lnTo>
                  <a:lnTo>
                    <a:pt x="543296" y="49784"/>
                  </a:lnTo>
                  <a:lnTo>
                    <a:pt x="501229" y="28658"/>
                  </a:lnTo>
                  <a:lnTo>
                    <a:pt x="456288" y="13028"/>
                  </a:lnTo>
                  <a:lnTo>
                    <a:pt x="408912" y="3329"/>
                  </a:lnTo>
                  <a:lnTo>
                    <a:pt x="35953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4" name="Google Shape;474;p17"/>
            <p:cNvPicPr preferRelativeResize="0"/>
            <p:nvPr/>
          </p:nvPicPr>
          <p:blipFill rotWithShape="1">
            <a:blip r:embed="rId5">
              <a:alphaModFix/>
            </a:blip>
            <a:srcRect b="0" l="0" r="0" t="0"/>
            <a:stretch/>
          </p:blipFill>
          <p:spPr>
            <a:xfrm>
              <a:off x="3653027" y="114300"/>
              <a:ext cx="132587" cy="132587"/>
            </a:xfrm>
            <a:prstGeom prst="rect">
              <a:avLst/>
            </a:prstGeom>
            <a:noFill/>
            <a:ln>
              <a:noFill/>
            </a:ln>
          </p:spPr>
        </p:pic>
        <p:pic>
          <p:nvPicPr>
            <p:cNvPr id="475" name="Google Shape;475;p17"/>
            <p:cNvPicPr preferRelativeResize="0"/>
            <p:nvPr/>
          </p:nvPicPr>
          <p:blipFill rotWithShape="1">
            <a:blip r:embed="rId6">
              <a:alphaModFix/>
            </a:blip>
            <a:srcRect b="0" l="0" r="0" t="0"/>
            <a:stretch/>
          </p:blipFill>
          <p:spPr>
            <a:xfrm>
              <a:off x="3494532" y="114300"/>
              <a:ext cx="132587" cy="132587"/>
            </a:xfrm>
            <a:prstGeom prst="rect">
              <a:avLst/>
            </a:prstGeom>
            <a:noFill/>
            <a:ln>
              <a:noFill/>
            </a:ln>
          </p:spPr>
        </p:pic>
        <p:pic>
          <p:nvPicPr>
            <p:cNvPr id="476" name="Google Shape;476;p17"/>
            <p:cNvPicPr preferRelativeResize="0"/>
            <p:nvPr/>
          </p:nvPicPr>
          <p:blipFill rotWithShape="1">
            <a:blip r:embed="rId7">
              <a:alphaModFix/>
            </a:blip>
            <a:srcRect b="0" l="0" r="0" t="0"/>
            <a:stretch/>
          </p:blipFill>
          <p:spPr>
            <a:xfrm>
              <a:off x="3811524" y="114300"/>
              <a:ext cx="132587" cy="132587"/>
            </a:xfrm>
            <a:prstGeom prst="rect">
              <a:avLst/>
            </a:prstGeom>
            <a:noFill/>
            <a:ln>
              <a:noFill/>
            </a:ln>
          </p:spPr>
        </p:pic>
      </p:grpSp>
      <p:grpSp>
        <p:nvGrpSpPr>
          <p:cNvPr id="477" name="Google Shape;477;p17"/>
          <p:cNvGrpSpPr/>
          <p:nvPr/>
        </p:nvGrpSpPr>
        <p:grpSpPr>
          <a:xfrm>
            <a:off x="0" y="-192106"/>
            <a:ext cx="459105" cy="722630"/>
            <a:chOff x="0" y="0"/>
            <a:chExt cx="459105" cy="722630"/>
          </a:xfrm>
        </p:grpSpPr>
        <p:sp>
          <p:nvSpPr>
            <p:cNvPr id="478" name="Google Shape;478;p17"/>
            <p:cNvSpPr/>
            <p:nvPr/>
          </p:nvSpPr>
          <p:spPr>
            <a:xfrm>
              <a:off x="0" y="0"/>
              <a:ext cx="459105" cy="722630"/>
            </a:xfrm>
            <a:custGeom>
              <a:rect b="b" l="l" r="r" t="t"/>
              <a:pathLst>
                <a:path extrusionOk="0" h="722630" w="459105">
                  <a:moveTo>
                    <a:pt x="0" y="722376"/>
                  </a:moveTo>
                  <a:lnTo>
                    <a:pt x="458719" y="722376"/>
                  </a:lnTo>
                  <a:lnTo>
                    <a:pt x="458719" y="0"/>
                  </a:lnTo>
                  <a:lnTo>
                    <a:pt x="0" y="0"/>
                  </a:lnTo>
                  <a:lnTo>
                    <a:pt x="0" y="72237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17"/>
            <p:cNvSpPr/>
            <p:nvPr/>
          </p:nvSpPr>
          <p:spPr>
            <a:xfrm>
              <a:off x="0" y="207644"/>
              <a:ext cx="379730" cy="310515"/>
            </a:xfrm>
            <a:custGeom>
              <a:rect b="b" l="l" r="r" t="t"/>
              <a:pathLst>
                <a:path extrusionOk="0" h="310515" w="379730">
                  <a:moveTo>
                    <a:pt x="141732" y="155067"/>
                  </a:moveTo>
                  <a:lnTo>
                    <a:pt x="133629" y="105117"/>
                  </a:lnTo>
                  <a:lnTo>
                    <a:pt x="111112" y="62090"/>
                  </a:lnTo>
                  <a:lnTo>
                    <a:pt x="76784" y="28524"/>
                  </a:lnTo>
                  <a:lnTo>
                    <a:pt x="33274" y="6985"/>
                  </a:lnTo>
                  <a:lnTo>
                    <a:pt x="0" y="2349"/>
                  </a:lnTo>
                  <a:lnTo>
                    <a:pt x="0" y="307771"/>
                  </a:lnTo>
                  <a:lnTo>
                    <a:pt x="76784" y="281330"/>
                  </a:lnTo>
                  <a:lnTo>
                    <a:pt x="111112" y="247624"/>
                  </a:lnTo>
                  <a:lnTo>
                    <a:pt x="133629" y="204647"/>
                  </a:lnTo>
                  <a:lnTo>
                    <a:pt x="141732" y="155067"/>
                  </a:lnTo>
                  <a:close/>
                </a:path>
                <a:path extrusionOk="0" h="310515" w="379730">
                  <a:moveTo>
                    <a:pt x="379476" y="155067"/>
                  </a:moveTo>
                  <a:lnTo>
                    <a:pt x="371373" y="105117"/>
                  </a:lnTo>
                  <a:lnTo>
                    <a:pt x="348856" y="62090"/>
                  </a:lnTo>
                  <a:lnTo>
                    <a:pt x="314528" y="28524"/>
                  </a:lnTo>
                  <a:lnTo>
                    <a:pt x="271018" y="6985"/>
                  </a:lnTo>
                  <a:lnTo>
                    <a:pt x="220980" y="0"/>
                  </a:lnTo>
                  <a:lnTo>
                    <a:pt x="220980" y="310134"/>
                  </a:lnTo>
                  <a:lnTo>
                    <a:pt x="271018" y="303060"/>
                  </a:lnTo>
                  <a:lnTo>
                    <a:pt x="314528" y="281330"/>
                  </a:lnTo>
                  <a:lnTo>
                    <a:pt x="348856" y="247624"/>
                  </a:lnTo>
                  <a:lnTo>
                    <a:pt x="371373" y="204647"/>
                  </a:lnTo>
                  <a:lnTo>
                    <a:pt x="379476" y="155067"/>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0" name="Google Shape;480;p17"/>
          <p:cNvSpPr txBox="1"/>
          <p:nvPr/>
        </p:nvSpPr>
        <p:spPr>
          <a:xfrm>
            <a:off x="258633" y="667685"/>
            <a:ext cx="8369556" cy="44307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2800">
                <a:solidFill>
                  <a:srgbClr val="1C4587"/>
                </a:solidFill>
                <a:latin typeface="Trebuchet MS"/>
                <a:ea typeface="Trebuchet MS"/>
                <a:cs typeface="Trebuchet MS"/>
                <a:sym typeface="Trebuchet MS"/>
              </a:rPr>
              <a:t>UNIVARIATE </a:t>
            </a:r>
            <a:r>
              <a:rPr b="1" lang="en-ID" sz="2800">
                <a:solidFill>
                  <a:srgbClr val="974806"/>
                </a:solidFill>
                <a:latin typeface="Trebuchet MS"/>
                <a:ea typeface="Trebuchet MS"/>
                <a:cs typeface="Trebuchet MS"/>
                <a:sym typeface="Trebuchet MS"/>
              </a:rPr>
              <a:t>ANALYSIS </a:t>
            </a:r>
            <a:r>
              <a:rPr b="1" i="0" lang="en-ID" sz="2800">
                <a:solidFill>
                  <a:srgbClr val="974806"/>
                </a:solidFill>
                <a:latin typeface="Trebuchet MS"/>
                <a:ea typeface="Trebuchet MS"/>
                <a:cs typeface="Trebuchet MS"/>
                <a:sym typeface="Trebuchet MS"/>
              </a:rPr>
              <a:t>– TARGET VARIABLE</a:t>
            </a:r>
            <a:endParaRPr b="1" i="0" sz="2800">
              <a:solidFill>
                <a:srgbClr val="974806"/>
              </a:solidFill>
              <a:latin typeface="Trebuchet MS"/>
              <a:ea typeface="Trebuchet MS"/>
              <a:cs typeface="Trebuchet MS"/>
              <a:sym typeface="Trebuchet MS"/>
            </a:endParaRPr>
          </a:p>
        </p:txBody>
      </p:sp>
      <p:sp>
        <p:nvSpPr>
          <p:cNvPr id="481" name="Google Shape;481;p17"/>
          <p:cNvSpPr txBox="1"/>
          <p:nvPr/>
        </p:nvSpPr>
        <p:spPr>
          <a:xfrm>
            <a:off x="3767125" y="1977350"/>
            <a:ext cx="5041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244061"/>
              </a:buClr>
              <a:buSzPts val="1800"/>
              <a:buFont typeface="Tahoma"/>
              <a:buChar char="●"/>
            </a:pPr>
            <a:r>
              <a:rPr lang="en-ID" sz="1800">
                <a:solidFill>
                  <a:srgbClr val="244061"/>
                </a:solidFill>
                <a:latin typeface="Tahoma"/>
                <a:ea typeface="Tahoma"/>
                <a:cs typeface="Tahoma"/>
                <a:sym typeface="Tahoma"/>
              </a:rPr>
              <a:t>Distribusi target merupakan bimodal dan</a:t>
            </a:r>
            <a:r>
              <a:rPr lang="en-ID" sz="1800">
                <a:solidFill>
                  <a:srgbClr val="244061"/>
                </a:solidFill>
                <a:latin typeface="Tahoma"/>
                <a:ea typeface="Tahoma"/>
                <a:cs typeface="Tahoma"/>
                <a:sym typeface="Tahoma"/>
              </a:rPr>
              <a:t> cukup mendominasi/imbalance pada nilai 0 (Tidak gagal bayar atau tidak default)</a:t>
            </a:r>
            <a:endParaRPr sz="1800">
              <a:solidFill>
                <a:srgbClr val="244061"/>
              </a:solidFill>
              <a:latin typeface="Tahoma"/>
              <a:ea typeface="Tahoma"/>
              <a:cs typeface="Tahoma"/>
              <a:sym typeface="Tahoma"/>
            </a:endParaRPr>
          </a:p>
          <a:p>
            <a:pPr indent="0" lvl="0" marL="457200" rtl="0" algn="l">
              <a:lnSpc>
                <a:spcPct val="115000"/>
              </a:lnSpc>
              <a:spcBef>
                <a:spcPts val="0"/>
              </a:spcBef>
              <a:spcAft>
                <a:spcPts val="0"/>
              </a:spcAft>
              <a:buNone/>
            </a:pPr>
            <a:r>
              <a:t/>
            </a:r>
            <a:endParaRPr sz="1800">
              <a:solidFill>
                <a:srgbClr val="244061"/>
              </a:solidFill>
              <a:latin typeface="Tahoma"/>
              <a:ea typeface="Tahoma"/>
              <a:cs typeface="Tahoma"/>
              <a:sym typeface="Tahoma"/>
            </a:endParaRPr>
          </a:p>
          <a:p>
            <a:pPr indent="-342900" lvl="0" marL="457200" rtl="0" algn="l">
              <a:lnSpc>
                <a:spcPct val="115000"/>
              </a:lnSpc>
              <a:spcBef>
                <a:spcPts val="0"/>
              </a:spcBef>
              <a:spcAft>
                <a:spcPts val="0"/>
              </a:spcAft>
              <a:buClr>
                <a:srgbClr val="244061"/>
              </a:buClr>
              <a:buSzPts val="1800"/>
              <a:buFont typeface="Tahoma"/>
              <a:buChar char="●"/>
            </a:pPr>
            <a:r>
              <a:rPr lang="en-ID" sz="1800">
                <a:solidFill>
                  <a:srgbClr val="244061"/>
                </a:solidFill>
                <a:latin typeface="Tahoma"/>
                <a:ea typeface="Tahoma"/>
                <a:cs typeface="Tahoma"/>
                <a:sym typeface="Tahoma"/>
              </a:rPr>
              <a:t>Metric bisnis yang akan </a:t>
            </a:r>
            <a:r>
              <a:rPr b="1" lang="en-ID" sz="1800">
                <a:solidFill>
                  <a:srgbClr val="244061"/>
                </a:solidFill>
                <a:latin typeface="Tahoma"/>
                <a:ea typeface="Tahoma"/>
                <a:cs typeface="Tahoma"/>
                <a:sym typeface="Tahoma"/>
              </a:rPr>
              <a:t>diturunkan</a:t>
            </a:r>
            <a:r>
              <a:rPr lang="en-ID" sz="1800">
                <a:solidFill>
                  <a:srgbClr val="244061"/>
                </a:solidFill>
                <a:latin typeface="Tahoma"/>
                <a:ea typeface="Tahoma"/>
                <a:cs typeface="Tahoma"/>
                <a:sym typeface="Tahoma"/>
              </a:rPr>
              <a:t> adalah default rate yang awalnya 12.30%</a:t>
            </a:r>
            <a:endParaRPr sz="1800">
              <a:solidFill>
                <a:srgbClr val="244061"/>
              </a:solidFill>
              <a:latin typeface="Tahoma"/>
              <a:ea typeface="Tahoma"/>
              <a:cs typeface="Tahoma"/>
              <a:sym typeface="Tahoma"/>
            </a:endParaRPr>
          </a:p>
        </p:txBody>
      </p:sp>
      <p:pic>
        <p:nvPicPr>
          <p:cNvPr id="482" name="Google Shape;482;p17"/>
          <p:cNvPicPr preferRelativeResize="0"/>
          <p:nvPr/>
        </p:nvPicPr>
        <p:blipFill rotWithShape="1">
          <a:blip r:embed="rId8">
            <a:alphaModFix/>
          </a:blip>
          <a:srcRect b="6759" l="5541" r="5228" t="0"/>
          <a:stretch/>
        </p:blipFill>
        <p:spPr>
          <a:xfrm>
            <a:off x="543150" y="1575275"/>
            <a:ext cx="2994750" cy="3272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9"/>
          <p:cNvSpPr/>
          <p:nvPr/>
        </p:nvSpPr>
        <p:spPr>
          <a:xfrm>
            <a:off x="6254496" y="-192043"/>
            <a:ext cx="725805" cy="723900"/>
          </a:xfrm>
          <a:custGeom>
            <a:rect b="b" l="l" r="r" t="t"/>
            <a:pathLst>
              <a:path extrusionOk="0" h="723900" w="725804">
                <a:moveTo>
                  <a:pt x="725360" y="0"/>
                </a:moveTo>
                <a:lnTo>
                  <a:pt x="0" y="0"/>
                </a:lnTo>
                <a:lnTo>
                  <a:pt x="0" y="723836"/>
                </a:lnTo>
                <a:lnTo>
                  <a:pt x="725360" y="723836"/>
                </a:lnTo>
                <a:lnTo>
                  <a:pt x="72536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8" name="Google Shape;488;p19"/>
          <p:cNvGrpSpPr/>
          <p:nvPr/>
        </p:nvGrpSpPr>
        <p:grpSpPr>
          <a:xfrm>
            <a:off x="6254496" y="-192106"/>
            <a:ext cx="2890101" cy="723963"/>
            <a:chOff x="6254496" y="0"/>
            <a:chExt cx="2890101" cy="723963"/>
          </a:xfrm>
        </p:grpSpPr>
        <p:sp>
          <p:nvSpPr>
            <p:cNvPr id="489" name="Google Shape;489;p19"/>
            <p:cNvSpPr/>
            <p:nvPr/>
          </p:nvSpPr>
          <p:spPr>
            <a:xfrm>
              <a:off x="8427682" y="63"/>
              <a:ext cx="716915" cy="723900"/>
            </a:xfrm>
            <a:custGeom>
              <a:rect b="b" l="l" r="r" t="t"/>
              <a:pathLst>
                <a:path extrusionOk="0" h="723900" w="716915">
                  <a:moveTo>
                    <a:pt x="0" y="723836"/>
                  </a:moveTo>
                  <a:lnTo>
                    <a:pt x="716318" y="723836"/>
                  </a:lnTo>
                  <a:lnTo>
                    <a:pt x="716318" y="0"/>
                  </a:lnTo>
                  <a:lnTo>
                    <a:pt x="0" y="0"/>
                  </a:lnTo>
                  <a:lnTo>
                    <a:pt x="0" y="72383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19"/>
            <p:cNvSpPr/>
            <p:nvPr/>
          </p:nvSpPr>
          <p:spPr>
            <a:xfrm>
              <a:off x="8420100" y="0"/>
              <a:ext cx="603885" cy="723900"/>
            </a:xfrm>
            <a:custGeom>
              <a:rect b="b" l="l" r="r" t="t"/>
              <a:pathLst>
                <a:path extrusionOk="0" h="723900" w="603884">
                  <a:moveTo>
                    <a:pt x="279653" y="0"/>
                  </a:moveTo>
                  <a:lnTo>
                    <a:pt x="0" y="0"/>
                  </a:lnTo>
                  <a:lnTo>
                    <a:pt x="0" y="723900"/>
                  </a:lnTo>
                  <a:lnTo>
                    <a:pt x="280670" y="723900"/>
                  </a:lnTo>
                  <a:lnTo>
                    <a:pt x="603503" y="363474"/>
                  </a:lnTo>
                  <a:lnTo>
                    <a:pt x="2796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19"/>
            <p:cNvSpPr/>
            <p:nvPr/>
          </p:nvSpPr>
          <p:spPr>
            <a:xfrm>
              <a:off x="8418576" y="0"/>
              <a:ext cx="325120" cy="723900"/>
            </a:xfrm>
            <a:custGeom>
              <a:rect b="b" l="l" r="r" t="t"/>
              <a:pathLst>
                <a:path extrusionOk="0" h="723900" w="325120">
                  <a:moveTo>
                    <a:pt x="0" y="0"/>
                  </a:moveTo>
                  <a:lnTo>
                    <a:pt x="0" y="723900"/>
                  </a:lnTo>
                  <a:lnTo>
                    <a:pt x="324612" y="362458"/>
                  </a:lnTo>
                  <a:lnTo>
                    <a:pt x="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19"/>
            <p:cNvSpPr/>
            <p:nvPr/>
          </p:nvSpPr>
          <p:spPr>
            <a:xfrm>
              <a:off x="7703820" y="63"/>
              <a:ext cx="723900" cy="723900"/>
            </a:xfrm>
            <a:custGeom>
              <a:rect b="b" l="l" r="r" t="t"/>
              <a:pathLst>
                <a:path extrusionOk="0" h="723900" w="723900">
                  <a:moveTo>
                    <a:pt x="723861" y="0"/>
                  </a:moveTo>
                  <a:lnTo>
                    <a:pt x="0" y="0"/>
                  </a:lnTo>
                  <a:lnTo>
                    <a:pt x="0" y="723836"/>
                  </a:lnTo>
                  <a:lnTo>
                    <a:pt x="723861" y="723836"/>
                  </a:lnTo>
                  <a:lnTo>
                    <a:pt x="72386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19"/>
            <p:cNvSpPr/>
            <p:nvPr/>
          </p:nvSpPr>
          <p:spPr>
            <a:xfrm>
              <a:off x="7911084" y="106679"/>
              <a:ext cx="310515" cy="506095"/>
            </a:xfrm>
            <a:custGeom>
              <a:rect b="b" l="l" r="r" t="t"/>
              <a:pathLst>
                <a:path extrusionOk="0" h="506095" w="310515">
                  <a:moveTo>
                    <a:pt x="309372" y="356616"/>
                  </a:moveTo>
                  <a:lnTo>
                    <a:pt x="0" y="356616"/>
                  </a:lnTo>
                  <a:lnTo>
                    <a:pt x="9182" y="404152"/>
                  </a:lnTo>
                  <a:lnTo>
                    <a:pt x="31635" y="445185"/>
                  </a:lnTo>
                  <a:lnTo>
                    <a:pt x="64973" y="477393"/>
                  </a:lnTo>
                  <a:lnTo>
                    <a:pt x="106781" y="498436"/>
                  </a:lnTo>
                  <a:lnTo>
                    <a:pt x="154686" y="505968"/>
                  </a:lnTo>
                  <a:lnTo>
                    <a:pt x="202577" y="498436"/>
                  </a:lnTo>
                  <a:lnTo>
                    <a:pt x="244386" y="477393"/>
                  </a:lnTo>
                  <a:lnTo>
                    <a:pt x="277723" y="445185"/>
                  </a:lnTo>
                  <a:lnTo>
                    <a:pt x="300177" y="404152"/>
                  </a:lnTo>
                  <a:lnTo>
                    <a:pt x="309372" y="356616"/>
                  </a:lnTo>
                  <a:close/>
                </a:path>
                <a:path extrusionOk="0" h="506095" w="310515">
                  <a:moveTo>
                    <a:pt x="309372" y="0"/>
                  </a:moveTo>
                  <a:lnTo>
                    <a:pt x="0" y="0"/>
                  </a:lnTo>
                  <a:lnTo>
                    <a:pt x="9182" y="47790"/>
                  </a:lnTo>
                  <a:lnTo>
                    <a:pt x="31635" y="89217"/>
                  </a:lnTo>
                  <a:lnTo>
                    <a:pt x="64973" y="121843"/>
                  </a:lnTo>
                  <a:lnTo>
                    <a:pt x="106781" y="143217"/>
                  </a:lnTo>
                  <a:lnTo>
                    <a:pt x="154686" y="150876"/>
                  </a:lnTo>
                  <a:lnTo>
                    <a:pt x="202577" y="143217"/>
                  </a:lnTo>
                  <a:lnTo>
                    <a:pt x="244386" y="121843"/>
                  </a:lnTo>
                  <a:lnTo>
                    <a:pt x="277723" y="89217"/>
                  </a:lnTo>
                  <a:lnTo>
                    <a:pt x="300177" y="47790"/>
                  </a:lnTo>
                  <a:lnTo>
                    <a:pt x="309372" y="0"/>
                  </a:lnTo>
                  <a:close/>
                </a:path>
                <a:path extrusionOk="0" h="506095" w="310515">
                  <a:moveTo>
                    <a:pt x="310515" y="178308"/>
                  </a:moveTo>
                  <a:lnTo>
                    <a:pt x="381" y="178308"/>
                  </a:lnTo>
                  <a:lnTo>
                    <a:pt x="7454" y="228346"/>
                  </a:lnTo>
                  <a:lnTo>
                    <a:pt x="29184" y="271856"/>
                  </a:lnTo>
                  <a:lnTo>
                    <a:pt x="62890" y="306184"/>
                  </a:lnTo>
                  <a:lnTo>
                    <a:pt x="105867" y="328714"/>
                  </a:lnTo>
                  <a:lnTo>
                    <a:pt x="155448" y="336804"/>
                  </a:lnTo>
                  <a:lnTo>
                    <a:pt x="205397" y="328714"/>
                  </a:lnTo>
                  <a:lnTo>
                    <a:pt x="248424" y="306184"/>
                  </a:lnTo>
                  <a:lnTo>
                    <a:pt x="281990" y="271856"/>
                  </a:lnTo>
                  <a:lnTo>
                    <a:pt x="303530" y="228346"/>
                  </a:lnTo>
                  <a:lnTo>
                    <a:pt x="310515" y="17830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19"/>
            <p:cNvSpPr/>
            <p:nvPr/>
          </p:nvSpPr>
          <p:spPr>
            <a:xfrm>
              <a:off x="6979920"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19"/>
            <p:cNvSpPr/>
            <p:nvPr/>
          </p:nvSpPr>
          <p:spPr>
            <a:xfrm>
              <a:off x="6254496" y="0"/>
              <a:ext cx="725805" cy="723900"/>
            </a:xfrm>
            <a:custGeom>
              <a:rect b="b" l="l" r="r" t="t"/>
              <a:pathLst>
                <a:path extrusionOk="0" h="723900" w="725804">
                  <a:moveTo>
                    <a:pt x="725424" y="0"/>
                  </a:moveTo>
                  <a:lnTo>
                    <a:pt x="363220" y="0"/>
                  </a:lnTo>
                  <a:lnTo>
                    <a:pt x="313974" y="3311"/>
                  </a:lnTo>
                  <a:lnTo>
                    <a:pt x="266729" y="12958"/>
                  </a:lnTo>
                  <a:lnTo>
                    <a:pt x="221920" y="28505"/>
                  </a:lnTo>
                  <a:lnTo>
                    <a:pt x="179982" y="49520"/>
                  </a:lnTo>
                  <a:lnTo>
                    <a:pt x="141349" y="75569"/>
                  </a:lnTo>
                  <a:lnTo>
                    <a:pt x="106457" y="106219"/>
                  </a:lnTo>
                  <a:lnTo>
                    <a:pt x="75740" y="141036"/>
                  </a:lnTo>
                  <a:lnTo>
                    <a:pt x="49633" y="179587"/>
                  </a:lnTo>
                  <a:lnTo>
                    <a:pt x="28571" y="221438"/>
                  </a:lnTo>
                  <a:lnTo>
                    <a:pt x="12988" y="266156"/>
                  </a:lnTo>
                  <a:lnTo>
                    <a:pt x="3319" y="313307"/>
                  </a:lnTo>
                  <a:lnTo>
                    <a:pt x="0" y="362458"/>
                  </a:lnTo>
                  <a:lnTo>
                    <a:pt x="3319" y="411375"/>
                  </a:lnTo>
                  <a:lnTo>
                    <a:pt x="12988" y="458331"/>
                  </a:lnTo>
                  <a:lnTo>
                    <a:pt x="28571" y="502890"/>
                  </a:lnTo>
                  <a:lnTo>
                    <a:pt x="49633" y="544613"/>
                  </a:lnTo>
                  <a:lnTo>
                    <a:pt x="75740" y="583065"/>
                  </a:lnTo>
                  <a:lnTo>
                    <a:pt x="106457" y="617807"/>
                  </a:lnTo>
                  <a:lnTo>
                    <a:pt x="141349" y="648403"/>
                  </a:lnTo>
                  <a:lnTo>
                    <a:pt x="179982" y="674417"/>
                  </a:lnTo>
                  <a:lnTo>
                    <a:pt x="221920" y="695410"/>
                  </a:lnTo>
                  <a:lnTo>
                    <a:pt x="266729" y="710946"/>
                  </a:lnTo>
                  <a:lnTo>
                    <a:pt x="313974" y="720588"/>
                  </a:lnTo>
                  <a:lnTo>
                    <a:pt x="363220" y="723900"/>
                  </a:lnTo>
                  <a:lnTo>
                    <a:pt x="725424" y="723900"/>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19"/>
            <p:cNvSpPr/>
            <p:nvPr/>
          </p:nvSpPr>
          <p:spPr>
            <a:xfrm>
              <a:off x="6979920" y="0"/>
              <a:ext cx="723265" cy="723900"/>
            </a:xfrm>
            <a:custGeom>
              <a:rect b="b" l="l" r="r" t="t"/>
              <a:pathLst>
                <a:path extrusionOk="0" h="723900" w="723265">
                  <a:moveTo>
                    <a:pt x="722883" y="0"/>
                  </a:moveTo>
                  <a:lnTo>
                    <a:pt x="0" y="0"/>
                  </a:lnTo>
                  <a:lnTo>
                    <a:pt x="0" y="723900"/>
                  </a:lnTo>
                  <a:lnTo>
                    <a:pt x="47554" y="722360"/>
                  </a:lnTo>
                  <a:lnTo>
                    <a:pt x="94292" y="717806"/>
                  </a:lnTo>
                  <a:lnTo>
                    <a:pt x="140119" y="710332"/>
                  </a:lnTo>
                  <a:lnTo>
                    <a:pt x="184938" y="700034"/>
                  </a:lnTo>
                  <a:lnTo>
                    <a:pt x="228652" y="687007"/>
                  </a:lnTo>
                  <a:lnTo>
                    <a:pt x="271167" y="671345"/>
                  </a:lnTo>
                  <a:lnTo>
                    <a:pt x="312384" y="653145"/>
                  </a:lnTo>
                  <a:lnTo>
                    <a:pt x="352209" y="632501"/>
                  </a:lnTo>
                  <a:lnTo>
                    <a:pt x="390544" y="609509"/>
                  </a:lnTo>
                  <a:lnTo>
                    <a:pt x="427295" y="584265"/>
                  </a:lnTo>
                  <a:lnTo>
                    <a:pt x="462363" y="556862"/>
                  </a:lnTo>
                  <a:lnTo>
                    <a:pt x="495654" y="527397"/>
                  </a:lnTo>
                  <a:lnTo>
                    <a:pt x="527071" y="495965"/>
                  </a:lnTo>
                  <a:lnTo>
                    <a:pt x="556518" y="462660"/>
                  </a:lnTo>
                  <a:lnTo>
                    <a:pt x="583899" y="427579"/>
                  </a:lnTo>
                  <a:lnTo>
                    <a:pt x="609117" y="390816"/>
                  </a:lnTo>
                  <a:lnTo>
                    <a:pt x="632076" y="352467"/>
                  </a:lnTo>
                  <a:lnTo>
                    <a:pt x="652680" y="312628"/>
                  </a:lnTo>
                  <a:lnTo>
                    <a:pt x="670832" y="271392"/>
                  </a:lnTo>
                  <a:lnTo>
                    <a:pt x="686438" y="228856"/>
                  </a:lnTo>
                  <a:lnTo>
                    <a:pt x="699399" y="185114"/>
                  </a:lnTo>
                  <a:lnTo>
                    <a:pt x="709621" y="140262"/>
                  </a:lnTo>
                  <a:lnTo>
                    <a:pt x="717006" y="94396"/>
                  </a:lnTo>
                  <a:lnTo>
                    <a:pt x="721459" y="47610"/>
                  </a:lnTo>
                  <a:lnTo>
                    <a:pt x="72288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19"/>
            <p:cNvSpPr/>
            <p:nvPr/>
          </p:nvSpPr>
          <p:spPr>
            <a:xfrm>
              <a:off x="6805154" y="187452"/>
              <a:ext cx="348615" cy="350520"/>
            </a:xfrm>
            <a:custGeom>
              <a:rect b="b" l="l" r="r" t="t"/>
              <a:pathLst>
                <a:path extrusionOk="0" h="350520" w="348615">
                  <a:moveTo>
                    <a:pt x="174003" y="0"/>
                  </a:moveTo>
                  <a:lnTo>
                    <a:pt x="132248" y="5143"/>
                  </a:lnTo>
                  <a:lnTo>
                    <a:pt x="76428" y="30063"/>
                  </a:lnTo>
                  <a:lnTo>
                    <a:pt x="42582" y="60165"/>
                  </a:lnTo>
                  <a:lnTo>
                    <a:pt x="17872" y="97456"/>
                  </a:lnTo>
                  <a:lnTo>
                    <a:pt x="3334" y="139817"/>
                  </a:lnTo>
                  <a:lnTo>
                    <a:pt x="0" y="185127"/>
                  </a:lnTo>
                  <a:lnTo>
                    <a:pt x="8903" y="231267"/>
                  </a:lnTo>
                  <a:lnTo>
                    <a:pt x="28568" y="271759"/>
                  </a:lnTo>
                  <a:lnTo>
                    <a:pt x="56889" y="304845"/>
                  </a:lnTo>
                  <a:lnTo>
                    <a:pt x="91976" y="329610"/>
                  </a:lnTo>
                  <a:lnTo>
                    <a:pt x="131941" y="345140"/>
                  </a:lnTo>
                  <a:lnTo>
                    <a:pt x="174892" y="350520"/>
                  </a:lnTo>
                  <a:lnTo>
                    <a:pt x="188783" y="349964"/>
                  </a:lnTo>
                  <a:lnTo>
                    <a:pt x="230645" y="341249"/>
                  </a:lnTo>
                  <a:lnTo>
                    <a:pt x="272475" y="320391"/>
                  </a:lnTo>
                  <a:lnTo>
                    <a:pt x="306121" y="290124"/>
                  </a:lnTo>
                  <a:lnTo>
                    <a:pt x="330594" y="252618"/>
                  </a:lnTo>
                  <a:lnTo>
                    <a:pt x="344907" y="210043"/>
                  </a:lnTo>
                  <a:lnTo>
                    <a:pt x="348073" y="164569"/>
                  </a:lnTo>
                  <a:lnTo>
                    <a:pt x="339103" y="118363"/>
                  </a:lnTo>
                  <a:lnTo>
                    <a:pt x="319506" y="78256"/>
                  </a:lnTo>
                  <a:lnTo>
                    <a:pt x="291357" y="45427"/>
                  </a:lnTo>
                  <a:lnTo>
                    <a:pt x="256496" y="20815"/>
                  </a:lnTo>
                  <a:lnTo>
                    <a:pt x="216764" y="5360"/>
                  </a:lnTo>
                  <a:lnTo>
                    <a:pt x="174003"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98" name="Google Shape;498;p19"/>
          <p:cNvGrpSpPr/>
          <p:nvPr/>
        </p:nvGrpSpPr>
        <p:grpSpPr>
          <a:xfrm>
            <a:off x="458762" y="-192106"/>
            <a:ext cx="1449324" cy="722630"/>
            <a:chOff x="458762" y="0"/>
            <a:chExt cx="1449324" cy="722630"/>
          </a:xfrm>
        </p:grpSpPr>
        <p:sp>
          <p:nvSpPr>
            <p:cNvPr id="499" name="Google Shape;499;p19"/>
            <p:cNvSpPr/>
            <p:nvPr/>
          </p:nvSpPr>
          <p:spPr>
            <a:xfrm>
              <a:off x="1184186" y="0"/>
              <a:ext cx="723900" cy="722630"/>
            </a:xfrm>
            <a:custGeom>
              <a:rect b="b" l="l" r="r" t="t"/>
              <a:pathLst>
                <a:path extrusionOk="0" h="722630" w="723900">
                  <a:moveTo>
                    <a:pt x="0" y="722376"/>
                  </a:moveTo>
                  <a:lnTo>
                    <a:pt x="723836" y="722376"/>
                  </a:lnTo>
                  <a:lnTo>
                    <a:pt x="723836"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19"/>
            <p:cNvSpPr/>
            <p:nvPr/>
          </p:nvSpPr>
          <p:spPr>
            <a:xfrm>
              <a:off x="1545336" y="131063"/>
              <a:ext cx="243840" cy="457200"/>
            </a:xfrm>
            <a:custGeom>
              <a:rect b="b" l="l" r="r" t="t"/>
              <a:pathLst>
                <a:path extrusionOk="0" h="457200" w="243839">
                  <a:moveTo>
                    <a:pt x="15239" y="0"/>
                  </a:moveTo>
                  <a:lnTo>
                    <a:pt x="10286" y="0"/>
                  </a:lnTo>
                  <a:lnTo>
                    <a:pt x="0" y="508"/>
                  </a:lnTo>
                  <a:lnTo>
                    <a:pt x="0" y="456564"/>
                  </a:lnTo>
                  <a:lnTo>
                    <a:pt x="5714" y="456946"/>
                  </a:lnTo>
                  <a:lnTo>
                    <a:pt x="16890" y="457200"/>
                  </a:lnTo>
                  <a:lnTo>
                    <a:pt x="62485" y="452591"/>
                  </a:lnTo>
                  <a:lnTo>
                    <a:pt x="105019" y="439358"/>
                  </a:lnTo>
                  <a:lnTo>
                    <a:pt x="143560" y="418389"/>
                  </a:lnTo>
                  <a:lnTo>
                    <a:pt x="177180" y="390572"/>
                  </a:lnTo>
                  <a:lnTo>
                    <a:pt x="204948" y="356796"/>
                  </a:lnTo>
                  <a:lnTo>
                    <a:pt x="225934" y="317950"/>
                  </a:lnTo>
                  <a:lnTo>
                    <a:pt x="239208" y="274922"/>
                  </a:lnTo>
                  <a:lnTo>
                    <a:pt x="243839" y="228600"/>
                  </a:lnTo>
                  <a:lnTo>
                    <a:pt x="239174" y="182387"/>
                  </a:lnTo>
                  <a:lnTo>
                    <a:pt x="225802" y="139410"/>
                  </a:lnTo>
                  <a:lnTo>
                    <a:pt x="204660" y="100570"/>
                  </a:lnTo>
                  <a:lnTo>
                    <a:pt x="176688" y="66770"/>
                  </a:lnTo>
                  <a:lnTo>
                    <a:pt x="142822" y="38911"/>
                  </a:lnTo>
                  <a:lnTo>
                    <a:pt x="104001" y="17895"/>
                  </a:lnTo>
                  <a:lnTo>
                    <a:pt x="61160" y="4624"/>
                  </a:lnTo>
                  <a:lnTo>
                    <a:pt x="15239"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19"/>
            <p:cNvSpPr/>
            <p:nvPr/>
          </p:nvSpPr>
          <p:spPr>
            <a:xfrm>
              <a:off x="1301496" y="131063"/>
              <a:ext cx="243840" cy="457200"/>
            </a:xfrm>
            <a:custGeom>
              <a:rect b="b" l="l" r="r" t="t"/>
              <a:pathLst>
                <a:path extrusionOk="0" h="457200" w="243840">
                  <a:moveTo>
                    <a:pt x="228600" y="0"/>
                  </a:moveTo>
                  <a:lnTo>
                    <a:pt x="182934" y="4624"/>
                  </a:lnTo>
                  <a:lnTo>
                    <a:pt x="140213" y="17895"/>
                  </a:lnTo>
                  <a:lnTo>
                    <a:pt x="101407" y="38911"/>
                  </a:lnTo>
                  <a:lnTo>
                    <a:pt x="67484" y="66770"/>
                  </a:lnTo>
                  <a:lnTo>
                    <a:pt x="39413" y="100570"/>
                  </a:lnTo>
                  <a:lnTo>
                    <a:pt x="18162" y="139410"/>
                  </a:lnTo>
                  <a:lnTo>
                    <a:pt x="4702" y="182387"/>
                  </a:lnTo>
                  <a:lnTo>
                    <a:pt x="0" y="228600"/>
                  </a:lnTo>
                  <a:lnTo>
                    <a:pt x="4667" y="274922"/>
                  </a:lnTo>
                  <a:lnTo>
                    <a:pt x="18032" y="317950"/>
                  </a:lnTo>
                  <a:lnTo>
                    <a:pt x="39132" y="356796"/>
                  </a:lnTo>
                  <a:lnTo>
                    <a:pt x="67008" y="390572"/>
                  </a:lnTo>
                  <a:lnTo>
                    <a:pt x="100700" y="418389"/>
                  </a:lnTo>
                  <a:lnTo>
                    <a:pt x="139249" y="439358"/>
                  </a:lnTo>
                  <a:lnTo>
                    <a:pt x="181694" y="452591"/>
                  </a:lnTo>
                  <a:lnTo>
                    <a:pt x="227075" y="457200"/>
                  </a:lnTo>
                  <a:lnTo>
                    <a:pt x="232663" y="457200"/>
                  </a:lnTo>
                  <a:lnTo>
                    <a:pt x="243840" y="456564"/>
                  </a:lnTo>
                  <a:lnTo>
                    <a:pt x="243840" y="508"/>
                  </a:lnTo>
                  <a:lnTo>
                    <a:pt x="2286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19"/>
            <p:cNvSpPr/>
            <p:nvPr/>
          </p:nvSpPr>
          <p:spPr>
            <a:xfrm>
              <a:off x="458762" y="0"/>
              <a:ext cx="725805" cy="722630"/>
            </a:xfrm>
            <a:custGeom>
              <a:rect b="b" l="l" r="r" t="t"/>
              <a:pathLst>
                <a:path extrusionOk="0" h="722630" w="725805">
                  <a:moveTo>
                    <a:pt x="0" y="722376"/>
                  </a:moveTo>
                  <a:lnTo>
                    <a:pt x="725385" y="722376"/>
                  </a:lnTo>
                  <a:lnTo>
                    <a:pt x="725385" y="0"/>
                  </a:lnTo>
                  <a:lnTo>
                    <a:pt x="0" y="0"/>
                  </a:lnTo>
                  <a:lnTo>
                    <a:pt x="0" y="72237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19"/>
            <p:cNvSpPr/>
            <p:nvPr/>
          </p:nvSpPr>
          <p:spPr>
            <a:xfrm>
              <a:off x="458762" y="0"/>
              <a:ext cx="725805" cy="722630"/>
            </a:xfrm>
            <a:custGeom>
              <a:rect b="b" l="l" r="r" t="t"/>
              <a:pathLst>
                <a:path extrusionOk="0" h="722630" w="725805">
                  <a:moveTo>
                    <a:pt x="725385" y="0"/>
                  </a:moveTo>
                  <a:lnTo>
                    <a:pt x="316725" y="0"/>
                  </a:lnTo>
                  <a:lnTo>
                    <a:pt x="312973" y="251"/>
                  </a:lnTo>
                  <a:lnTo>
                    <a:pt x="265790" y="9864"/>
                  </a:lnTo>
                  <a:lnTo>
                    <a:pt x="221068" y="25364"/>
                  </a:lnTo>
                  <a:lnTo>
                    <a:pt x="179237" y="46322"/>
                  </a:lnTo>
                  <a:lnTo>
                    <a:pt x="140724" y="72310"/>
                  </a:lnTo>
                  <a:lnTo>
                    <a:pt x="105957" y="102901"/>
                  </a:lnTo>
                  <a:lnTo>
                    <a:pt x="75365" y="137668"/>
                  </a:lnTo>
                  <a:lnTo>
                    <a:pt x="49375" y="176181"/>
                  </a:lnTo>
                  <a:lnTo>
                    <a:pt x="28415" y="218015"/>
                  </a:lnTo>
                  <a:lnTo>
                    <a:pt x="12914" y="262740"/>
                  </a:lnTo>
                  <a:lnTo>
                    <a:pt x="3299" y="309930"/>
                  </a:lnTo>
                  <a:lnTo>
                    <a:pt x="0" y="359155"/>
                  </a:lnTo>
                  <a:lnTo>
                    <a:pt x="3299" y="408401"/>
                  </a:lnTo>
                  <a:lnTo>
                    <a:pt x="12914" y="455646"/>
                  </a:lnTo>
                  <a:lnTo>
                    <a:pt x="28415" y="500455"/>
                  </a:lnTo>
                  <a:lnTo>
                    <a:pt x="49375" y="542393"/>
                  </a:lnTo>
                  <a:lnTo>
                    <a:pt x="75365" y="581026"/>
                  </a:lnTo>
                  <a:lnTo>
                    <a:pt x="105957" y="615918"/>
                  </a:lnTo>
                  <a:lnTo>
                    <a:pt x="140724" y="646635"/>
                  </a:lnTo>
                  <a:lnTo>
                    <a:pt x="179237" y="672742"/>
                  </a:lnTo>
                  <a:lnTo>
                    <a:pt x="221068" y="693804"/>
                  </a:lnTo>
                  <a:lnTo>
                    <a:pt x="265790" y="709387"/>
                  </a:lnTo>
                  <a:lnTo>
                    <a:pt x="312973" y="719056"/>
                  </a:lnTo>
                  <a:lnTo>
                    <a:pt x="362191" y="722376"/>
                  </a:lnTo>
                  <a:lnTo>
                    <a:pt x="725385" y="722376"/>
                  </a:lnTo>
                  <a:lnTo>
                    <a:pt x="72538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19"/>
            <p:cNvSpPr/>
            <p:nvPr/>
          </p:nvSpPr>
          <p:spPr>
            <a:xfrm>
              <a:off x="644029" y="181355"/>
              <a:ext cx="353695" cy="356870"/>
            </a:xfrm>
            <a:custGeom>
              <a:rect b="b" l="l" r="r" t="t"/>
              <a:pathLst>
                <a:path extrusionOk="0" h="356870" w="353694">
                  <a:moveTo>
                    <a:pt x="176149" y="0"/>
                  </a:moveTo>
                  <a:lnTo>
                    <a:pt x="169164" y="0"/>
                  </a:lnTo>
                  <a:lnTo>
                    <a:pt x="162102" y="381"/>
                  </a:lnTo>
                  <a:lnTo>
                    <a:pt x="108941" y="13240"/>
                  </a:lnTo>
                  <a:lnTo>
                    <a:pt x="69017" y="36289"/>
                  </a:lnTo>
                  <a:lnTo>
                    <a:pt x="36690" y="68453"/>
                  </a:lnTo>
                  <a:lnTo>
                    <a:pt x="13430" y="107771"/>
                  </a:lnTo>
                  <a:lnTo>
                    <a:pt x="710" y="152282"/>
                  </a:lnTo>
                  <a:lnTo>
                    <a:pt x="0" y="200025"/>
                  </a:lnTo>
                  <a:lnTo>
                    <a:pt x="10987" y="242977"/>
                  </a:lnTo>
                  <a:lnTo>
                    <a:pt x="31375" y="280754"/>
                  </a:lnTo>
                  <a:lnTo>
                    <a:pt x="59672" y="312181"/>
                  </a:lnTo>
                  <a:lnTo>
                    <a:pt x="94388" y="336084"/>
                  </a:lnTo>
                  <a:lnTo>
                    <a:pt x="134032" y="351287"/>
                  </a:lnTo>
                  <a:lnTo>
                    <a:pt x="177114" y="356616"/>
                  </a:lnTo>
                  <a:lnTo>
                    <a:pt x="184124" y="356616"/>
                  </a:lnTo>
                  <a:lnTo>
                    <a:pt x="244335" y="343022"/>
                  </a:lnTo>
                  <a:lnTo>
                    <a:pt x="284251" y="319875"/>
                  </a:lnTo>
                  <a:lnTo>
                    <a:pt x="316574" y="287782"/>
                  </a:lnTo>
                  <a:lnTo>
                    <a:pt x="339835" y="248618"/>
                  </a:lnTo>
                  <a:lnTo>
                    <a:pt x="352563" y="204263"/>
                  </a:lnTo>
                  <a:lnTo>
                    <a:pt x="353288" y="156591"/>
                  </a:lnTo>
                  <a:lnTo>
                    <a:pt x="342289" y="113638"/>
                  </a:lnTo>
                  <a:lnTo>
                    <a:pt x="321892" y="75861"/>
                  </a:lnTo>
                  <a:lnTo>
                    <a:pt x="293589" y="44434"/>
                  </a:lnTo>
                  <a:lnTo>
                    <a:pt x="258870" y="20531"/>
                  </a:lnTo>
                  <a:lnTo>
                    <a:pt x="219226" y="5328"/>
                  </a:lnTo>
                  <a:lnTo>
                    <a:pt x="17614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05" name="Google Shape;505;p19"/>
            <p:cNvPicPr preferRelativeResize="0"/>
            <p:nvPr/>
          </p:nvPicPr>
          <p:blipFill rotWithShape="1">
            <a:blip r:embed="rId3">
              <a:alphaModFix/>
            </a:blip>
            <a:srcRect b="0" l="0" r="0" t="0"/>
            <a:stretch/>
          </p:blipFill>
          <p:spPr>
            <a:xfrm>
              <a:off x="745477" y="283463"/>
              <a:ext cx="151917" cy="152400"/>
            </a:xfrm>
            <a:prstGeom prst="rect">
              <a:avLst/>
            </a:prstGeom>
            <a:noFill/>
            <a:ln>
              <a:noFill/>
            </a:ln>
          </p:spPr>
        </p:pic>
      </p:grpSp>
      <p:grpSp>
        <p:nvGrpSpPr>
          <p:cNvPr id="506" name="Google Shape;506;p19"/>
          <p:cNvGrpSpPr/>
          <p:nvPr/>
        </p:nvGrpSpPr>
        <p:grpSpPr>
          <a:xfrm>
            <a:off x="4088828" y="-192106"/>
            <a:ext cx="2165667" cy="723963"/>
            <a:chOff x="4088828" y="0"/>
            <a:chExt cx="2165667" cy="723963"/>
          </a:xfrm>
        </p:grpSpPr>
        <p:sp>
          <p:nvSpPr>
            <p:cNvPr id="507" name="Google Shape;507;p19"/>
            <p:cNvSpPr/>
            <p:nvPr/>
          </p:nvSpPr>
          <p:spPr>
            <a:xfrm>
              <a:off x="4806695" y="63"/>
              <a:ext cx="723900" cy="723900"/>
            </a:xfrm>
            <a:custGeom>
              <a:rect b="b" l="l" r="r" t="t"/>
              <a:pathLst>
                <a:path extrusionOk="0" h="723900" w="723900">
                  <a:moveTo>
                    <a:pt x="723900" y="0"/>
                  </a:moveTo>
                  <a:lnTo>
                    <a:pt x="0" y="0"/>
                  </a:lnTo>
                  <a:lnTo>
                    <a:pt x="0" y="723836"/>
                  </a:lnTo>
                  <a:lnTo>
                    <a:pt x="723900" y="723836"/>
                  </a:lnTo>
                  <a:lnTo>
                    <a:pt x="7239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19"/>
            <p:cNvSpPr/>
            <p:nvPr/>
          </p:nvSpPr>
          <p:spPr>
            <a:xfrm>
              <a:off x="5530595" y="63"/>
              <a:ext cx="723900" cy="723900"/>
            </a:xfrm>
            <a:custGeom>
              <a:rect b="b" l="l" r="r" t="t"/>
              <a:pathLst>
                <a:path extrusionOk="0" h="723900" w="723900">
                  <a:moveTo>
                    <a:pt x="723836" y="0"/>
                  </a:moveTo>
                  <a:lnTo>
                    <a:pt x="0" y="0"/>
                  </a:lnTo>
                  <a:lnTo>
                    <a:pt x="0" y="723836"/>
                  </a:lnTo>
                  <a:lnTo>
                    <a:pt x="723836" y="723836"/>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19"/>
            <p:cNvSpPr/>
            <p:nvPr/>
          </p:nvSpPr>
          <p:spPr>
            <a:xfrm>
              <a:off x="5034025" y="0"/>
              <a:ext cx="993140" cy="504825"/>
            </a:xfrm>
            <a:custGeom>
              <a:rect b="b" l="l" r="r" t="t"/>
              <a:pathLst>
                <a:path extrusionOk="0" h="504825" w="993139">
                  <a:moveTo>
                    <a:pt x="993139" y="0"/>
                  </a:moveTo>
                  <a:lnTo>
                    <a:pt x="764032" y="0"/>
                  </a:lnTo>
                  <a:lnTo>
                    <a:pt x="759705" y="47892"/>
                  </a:lnTo>
                  <a:lnTo>
                    <a:pt x="747238" y="93016"/>
                  </a:lnTo>
                  <a:lnTo>
                    <a:pt x="727399" y="134605"/>
                  </a:lnTo>
                  <a:lnTo>
                    <a:pt x="700956" y="171896"/>
                  </a:lnTo>
                  <a:lnTo>
                    <a:pt x="668677" y="204122"/>
                  </a:lnTo>
                  <a:lnTo>
                    <a:pt x="631331" y="230519"/>
                  </a:lnTo>
                  <a:lnTo>
                    <a:pt x="589685" y="250321"/>
                  </a:lnTo>
                  <a:lnTo>
                    <a:pt x="544509" y="262763"/>
                  </a:lnTo>
                  <a:lnTo>
                    <a:pt x="496570" y="267080"/>
                  </a:lnTo>
                  <a:lnTo>
                    <a:pt x="448627" y="262763"/>
                  </a:lnTo>
                  <a:lnTo>
                    <a:pt x="403515" y="250321"/>
                  </a:lnTo>
                  <a:lnTo>
                    <a:pt x="361982" y="230519"/>
                  </a:lnTo>
                  <a:lnTo>
                    <a:pt x="324780" y="204122"/>
                  </a:lnTo>
                  <a:lnTo>
                    <a:pt x="292660" y="171896"/>
                  </a:lnTo>
                  <a:lnTo>
                    <a:pt x="266370" y="134605"/>
                  </a:lnTo>
                  <a:lnTo>
                    <a:pt x="246663" y="93016"/>
                  </a:lnTo>
                  <a:lnTo>
                    <a:pt x="234288" y="47892"/>
                  </a:lnTo>
                  <a:lnTo>
                    <a:pt x="229997" y="0"/>
                  </a:lnTo>
                  <a:lnTo>
                    <a:pt x="0" y="0"/>
                  </a:lnTo>
                  <a:lnTo>
                    <a:pt x="1490" y="48289"/>
                  </a:lnTo>
                  <a:lnTo>
                    <a:pt x="7522" y="95343"/>
                  </a:lnTo>
                  <a:lnTo>
                    <a:pt x="17880" y="140943"/>
                  </a:lnTo>
                  <a:lnTo>
                    <a:pt x="32349" y="184871"/>
                  </a:lnTo>
                  <a:lnTo>
                    <a:pt x="50713" y="226907"/>
                  </a:lnTo>
                  <a:lnTo>
                    <a:pt x="72758" y="266835"/>
                  </a:lnTo>
                  <a:lnTo>
                    <a:pt x="98267" y="304436"/>
                  </a:lnTo>
                  <a:lnTo>
                    <a:pt x="127026" y="339491"/>
                  </a:lnTo>
                  <a:lnTo>
                    <a:pt x="158820" y="371783"/>
                  </a:lnTo>
                  <a:lnTo>
                    <a:pt x="193432" y="401093"/>
                  </a:lnTo>
                  <a:lnTo>
                    <a:pt x="230648" y="427203"/>
                  </a:lnTo>
                  <a:lnTo>
                    <a:pt x="270253" y="449895"/>
                  </a:lnTo>
                  <a:lnTo>
                    <a:pt x="312031" y="468951"/>
                  </a:lnTo>
                  <a:lnTo>
                    <a:pt x="355767" y="484151"/>
                  </a:lnTo>
                  <a:lnTo>
                    <a:pt x="401245" y="495279"/>
                  </a:lnTo>
                  <a:lnTo>
                    <a:pt x="448251" y="502116"/>
                  </a:lnTo>
                  <a:lnTo>
                    <a:pt x="496570" y="504444"/>
                  </a:lnTo>
                  <a:lnTo>
                    <a:pt x="544888" y="502116"/>
                  </a:lnTo>
                  <a:lnTo>
                    <a:pt x="591894" y="495279"/>
                  </a:lnTo>
                  <a:lnTo>
                    <a:pt x="637372" y="484151"/>
                  </a:lnTo>
                  <a:lnTo>
                    <a:pt x="681108" y="468951"/>
                  </a:lnTo>
                  <a:lnTo>
                    <a:pt x="722886" y="449895"/>
                  </a:lnTo>
                  <a:lnTo>
                    <a:pt x="762491" y="427203"/>
                  </a:lnTo>
                  <a:lnTo>
                    <a:pt x="799707" y="401093"/>
                  </a:lnTo>
                  <a:lnTo>
                    <a:pt x="834319" y="371783"/>
                  </a:lnTo>
                  <a:lnTo>
                    <a:pt x="866113" y="339491"/>
                  </a:lnTo>
                  <a:lnTo>
                    <a:pt x="894872" y="304436"/>
                  </a:lnTo>
                  <a:lnTo>
                    <a:pt x="920381" y="266835"/>
                  </a:lnTo>
                  <a:lnTo>
                    <a:pt x="942426" y="226907"/>
                  </a:lnTo>
                  <a:lnTo>
                    <a:pt x="960790" y="184871"/>
                  </a:lnTo>
                  <a:lnTo>
                    <a:pt x="975259" y="140943"/>
                  </a:lnTo>
                  <a:lnTo>
                    <a:pt x="985617" y="95343"/>
                  </a:lnTo>
                  <a:lnTo>
                    <a:pt x="991649" y="48289"/>
                  </a:lnTo>
                  <a:lnTo>
                    <a:pt x="99313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19"/>
            <p:cNvSpPr/>
            <p:nvPr/>
          </p:nvSpPr>
          <p:spPr>
            <a:xfrm>
              <a:off x="5247131" y="0"/>
              <a:ext cx="567055" cy="283845"/>
            </a:xfrm>
            <a:custGeom>
              <a:rect b="b" l="l" r="r" t="t"/>
              <a:pathLst>
                <a:path extrusionOk="0" h="283845" w="567054">
                  <a:moveTo>
                    <a:pt x="566927" y="0"/>
                  </a:moveTo>
                  <a:lnTo>
                    <a:pt x="435355" y="0"/>
                  </a:lnTo>
                  <a:lnTo>
                    <a:pt x="428849" y="49155"/>
                  </a:lnTo>
                  <a:lnTo>
                    <a:pt x="407749" y="92098"/>
                  </a:lnTo>
                  <a:lnTo>
                    <a:pt x="374712" y="126123"/>
                  </a:lnTo>
                  <a:lnTo>
                    <a:pt x="332398" y="148522"/>
                  </a:lnTo>
                  <a:lnTo>
                    <a:pt x="283463" y="156590"/>
                  </a:lnTo>
                  <a:lnTo>
                    <a:pt x="234579" y="148522"/>
                  </a:lnTo>
                  <a:lnTo>
                    <a:pt x="192277" y="126123"/>
                  </a:lnTo>
                  <a:lnTo>
                    <a:pt x="159242" y="92098"/>
                  </a:lnTo>
                  <a:lnTo>
                    <a:pt x="138155" y="49155"/>
                  </a:lnTo>
                  <a:lnTo>
                    <a:pt x="131698" y="0"/>
                  </a:ln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3"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19"/>
            <p:cNvSpPr/>
            <p:nvPr/>
          </p:nvSpPr>
          <p:spPr>
            <a:xfrm>
              <a:off x="5378068" y="0"/>
              <a:ext cx="305435" cy="157480"/>
            </a:xfrm>
            <a:custGeom>
              <a:rect b="b" l="l" r="r" t="t"/>
              <a:pathLst>
                <a:path extrusionOk="0" h="157480" w="305435">
                  <a:moveTo>
                    <a:pt x="305053" y="0"/>
                  </a:moveTo>
                  <a:lnTo>
                    <a:pt x="0" y="0"/>
                  </a:lnTo>
                  <a:lnTo>
                    <a:pt x="6499" y="49243"/>
                  </a:lnTo>
                  <a:lnTo>
                    <a:pt x="27702" y="92287"/>
                  </a:lnTo>
                  <a:lnTo>
                    <a:pt x="60908" y="126406"/>
                  </a:lnTo>
                  <a:lnTo>
                    <a:pt x="103416" y="148876"/>
                  </a:lnTo>
                  <a:lnTo>
                    <a:pt x="152526" y="156972"/>
                  </a:lnTo>
                  <a:lnTo>
                    <a:pt x="201686" y="148876"/>
                  </a:lnTo>
                  <a:lnTo>
                    <a:pt x="244200" y="126406"/>
                  </a:lnTo>
                  <a:lnTo>
                    <a:pt x="277388" y="92287"/>
                  </a:lnTo>
                  <a:lnTo>
                    <a:pt x="298566" y="49243"/>
                  </a:lnTo>
                  <a:lnTo>
                    <a:pt x="305053"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19"/>
            <p:cNvSpPr/>
            <p:nvPr/>
          </p:nvSpPr>
          <p:spPr>
            <a:xfrm>
              <a:off x="5033771" y="227075"/>
              <a:ext cx="269875" cy="269875"/>
            </a:xfrm>
            <a:custGeom>
              <a:rect b="b" l="l" r="r" t="t"/>
              <a:pathLst>
                <a:path extrusionOk="0" h="269875" w="269875">
                  <a:moveTo>
                    <a:pt x="134365" y="0"/>
                  </a:moveTo>
                  <a:lnTo>
                    <a:pt x="92008" y="6886"/>
                  </a:lnTo>
                  <a:lnTo>
                    <a:pt x="55138" y="26074"/>
                  </a:lnTo>
                  <a:lnTo>
                    <a:pt x="26009" y="55357"/>
                  </a:lnTo>
                  <a:lnTo>
                    <a:pt x="6878" y="92529"/>
                  </a:lnTo>
                  <a:lnTo>
                    <a:pt x="0" y="135382"/>
                  </a:lnTo>
                  <a:lnTo>
                    <a:pt x="6878" y="177739"/>
                  </a:lnTo>
                  <a:lnTo>
                    <a:pt x="26009" y="214609"/>
                  </a:lnTo>
                  <a:lnTo>
                    <a:pt x="55138" y="243738"/>
                  </a:lnTo>
                  <a:lnTo>
                    <a:pt x="92008" y="262869"/>
                  </a:lnTo>
                  <a:lnTo>
                    <a:pt x="134365" y="269748"/>
                  </a:lnTo>
                  <a:lnTo>
                    <a:pt x="177218" y="262869"/>
                  </a:lnTo>
                  <a:lnTo>
                    <a:pt x="214390" y="243738"/>
                  </a:lnTo>
                  <a:lnTo>
                    <a:pt x="243673" y="214609"/>
                  </a:lnTo>
                  <a:lnTo>
                    <a:pt x="262861" y="177739"/>
                  </a:lnTo>
                  <a:lnTo>
                    <a:pt x="269748" y="135382"/>
                  </a:lnTo>
                  <a:lnTo>
                    <a:pt x="262861" y="92529"/>
                  </a:lnTo>
                  <a:lnTo>
                    <a:pt x="243673" y="55357"/>
                  </a:lnTo>
                  <a:lnTo>
                    <a:pt x="214390" y="26074"/>
                  </a:lnTo>
                  <a:lnTo>
                    <a:pt x="177218" y="6886"/>
                  </a:lnTo>
                  <a:lnTo>
                    <a:pt x="13436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9"/>
            <p:cNvSpPr/>
            <p:nvPr/>
          </p:nvSpPr>
          <p:spPr>
            <a:xfrm>
              <a:off x="4088828" y="63"/>
              <a:ext cx="718185" cy="723900"/>
            </a:xfrm>
            <a:custGeom>
              <a:rect b="b" l="l" r="r" t="t"/>
              <a:pathLst>
                <a:path extrusionOk="0" h="723900" w="718185">
                  <a:moveTo>
                    <a:pt x="0" y="723836"/>
                  </a:moveTo>
                  <a:lnTo>
                    <a:pt x="717804" y="723836"/>
                  </a:lnTo>
                  <a:lnTo>
                    <a:pt x="717804" y="0"/>
                  </a:lnTo>
                  <a:lnTo>
                    <a:pt x="0" y="0"/>
                  </a:lnTo>
                  <a:lnTo>
                    <a:pt x="0" y="723836"/>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19"/>
            <p:cNvSpPr/>
            <p:nvPr/>
          </p:nvSpPr>
          <p:spPr>
            <a:xfrm>
              <a:off x="4169663" y="88455"/>
              <a:ext cx="548640" cy="547370"/>
            </a:xfrm>
            <a:custGeom>
              <a:rect b="b" l="l" r="r" t="t"/>
              <a:pathLst>
                <a:path extrusionOk="0" h="547370" w="548639">
                  <a:moveTo>
                    <a:pt x="548601" y="0"/>
                  </a:moveTo>
                  <a:lnTo>
                    <a:pt x="0" y="0"/>
                  </a:lnTo>
                  <a:lnTo>
                    <a:pt x="0" y="547052"/>
                  </a:lnTo>
                  <a:lnTo>
                    <a:pt x="548601" y="547052"/>
                  </a:lnTo>
                  <a:lnTo>
                    <a:pt x="548601"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9"/>
            <p:cNvSpPr/>
            <p:nvPr/>
          </p:nvSpPr>
          <p:spPr>
            <a:xfrm>
              <a:off x="4099559" y="18288"/>
              <a:ext cx="687705" cy="687705"/>
            </a:xfrm>
            <a:custGeom>
              <a:rect b="b" l="l" r="r" t="t"/>
              <a:pathLst>
                <a:path extrusionOk="0" h="687705" w="687704">
                  <a:moveTo>
                    <a:pt x="343662" y="0"/>
                  </a:moveTo>
                  <a:lnTo>
                    <a:pt x="0" y="344170"/>
                  </a:lnTo>
                  <a:lnTo>
                    <a:pt x="343662" y="687324"/>
                  </a:lnTo>
                  <a:lnTo>
                    <a:pt x="687324" y="344170"/>
                  </a:lnTo>
                  <a:lnTo>
                    <a:pt x="34366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19"/>
            <p:cNvSpPr/>
            <p:nvPr/>
          </p:nvSpPr>
          <p:spPr>
            <a:xfrm>
              <a:off x="4247387" y="164592"/>
              <a:ext cx="393700" cy="393700"/>
            </a:xfrm>
            <a:custGeom>
              <a:rect b="b" l="l" r="r" t="t"/>
              <a:pathLst>
                <a:path extrusionOk="0" h="393700" w="393700">
                  <a:moveTo>
                    <a:pt x="196087" y="0"/>
                  </a:moveTo>
                  <a:lnTo>
                    <a:pt x="0" y="197104"/>
                  </a:lnTo>
                  <a:lnTo>
                    <a:pt x="196087" y="393192"/>
                  </a:lnTo>
                  <a:lnTo>
                    <a:pt x="393191" y="197104"/>
                  </a:lnTo>
                  <a:lnTo>
                    <a:pt x="19608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7" name="Google Shape;517;p19"/>
            <p:cNvPicPr preferRelativeResize="0"/>
            <p:nvPr/>
          </p:nvPicPr>
          <p:blipFill rotWithShape="1">
            <a:blip r:embed="rId4">
              <a:alphaModFix/>
            </a:blip>
            <a:srcRect b="0" l="0" r="0" t="0"/>
            <a:stretch/>
          </p:blipFill>
          <p:spPr>
            <a:xfrm>
              <a:off x="4393118" y="310895"/>
              <a:ext cx="102681" cy="102107"/>
            </a:xfrm>
            <a:prstGeom prst="rect">
              <a:avLst/>
            </a:prstGeom>
            <a:noFill/>
            <a:ln>
              <a:noFill/>
            </a:ln>
          </p:spPr>
        </p:pic>
      </p:grpSp>
      <p:grpSp>
        <p:nvGrpSpPr>
          <p:cNvPr id="518" name="Google Shape;518;p19"/>
          <p:cNvGrpSpPr/>
          <p:nvPr/>
        </p:nvGrpSpPr>
        <p:grpSpPr>
          <a:xfrm>
            <a:off x="1908048" y="-192106"/>
            <a:ext cx="2182368" cy="724153"/>
            <a:chOff x="1908048" y="0"/>
            <a:chExt cx="2182368" cy="724153"/>
          </a:xfrm>
        </p:grpSpPr>
        <p:sp>
          <p:nvSpPr>
            <p:cNvPr id="519" name="Google Shape;519;p19"/>
            <p:cNvSpPr/>
            <p:nvPr/>
          </p:nvSpPr>
          <p:spPr>
            <a:xfrm>
              <a:off x="2631948" y="38"/>
              <a:ext cx="725805" cy="723900"/>
            </a:xfrm>
            <a:custGeom>
              <a:rect b="b" l="l" r="r" t="t"/>
              <a:pathLst>
                <a:path extrusionOk="0" h="723900" w="725804">
                  <a:moveTo>
                    <a:pt x="725424" y="0"/>
                  </a:moveTo>
                  <a:lnTo>
                    <a:pt x="0" y="0"/>
                  </a:lnTo>
                  <a:lnTo>
                    <a:pt x="0" y="723861"/>
                  </a:lnTo>
                  <a:lnTo>
                    <a:pt x="725424" y="723861"/>
                  </a:lnTo>
                  <a:lnTo>
                    <a:pt x="7254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19"/>
            <p:cNvSpPr/>
            <p:nvPr/>
          </p:nvSpPr>
          <p:spPr>
            <a:xfrm>
              <a:off x="2987040" y="0"/>
              <a:ext cx="379730" cy="723900"/>
            </a:xfrm>
            <a:custGeom>
              <a:rect b="b" l="l" r="r" t="t"/>
              <a:pathLst>
                <a:path extrusionOk="0" h="723900" w="379729">
                  <a:moveTo>
                    <a:pt x="379475" y="0"/>
                  </a:moveTo>
                  <a:lnTo>
                    <a:pt x="372490" y="0"/>
                  </a:lnTo>
                  <a:lnTo>
                    <a:pt x="325812" y="2826"/>
                  </a:lnTo>
                  <a:lnTo>
                    <a:pt x="280851" y="11079"/>
                  </a:lnTo>
                  <a:lnTo>
                    <a:pt x="237958" y="24416"/>
                  </a:lnTo>
                  <a:lnTo>
                    <a:pt x="197485" y="42498"/>
                  </a:lnTo>
                  <a:lnTo>
                    <a:pt x="159781" y="64982"/>
                  </a:lnTo>
                  <a:lnTo>
                    <a:pt x="125199" y="91529"/>
                  </a:lnTo>
                  <a:lnTo>
                    <a:pt x="94089" y="121797"/>
                  </a:lnTo>
                  <a:lnTo>
                    <a:pt x="66802" y="155445"/>
                  </a:lnTo>
                  <a:lnTo>
                    <a:pt x="43689" y="192133"/>
                  </a:lnTo>
                  <a:lnTo>
                    <a:pt x="25101" y="231519"/>
                  </a:lnTo>
                  <a:lnTo>
                    <a:pt x="11390" y="273262"/>
                  </a:lnTo>
                  <a:lnTo>
                    <a:pt x="2906" y="317022"/>
                  </a:lnTo>
                  <a:lnTo>
                    <a:pt x="0" y="362458"/>
                  </a:lnTo>
                  <a:lnTo>
                    <a:pt x="2906" y="407676"/>
                  </a:lnTo>
                  <a:lnTo>
                    <a:pt x="11390" y="451252"/>
                  </a:lnTo>
                  <a:lnTo>
                    <a:pt x="25101" y="492843"/>
                  </a:lnTo>
                  <a:lnTo>
                    <a:pt x="43689" y="532103"/>
                  </a:lnTo>
                  <a:lnTo>
                    <a:pt x="66802" y="568691"/>
                  </a:lnTo>
                  <a:lnTo>
                    <a:pt x="94089" y="602261"/>
                  </a:lnTo>
                  <a:lnTo>
                    <a:pt x="125199" y="632470"/>
                  </a:lnTo>
                  <a:lnTo>
                    <a:pt x="159781" y="658975"/>
                  </a:lnTo>
                  <a:lnTo>
                    <a:pt x="197485" y="681431"/>
                  </a:lnTo>
                  <a:lnTo>
                    <a:pt x="237958" y="699495"/>
                  </a:lnTo>
                  <a:lnTo>
                    <a:pt x="280851" y="712824"/>
                  </a:lnTo>
                  <a:lnTo>
                    <a:pt x="325812" y="721073"/>
                  </a:lnTo>
                  <a:lnTo>
                    <a:pt x="372490" y="723900"/>
                  </a:lnTo>
                  <a:lnTo>
                    <a:pt x="379475" y="723900"/>
                  </a:lnTo>
                  <a:lnTo>
                    <a:pt x="37947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19"/>
            <p:cNvSpPr/>
            <p:nvPr/>
          </p:nvSpPr>
          <p:spPr>
            <a:xfrm>
              <a:off x="3366516" y="38"/>
              <a:ext cx="722630" cy="723900"/>
            </a:xfrm>
            <a:custGeom>
              <a:rect b="b" l="l" r="r" t="t"/>
              <a:pathLst>
                <a:path extrusionOk="0" h="723900" w="722629">
                  <a:moveTo>
                    <a:pt x="722312" y="0"/>
                  </a:moveTo>
                  <a:lnTo>
                    <a:pt x="0" y="0"/>
                  </a:lnTo>
                  <a:lnTo>
                    <a:pt x="0" y="723861"/>
                  </a:lnTo>
                  <a:lnTo>
                    <a:pt x="722312" y="723861"/>
                  </a:lnTo>
                  <a:lnTo>
                    <a:pt x="7223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19"/>
            <p:cNvSpPr/>
            <p:nvPr/>
          </p:nvSpPr>
          <p:spPr>
            <a:xfrm>
              <a:off x="1908048" y="38"/>
              <a:ext cx="723900" cy="723900"/>
            </a:xfrm>
            <a:custGeom>
              <a:rect b="b" l="l" r="r" t="t"/>
              <a:pathLst>
                <a:path extrusionOk="0" h="723900" w="723900">
                  <a:moveTo>
                    <a:pt x="723836" y="0"/>
                  </a:moveTo>
                  <a:lnTo>
                    <a:pt x="0" y="0"/>
                  </a:lnTo>
                  <a:lnTo>
                    <a:pt x="0" y="723861"/>
                  </a:lnTo>
                  <a:lnTo>
                    <a:pt x="723836" y="723861"/>
                  </a:lnTo>
                  <a:lnTo>
                    <a:pt x="72383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19"/>
            <p:cNvSpPr/>
            <p:nvPr/>
          </p:nvSpPr>
          <p:spPr>
            <a:xfrm>
              <a:off x="1908048" y="1523"/>
              <a:ext cx="723900" cy="721360"/>
            </a:xfrm>
            <a:custGeom>
              <a:rect b="b" l="l" r="r" t="t"/>
              <a:pathLst>
                <a:path extrusionOk="0" h="721360" w="723900">
                  <a:moveTo>
                    <a:pt x="361441" y="0"/>
                  </a:moveTo>
                  <a:lnTo>
                    <a:pt x="0" y="360425"/>
                  </a:lnTo>
                  <a:lnTo>
                    <a:pt x="361441" y="720851"/>
                  </a:lnTo>
                  <a:lnTo>
                    <a:pt x="723900" y="360425"/>
                  </a:lnTo>
                  <a:lnTo>
                    <a:pt x="361441"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19"/>
            <p:cNvSpPr/>
            <p:nvPr/>
          </p:nvSpPr>
          <p:spPr>
            <a:xfrm>
              <a:off x="2046732" y="138684"/>
              <a:ext cx="445134" cy="445134"/>
            </a:xfrm>
            <a:custGeom>
              <a:rect b="b" l="l" r="r" t="t"/>
              <a:pathLst>
                <a:path extrusionOk="0" h="445134" w="445135">
                  <a:moveTo>
                    <a:pt x="222504" y="0"/>
                  </a:moveTo>
                  <a:lnTo>
                    <a:pt x="0" y="223012"/>
                  </a:lnTo>
                  <a:lnTo>
                    <a:pt x="222504" y="445007"/>
                  </a:lnTo>
                  <a:lnTo>
                    <a:pt x="445007" y="223012"/>
                  </a:lnTo>
                  <a:lnTo>
                    <a:pt x="222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19"/>
            <p:cNvSpPr/>
            <p:nvPr/>
          </p:nvSpPr>
          <p:spPr>
            <a:xfrm>
              <a:off x="2104644" y="196595"/>
              <a:ext cx="330835" cy="330835"/>
            </a:xfrm>
            <a:custGeom>
              <a:rect b="b" l="l" r="r" t="t"/>
              <a:pathLst>
                <a:path extrusionOk="0" h="330834" w="330835">
                  <a:moveTo>
                    <a:pt x="164845" y="0"/>
                  </a:moveTo>
                  <a:lnTo>
                    <a:pt x="0" y="165862"/>
                  </a:lnTo>
                  <a:lnTo>
                    <a:pt x="164845" y="330707"/>
                  </a:lnTo>
                  <a:lnTo>
                    <a:pt x="330707" y="165862"/>
                  </a:lnTo>
                  <a:lnTo>
                    <a:pt x="16484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19"/>
            <p:cNvSpPr/>
            <p:nvPr/>
          </p:nvSpPr>
          <p:spPr>
            <a:xfrm>
              <a:off x="3366516" y="359663"/>
              <a:ext cx="723900" cy="364490"/>
            </a:xfrm>
            <a:custGeom>
              <a:rect b="b" l="l" r="r" t="t"/>
              <a:pathLst>
                <a:path extrusionOk="0" h="364490" w="723900">
                  <a:moveTo>
                    <a:pt x="359537" y="0"/>
                  </a:moveTo>
                  <a:lnTo>
                    <a:pt x="0" y="0"/>
                  </a:lnTo>
                  <a:lnTo>
                    <a:pt x="0" y="364236"/>
                  </a:lnTo>
                  <a:lnTo>
                    <a:pt x="723900" y="364236"/>
                  </a:lnTo>
                  <a:lnTo>
                    <a:pt x="720567" y="314863"/>
                  </a:lnTo>
                  <a:lnTo>
                    <a:pt x="710862" y="267493"/>
                  </a:lnTo>
                  <a:lnTo>
                    <a:pt x="695221" y="222563"/>
                  </a:lnTo>
                  <a:lnTo>
                    <a:pt x="674083" y="180509"/>
                  </a:lnTo>
                  <a:lnTo>
                    <a:pt x="647883" y="141767"/>
                  </a:lnTo>
                  <a:lnTo>
                    <a:pt x="617061" y="106775"/>
                  </a:lnTo>
                  <a:lnTo>
                    <a:pt x="582053" y="75968"/>
                  </a:lnTo>
                  <a:lnTo>
                    <a:pt x="543296" y="49784"/>
                  </a:lnTo>
                  <a:lnTo>
                    <a:pt x="501229" y="28658"/>
                  </a:lnTo>
                  <a:lnTo>
                    <a:pt x="456288" y="13028"/>
                  </a:lnTo>
                  <a:lnTo>
                    <a:pt x="408912" y="3329"/>
                  </a:lnTo>
                  <a:lnTo>
                    <a:pt x="35953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7" name="Google Shape;527;p19"/>
            <p:cNvPicPr preferRelativeResize="0"/>
            <p:nvPr/>
          </p:nvPicPr>
          <p:blipFill rotWithShape="1">
            <a:blip r:embed="rId5">
              <a:alphaModFix/>
            </a:blip>
            <a:srcRect b="0" l="0" r="0" t="0"/>
            <a:stretch/>
          </p:blipFill>
          <p:spPr>
            <a:xfrm>
              <a:off x="3653027" y="114300"/>
              <a:ext cx="132587" cy="132587"/>
            </a:xfrm>
            <a:prstGeom prst="rect">
              <a:avLst/>
            </a:prstGeom>
            <a:noFill/>
            <a:ln>
              <a:noFill/>
            </a:ln>
          </p:spPr>
        </p:pic>
        <p:pic>
          <p:nvPicPr>
            <p:cNvPr id="528" name="Google Shape;528;p19"/>
            <p:cNvPicPr preferRelativeResize="0"/>
            <p:nvPr/>
          </p:nvPicPr>
          <p:blipFill rotWithShape="1">
            <a:blip r:embed="rId6">
              <a:alphaModFix/>
            </a:blip>
            <a:srcRect b="0" l="0" r="0" t="0"/>
            <a:stretch/>
          </p:blipFill>
          <p:spPr>
            <a:xfrm>
              <a:off x="3494532" y="114300"/>
              <a:ext cx="132587" cy="132587"/>
            </a:xfrm>
            <a:prstGeom prst="rect">
              <a:avLst/>
            </a:prstGeom>
            <a:noFill/>
            <a:ln>
              <a:noFill/>
            </a:ln>
          </p:spPr>
        </p:pic>
        <p:pic>
          <p:nvPicPr>
            <p:cNvPr id="529" name="Google Shape;529;p19"/>
            <p:cNvPicPr preferRelativeResize="0"/>
            <p:nvPr/>
          </p:nvPicPr>
          <p:blipFill rotWithShape="1">
            <a:blip r:embed="rId7">
              <a:alphaModFix/>
            </a:blip>
            <a:srcRect b="0" l="0" r="0" t="0"/>
            <a:stretch/>
          </p:blipFill>
          <p:spPr>
            <a:xfrm>
              <a:off x="3811524" y="114300"/>
              <a:ext cx="132587" cy="132587"/>
            </a:xfrm>
            <a:prstGeom prst="rect">
              <a:avLst/>
            </a:prstGeom>
            <a:noFill/>
            <a:ln>
              <a:noFill/>
            </a:ln>
          </p:spPr>
        </p:pic>
      </p:grpSp>
      <p:grpSp>
        <p:nvGrpSpPr>
          <p:cNvPr id="530" name="Google Shape;530;p19"/>
          <p:cNvGrpSpPr/>
          <p:nvPr/>
        </p:nvGrpSpPr>
        <p:grpSpPr>
          <a:xfrm>
            <a:off x="0" y="-192106"/>
            <a:ext cx="459105" cy="722630"/>
            <a:chOff x="0" y="0"/>
            <a:chExt cx="459105" cy="722630"/>
          </a:xfrm>
        </p:grpSpPr>
        <p:sp>
          <p:nvSpPr>
            <p:cNvPr id="531" name="Google Shape;531;p19"/>
            <p:cNvSpPr/>
            <p:nvPr/>
          </p:nvSpPr>
          <p:spPr>
            <a:xfrm>
              <a:off x="0" y="0"/>
              <a:ext cx="459105" cy="722630"/>
            </a:xfrm>
            <a:custGeom>
              <a:rect b="b" l="l" r="r" t="t"/>
              <a:pathLst>
                <a:path extrusionOk="0" h="722630" w="459105">
                  <a:moveTo>
                    <a:pt x="0" y="722376"/>
                  </a:moveTo>
                  <a:lnTo>
                    <a:pt x="458719" y="722376"/>
                  </a:lnTo>
                  <a:lnTo>
                    <a:pt x="458719" y="0"/>
                  </a:lnTo>
                  <a:lnTo>
                    <a:pt x="0" y="0"/>
                  </a:lnTo>
                  <a:lnTo>
                    <a:pt x="0" y="72237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19"/>
            <p:cNvSpPr/>
            <p:nvPr/>
          </p:nvSpPr>
          <p:spPr>
            <a:xfrm>
              <a:off x="0" y="207644"/>
              <a:ext cx="379730" cy="310515"/>
            </a:xfrm>
            <a:custGeom>
              <a:rect b="b" l="l" r="r" t="t"/>
              <a:pathLst>
                <a:path extrusionOk="0" h="310515" w="379730">
                  <a:moveTo>
                    <a:pt x="141732" y="155067"/>
                  </a:moveTo>
                  <a:lnTo>
                    <a:pt x="133629" y="105117"/>
                  </a:lnTo>
                  <a:lnTo>
                    <a:pt x="111112" y="62090"/>
                  </a:lnTo>
                  <a:lnTo>
                    <a:pt x="76784" y="28524"/>
                  </a:lnTo>
                  <a:lnTo>
                    <a:pt x="33274" y="6985"/>
                  </a:lnTo>
                  <a:lnTo>
                    <a:pt x="0" y="2349"/>
                  </a:lnTo>
                  <a:lnTo>
                    <a:pt x="0" y="307771"/>
                  </a:lnTo>
                  <a:lnTo>
                    <a:pt x="76784" y="281330"/>
                  </a:lnTo>
                  <a:lnTo>
                    <a:pt x="111112" y="247624"/>
                  </a:lnTo>
                  <a:lnTo>
                    <a:pt x="133629" y="204647"/>
                  </a:lnTo>
                  <a:lnTo>
                    <a:pt x="141732" y="155067"/>
                  </a:lnTo>
                  <a:close/>
                </a:path>
                <a:path extrusionOk="0" h="310515" w="379730">
                  <a:moveTo>
                    <a:pt x="379476" y="155067"/>
                  </a:moveTo>
                  <a:lnTo>
                    <a:pt x="371373" y="105117"/>
                  </a:lnTo>
                  <a:lnTo>
                    <a:pt x="348856" y="62090"/>
                  </a:lnTo>
                  <a:lnTo>
                    <a:pt x="314528" y="28524"/>
                  </a:lnTo>
                  <a:lnTo>
                    <a:pt x="271018" y="6985"/>
                  </a:lnTo>
                  <a:lnTo>
                    <a:pt x="220980" y="0"/>
                  </a:lnTo>
                  <a:lnTo>
                    <a:pt x="220980" y="310134"/>
                  </a:lnTo>
                  <a:lnTo>
                    <a:pt x="271018" y="303060"/>
                  </a:lnTo>
                  <a:lnTo>
                    <a:pt x="314528" y="281330"/>
                  </a:lnTo>
                  <a:lnTo>
                    <a:pt x="348856" y="247624"/>
                  </a:lnTo>
                  <a:lnTo>
                    <a:pt x="371373" y="204647"/>
                  </a:lnTo>
                  <a:lnTo>
                    <a:pt x="379476" y="155067"/>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3" name="Google Shape;533;p19"/>
          <p:cNvSpPr txBox="1"/>
          <p:nvPr/>
        </p:nvSpPr>
        <p:spPr>
          <a:xfrm>
            <a:off x="258633" y="667685"/>
            <a:ext cx="8369556" cy="44307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2800">
                <a:solidFill>
                  <a:srgbClr val="1C4587"/>
                </a:solidFill>
                <a:latin typeface="Trebuchet MS"/>
                <a:ea typeface="Trebuchet MS"/>
                <a:cs typeface="Trebuchet MS"/>
                <a:sym typeface="Trebuchet MS"/>
              </a:rPr>
              <a:t>UNIVARIATE </a:t>
            </a:r>
            <a:r>
              <a:rPr b="1" lang="en-ID" sz="2800">
                <a:solidFill>
                  <a:srgbClr val="974806"/>
                </a:solidFill>
                <a:latin typeface="Trebuchet MS"/>
                <a:ea typeface="Trebuchet MS"/>
                <a:cs typeface="Trebuchet MS"/>
                <a:sym typeface="Trebuchet MS"/>
              </a:rPr>
              <a:t>ANALYSIS </a:t>
            </a:r>
            <a:r>
              <a:rPr b="1" i="0" lang="en-ID" sz="2800">
                <a:solidFill>
                  <a:srgbClr val="974806"/>
                </a:solidFill>
                <a:latin typeface="Trebuchet MS"/>
                <a:ea typeface="Trebuchet MS"/>
                <a:cs typeface="Trebuchet MS"/>
                <a:sym typeface="Trebuchet MS"/>
              </a:rPr>
              <a:t>– </a:t>
            </a:r>
            <a:r>
              <a:rPr b="1" lang="en-ID" sz="2800">
                <a:solidFill>
                  <a:srgbClr val="974806"/>
                </a:solidFill>
                <a:latin typeface="Trebuchet MS"/>
                <a:ea typeface="Trebuchet MS"/>
                <a:cs typeface="Trebuchet MS"/>
                <a:sym typeface="Trebuchet MS"/>
              </a:rPr>
              <a:t>OUTLIERS</a:t>
            </a:r>
            <a:endParaRPr b="1" i="0" sz="2800">
              <a:solidFill>
                <a:srgbClr val="974806"/>
              </a:solidFill>
              <a:latin typeface="Trebuchet MS"/>
              <a:ea typeface="Trebuchet MS"/>
              <a:cs typeface="Trebuchet MS"/>
              <a:sym typeface="Trebuchet MS"/>
            </a:endParaRPr>
          </a:p>
        </p:txBody>
      </p:sp>
      <p:sp>
        <p:nvSpPr>
          <p:cNvPr id="534" name="Google Shape;534;p19"/>
          <p:cNvSpPr txBox="1"/>
          <p:nvPr/>
        </p:nvSpPr>
        <p:spPr>
          <a:xfrm>
            <a:off x="1057774" y="4355550"/>
            <a:ext cx="7207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600">
                <a:solidFill>
                  <a:srgbClr val="244061"/>
                </a:solidFill>
                <a:latin typeface="Tahoma"/>
                <a:ea typeface="Tahoma"/>
                <a:cs typeface="Tahoma"/>
                <a:sym typeface="Tahoma"/>
              </a:rPr>
              <a:t>Untuk keseluruhan feature numerical tidak terdapat outliers</a:t>
            </a:r>
            <a:endParaRPr/>
          </a:p>
        </p:txBody>
      </p:sp>
      <p:pic>
        <p:nvPicPr>
          <p:cNvPr id="535" name="Google Shape;535;p19"/>
          <p:cNvPicPr preferRelativeResize="0"/>
          <p:nvPr/>
        </p:nvPicPr>
        <p:blipFill rotWithShape="1">
          <a:blip r:embed="rId8">
            <a:alphaModFix/>
          </a:blip>
          <a:srcRect b="33475" l="0" r="0" t="0"/>
          <a:stretch/>
        </p:blipFill>
        <p:spPr>
          <a:xfrm>
            <a:off x="1275825" y="1295225"/>
            <a:ext cx="4208626" cy="2802274"/>
          </a:xfrm>
          <a:prstGeom prst="rect">
            <a:avLst/>
          </a:prstGeom>
          <a:noFill/>
          <a:ln>
            <a:noFill/>
          </a:ln>
        </p:spPr>
      </p:pic>
      <p:pic>
        <p:nvPicPr>
          <p:cNvPr id="536" name="Google Shape;536;p19"/>
          <p:cNvPicPr preferRelativeResize="0"/>
          <p:nvPr/>
        </p:nvPicPr>
        <p:blipFill rotWithShape="1">
          <a:blip r:embed="rId8">
            <a:alphaModFix/>
          </a:blip>
          <a:srcRect b="0" l="0" r="49515" t="66524"/>
          <a:stretch/>
        </p:blipFill>
        <p:spPr>
          <a:xfrm>
            <a:off x="5486300" y="1295225"/>
            <a:ext cx="2124701" cy="1410099"/>
          </a:xfrm>
          <a:prstGeom prst="rect">
            <a:avLst/>
          </a:prstGeom>
          <a:noFill/>
          <a:ln>
            <a:noFill/>
          </a:ln>
        </p:spPr>
      </p:pic>
      <p:pic>
        <p:nvPicPr>
          <p:cNvPr id="537" name="Google Shape;537;p19"/>
          <p:cNvPicPr preferRelativeResize="0"/>
          <p:nvPr/>
        </p:nvPicPr>
        <p:blipFill rotWithShape="1">
          <a:blip r:embed="rId8">
            <a:alphaModFix/>
          </a:blip>
          <a:srcRect b="0" l="50223" r="0" t="66524"/>
          <a:stretch/>
        </p:blipFill>
        <p:spPr>
          <a:xfrm>
            <a:off x="5487496" y="2687400"/>
            <a:ext cx="2122329" cy="1410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3"/>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3"/>
          <p:cNvSpPr/>
          <p:nvPr/>
        </p:nvSpPr>
        <p:spPr>
          <a:xfrm>
            <a:off x="8429243" y="2950527"/>
            <a:ext cx="715010" cy="737870"/>
          </a:xfrm>
          <a:custGeom>
            <a:rect b="b" l="l" r="r" t="t"/>
            <a:pathLst>
              <a:path extrusionOk="0" h="737870" w="715009">
                <a:moveTo>
                  <a:pt x="0" y="737552"/>
                </a:moveTo>
                <a:lnTo>
                  <a:pt x="714755" y="737552"/>
                </a:lnTo>
                <a:lnTo>
                  <a:pt x="714755" y="0"/>
                </a:lnTo>
                <a:lnTo>
                  <a:pt x="0" y="0"/>
                </a:lnTo>
                <a:lnTo>
                  <a:pt x="0" y="737552"/>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44" name="Google Shape;544;p23"/>
          <p:cNvGrpSpPr/>
          <p:nvPr/>
        </p:nvGrpSpPr>
        <p:grpSpPr>
          <a:xfrm>
            <a:off x="8429243" y="0"/>
            <a:ext cx="715010" cy="737870"/>
            <a:chOff x="8429243" y="0"/>
            <a:chExt cx="715010" cy="737870"/>
          </a:xfrm>
        </p:grpSpPr>
        <p:sp>
          <p:nvSpPr>
            <p:cNvPr id="545" name="Google Shape;545;p23"/>
            <p:cNvSpPr/>
            <p:nvPr/>
          </p:nvSpPr>
          <p:spPr>
            <a:xfrm>
              <a:off x="8429243" y="0"/>
              <a:ext cx="715010" cy="737870"/>
            </a:xfrm>
            <a:custGeom>
              <a:rect b="b" l="l" r="r" t="t"/>
              <a:pathLst>
                <a:path extrusionOk="0" h="737870" w="715009">
                  <a:moveTo>
                    <a:pt x="0" y="737615"/>
                  </a:moveTo>
                  <a:lnTo>
                    <a:pt x="714755" y="737615"/>
                  </a:lnTo>
                  <a:lnTo>
                    <a:pt x="714755" y="0"/>
                  </a:lnTo>
                  <a:lnTo>
                    <a:pt x="0" y="0"/>
                  </a:lnTo>
                  <a:lnTo>
                    <a:pt x="0" y="73761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3"/>
            <p:cNvSpPr/>
            <p:nvPr/>
          </p:nvSpPr>
          <p:spPr>
            <a:xfrm>
              <a:off x="8429243" y="365759"/>
              <a:ext cx="715010" cy="372110"/>
            </a:xfrm>
            <a:custGeom>
              <a:rect b="b" l="l" r="r" t="t"/>
              <a:pathLst>
                <a:path extrusionOk="0" h="372109" w="715009">
                  <a:moveTo>
                    <a:pt x="359536" y="0"/>
                  </a:moveTo>
                  <a:lnTo>
                    <a:pt x="0" y="0"/>
                  </a:lnTo>
                  <a:lnTo>
                    <a:pt x="0" y="371855"/>
                  </a:lnTo>
                  <a:lnTo>
                    <a:pt x="714755" y="371855"/>
                  </a:lnTo>
                  <a:lnTo>
                    <a:pt x="714755" y="291210"/>
                  </a:lnTo>
                  <a:lnTo>
                    <a:pt x="699335" y="237565"/>
                  </a:lnTo>
                  <a:lnTo>
                    <a:pt x="681146" y="197162"/>
                  </a:lnTo>
                  <a:lnTo>
                    <a:pt x="658531" y="159522"/>
                  </a:lnTo>
                  <a:lnTo>
                    <a:pt x="631833" y="124998"/>
                  </a:lnTo>
                  <a:lnTo>
                    <a:pt x="601397" y="93939"/>
                  </a:lnTo>
                  <a:lnTo>
                    <a:pt x="567566" y="66696"/>
                  </a:lnTo>
                  <a:lnTo>
                    <a:pt x="530685" y="43620"/>
                  </a:lnTo>
                  <a:lnTo>
                    <a:pt x="491097" y="25062"/>
                  </a:lnTo>
                  <a:lnTo>
                    <a:pt x="449147" y="11372"/>
                  </a:lnTo>
                  <a:lnTo>
                    <a:pt x="405179" y="2901"/>
                  </a:lnTo>
                  <a:lnTo>
                    <a:pt x="35953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7" name="Google Shape;547;p23"/>
            <p:cNvPicPr preferRelativeResize="0"/>
            <p:nvPr/>
          </p:nvPicPr>
          <p:blipFill rotWithShape="1">
            <a:blip r:embed="rId3">
              <a:alphaModFix/>
            </a:blip>
            <a:srcRect b="0" l="0" r="0" t="0"/>
            <a:stretch/>
          </p:blipFill>
          <p:spPr>
            <a:xfrm>
              <a:off x="8566403" y="115823"/>
              <a:ext cx="132588" cy="135636"/>
            </a:xfrm>
            <a:prstGeom prst="rect">
              <a:avLst/>
            </a:prstGeom>
            <a:noFill/>
            <a:ln>
              <a:noFill/>
            </a:ln>
          </p:spPr>
        </p:pic>
        <p:pic>
          <p:nvPicPr>
            <p:cNvPr id="548" name="Google Shape;548;p23"/>
            <p:cNvPicPr preferRelativeResize="0"/>
            <p:nvPr/>
          </p:nvPicPr>
          <p:blipFill rotWithShape="1">
            <a:blip r:embed="rId4">
              <a:alphaModFix/>
            </a:blip>
            <a:srcRect b="0" l="0" r="0" t="0"/>
            <a:stretch/>
          </p:blipFill>
          <p:spPr>
            <a:xfrm>
              <a:off x="8724899" y="115823"/>
              <a:ext cx="132588" cy="135636"/>
            </a:xfrm>
            <a:prstGeom prst="rect">
              <a:avLst/>
            </a:prstGeom>
            <a:noFill/>
            <a:ln>
              <a:noFill/>
            </a:ln>
          </p:spPr>
        </p:pic>
        <p:pic>
          <p:nvPicPr>
            <p:cNvPr id="549" name="Google Shape;549;p23"/>
            <p:cNvPicPr preferRelativeResize="0"/>
            <p:nvPr/>
          </p:nvPicPr>
          <p:blipFill rotWithShape="1">
            <a:blip r:embed="rId5">
              <a:alphaModFix/>
            </a:blip>
            <a:srcRect b="0" l="0" r="0" t="0"/>
            <a:stretch/>
          </p:blipFill>
          <p:spPr>
            <a:xfrm>
              <a:off x="8883395" y="115823"/>
              <a:ext cx="132587" cy="135636"/>
            </a:xfrm>
            <a:prstGeom prst="rect">
              <a:avLst/>
            </a:prstGeom>
            <a:noFill/>
            <a:ln>
              <a:noFill/>
            </a:ln>
          </p:spPr>
        </p:pic>
      </p:grpSp>
      <p:grpSp>
        <p:nvGrpSpPr>
          <p:cNvPr id="550" name="Google Shape;550;p23"/>
          <p:cNvGrpSpPr/>
          <p:nvPr/>
        </p:nvGrpSpPr>
        <p:grpSpPr>
          <a:xfrm>
            <a:off x="8429243" y="3688105"/>
            <a:ext cx="715010" cy="730479"/>
            <a:chOff x="8429243" y="3688105"/>
            <a:chExt cx="715010" cy="730479"/>
          </a:xfrm>
        </p:grpSpPr>
        <p:sp>
          <p:nvSpPr>
            <p:cNvPr id="551" name="Google Shape;551;p23"/>
            <p:cNvSpPr/>
            <p:nvPr/>
          </p:nvSpPr>
          <p:spPr>
            <a:xfrm>
              <a:off x="8429243" y="3688105"/>
              <a:ext cx="715010" cy="730250"/>
            </a:xfrm>
            <a:custGeom>
              <a:rect b="b" l="l" r="r" t="t"/>
              <a:pathLst>
                <a:path extrusionOk="0" h="730250" w="715009">
                  <a:moveTo>
                    <a:pt x="0" y="729932"/>
                  </a:moveTo>
                  <a:lnTo>
                    <a:pt x="714755" y="729932"/>
                  </a:lnTo>
                  <a:lnTo>
                    <a:pt x="714755" y="0"/>
                  </a:lnTo>
                  <a:lnTo>
                    <a:pt x="0" y="0"/>
                  </a:lnTo>
                  <a:lnTo>
                    <a:pt x="0" y="729932"/>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3"/>
            <p:cNvSpPr/>
            <p:nvPr/>
          </p:nvSpPr>
          <p:spPr>
            <a:xfrm>
              <a:off x="8429243" y="3689604"/>
              <a:ext cx="715010" cy="728980"/>
            </a:xfrm>
            <a:custGeom>
              <a:rect b="b" l="l" r="r" t="t"/>
              <a:pathLst>
                <a:path extrusionOk="0" h="728979" w="715009">
                  <a:moveTo>
                    <a:pt x="360425" y="0"/>
                  </a:moveTo>
                  <a:lnTo>
                    <a:pt x="0" y="364744"/>
                  </a:lnTo>
                  <a:lnTo>
                    <a:pt x="360425" y="728433"/>
                  </a:lnTo>
                  <a:lnTo>
                    <a:pt x="714755" y="370895"/>
                  </a:lnTo>
                  <a:lnTo>
                    <a:pt x="714755" y="358574"/>
                  </a:lnTo>
                  <a:lnTo>
                    <a:pt x="36042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3"/>
            <p:cNvSpPr/>
            <p:nvPr/>
          </p:nvSpPr>
          <p:spPr>
            <a:xfrm>
              <a:off x="8567927" y="3828288"/>
              <a:ext cx="443865" cy="449580"/>
            </a:xfrm>
            <a:custGeom>
              <a:rect b="b" l="l" r="r" t="t"/>
              <a:pathLst>
                <a:path extrusionOk="0" h="449579" w="443865">
                  <a:moveTo>
                    <a:pt x="221742" y="0"/>
                  </a:moveTo>
                  <a:lnTo>
                    <a:pt x="0" y="225298"/>
                  </a:lnTo>
                  <a:lnTo>
                    <a:pt x="221742" y="449580"/>
                  </a:lnTo>
                  <a:lnTo>
                    <a:pt x="443483" y="225298"/>
                  </a:lnTo>
                  <a:lnTo>
                    <a:pt x="22174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3"/>
            <p:cNvSpPr/>
            <p:nvPr/>
          </p:nvSpPr>
          <p:spPr>
            <a:xfrm>
              <a:off x="8624315" y="3887724"/>
              <a:ext cx="329565" cy="332740"/>
            </a:xfrm>
            <a:custGeom>
              <a:rect b="b" l="l" r="r" t="t"/>
              <a:pathLst>
                <a:path extrusionOk="0" h="332739" w="329565">
                  <a:moveTo>
                    <a:pt x="165100" y="0"/>
                  </a:moveTo>
                  <a:lnTo>
                    <a:pt x="0" y="165646"/>
                  </a:lnTo>
                  <a:lnTo>
                    <a:pt x="165100" y="332231"/>
                  </a:lnTo>
                  <a:lnTo>
                    <a:pt x="329183" y="165646"/>
                  </a:lnTo>
                  <a:lnTo>
                    <a:pt x="1651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5" name="Google Shape;555;p23"/>
          <p:cNvGrpSpPr/>
          <p:nvPr/>
        </p:nvGrpSpPr>
        <p:grpSpPr>
          <a:xfrm>
            <a:off x="8429243" y="2211323"/>
            <a:ext cx="715010" cy="1476756"/>
            <a:chOff x="8429243" y="2211323"/>
            <a:chExt cx="715010" cy="1476756"/>
          </a:xfrm>
        </p:grpSpPr>
        <p:sp>
          <p:nvSpPr>
            <p:cNvPr id="556" name="Google Shape;556;p23"/>
            <p:cNvSpPr/>
            <p:nvPr/>
          </p:nvSpPr>
          <p:spPr>
            <a:xfrm>
              <a:off x="8429243" y="2211323"/>
              <a:ext cx="715010" cy="739140"/>
            </a:xfrm>
            <a:custGeom>
              <a:rect b="b" l="l" r="r" t="t"/>
              <a:pathLst>
                <a:path extrusionOk="0" h="739139" w="715009">
                  <a:moveTo>
                    <a:pt x="0" y="739139"/>
                  </a:moveTo>
                  <a:lnTo>
                    <a:pt x="714755" y="739139"/>
                  </a:lnTo>
                  <a:lnTo>
                    <a:pt x="714755" y="0"/>
                  </a:lnTo>
                  <a:lnTo>
                    <a:pt x="0" y="0"/>
                  </a:lnTo>
                  <a:lnTo>
                    <a:pt x="0" y="739139"/>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3"/>
            <p:cNvSpPr/>
            <p:nvPr/>
          </p:nvSpPr>
          <p:spPr>
            <a:xfrm>
              <a:off x="8429243" y="2211625"/>
              <a:ext cx="715010" cy="739140"/>
            </a:xfrm>
            <a:custGeom>
              <a:rect b="b" l="l" r="r" t="t"/>
              <a:pathLst>
                <a:path extrusionOk="0" h="739139" w="715009">
                  <a:moveTo>
                    <a:pt x="714755" y="0"/>
                  </a:moveTo>
                  <a:lnTo>
                    <a:pt x="676289" y="1269"/>
                  </a:lnTo>
                  <a:lnTo>
                    <a:pt x="629503" y="5920"/>
                  </a:lnTo>
                  <a:lnTo>
                    <a:pt x="583637" y="13552"/>
                  </a:lnTo>
                  <a:lnTo>
                    <a:pt x="538785" y="24068"/>
                  </a:lnTo>
                  <a:lnTo>
                    <a:pt x="495043" y="37371"/>
                  </a:lnTo>
                  <a:lnTo>
                    <a:pt x="452507" y="53363"/>
                  </a:lnTo>
                  <a:lnTo>
                    <a:pt x="411271" y="71948"/>
                  </a:lnTo>
                  <a:lnTo>
                    <a:pt x="371432" y="93028"/>
                  </a:lnTo>
                  <a:lnTo>
                    <a:pt x="333083" y="116505"/>
                  </a:lnTo>
                  <a:lnTo>
                    <a:pt x="296320" y="142283"/>
                  </a:lnTo>
                  <a:lnTo>
                    <a:pt x="261239" y="170264"/>
                  </a:lnTo>
                  <a:lnTo>
                    <a:pt x="227934" y="200351"/>
                  </a:lnTo>
                  <a:lnTo>
                    <a:pt x="196502" y="232446"/>
                  </a:lnTo>
                  <a:lnTo>
                    <a:pt x="167037" y="266452"/>
                  </a:lnTo>
                  <a:lnTo>
                    <a:pt x="139634" y="302273"/>
                  </a:lnTo>
                  <a:lnTo>
                    <a:pt x="114390" y="339810"/>
                  </a:lnTo>
                  <a:lnTo>
                    <a:pt x="91398" y="378966"/>
                  </a:lnTo>
                  <a:lnTo>
                    <a:pt x="70754" y="419644"/>
                  </a:lnTo>
                  <a:lnTo>
                    <a:pt x="52554" y="461747"/>
                  </a:lnTo>
                  <a:lnTo>
                    <a:pt x="36892" y="505178"/>
                  </a:lnTo>
                  <a:lnTo>
                    <a:pt x="23865" y="549839"/>
                  </a:lnTo>
                  <a:lnTo>
                    <a:pt x="13567" y="595632"/>
                  </a:lnTo>
                  <a:lnTo>
                    <a:pt x="6093" y="642462"/>
                  </a:lnTo>
                  <a:lnTo>
                    <a:pt x="1539" y="690229"/>
                  </a:lnTo>
                  <a:lnTo>
                    <a:pt x="0" y="738838"/>
                  </a:lnTo>
                  <a:lnTo>
                    <a:pt x="714755" y="738838"/>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3"/>
            <p:cNvSpPr/>
            <p:nvPr/>
          </p:nvSpPr>
          <p:spPr>
            <a:xfrm>
              <a:off x="8429243" y="2948939"/>
              <a:ext cx="715010" cy="739140"/>
            </a:xfrm>
            <a:custGeom>
              <a:rect b="b" l="l" r="r" t="t"/>
              <a:pathLst>
                <a:path extrusionOk="0" h="739139" w="715009">
                  <a:moveTo>
                    <a:pt x="714755" y="0"/>
                  </a:moveTo>
                  <a:lnTo>
                    <a:pt x="0" y="0"/>
                  </a:lnTo>
                  <a:lnTo>
                    <a:pt x="1539" y="48608"/>
                  </a:lnTo>
                  <a:lnTo>
                    <a:pt x="6093" y="96376"/>
                  </a:lnTo>
                  <a:lnTo>
                    <a:pt x="13567" y="143205"/>
                  </a:lnTo>
                  <a:lnTo>
                    <a:pt x="23865" y="188998"/>
                  </a:lnTo>
                  <a:lnTo>
                    <a:pt x="36892" y="233659"/>
                  </a:lnTo>
                  <a:lnTo>
                    <a:pt x="52554" y="277090"/>
                  </a:lnTo>
                  <a:lnTo>
                    <a:pt x="70754" y="319193"/>
                  </a:lnTo>
                  <a:lnTo>
                    <a:pt x="91398" y="359871"/>
                  </a:lnTo>
                  <a:lnTo>
                    <a:pt x="114390" y="399028"/>
                  </a:lnTo>
                  <a:lnTo>
                    <a:pt x="139634" y="436565"/>
                  </a:lnTo>
                  <a:lnTo>
                    <a:pt x="167037" y="472385"/>
                  </a:lnTo>
                  <a:lnTo>
                    <a:pt x="196502" y="506391"/>
                  </a:lnTo>
                  <a:lnTo>
                    <a:pt x="227934" y="538486"/>
                  </a:lnTo>
                  <a:lnTo>
                    <a:pt x="261239" y="568573"/>
                  </a:lnTo>
                  <a:lnTo>
                    <a:pt x="296320" y="596554"/>
                  </a:lnTo>
                  <a:lnTo>
                    <a:pt x="333083" y="622332"/>
                  </a:lnTo>
                  <a:lnTo>
                    <a:pt x="371432" y="645809"/>
                  </a:lnTo>
                  <a:lnTo>
                    <a:pt x="411271" y="666889"/>
                  </a:lnTo>
                  <a:lnTo>
                    <a:pt x="452507" y="685474"/>
                  </a:lnTo>
                  <a:lnTo>
                    <a:pt x="495043" y="701466"/>
                  </a:lnTo>
                  <a:lnTo>
                    <a:pt x="538785" y="714769"/>
                  </a:lnTo>
                  <a:lnTo>
                    <a:pt x="583637" y="725285"/>
                  </a:lnTo>
                  <a:lnTo>
                    <a:pt x="629503" y="732917"/>
                  </a:lnTo>
                  <a:lnTo>
                    <a:pt x="676289" y="737568"/>
                  </a:lnTo>
                  <a:lnTo>
                    <a:pt x="714755" y="738838"/>
                  </a:lnTo>
                  <a:lnTo>
                    <a:pt x="714755"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3"/>
            <p:cNvSpPr/>
            <p:nvPr/>
          </p:nvSpPr>
          <p:spPr>
            <a:xfrm>
              <a:off x="8737091" y="2950463"/>
              <a:ext cx="407034" cy="424815"/>
            </a:xfrm>
            <a:custGeom>
              <a:rect b="b" l="l" r="r" t="t"/>
              <a:pathLst>
                <a:path extrusionOk="0" h="424814" w="407034">
                  <a:moveTo>
                    <a:pt x="406907" y="0"/>
                  </a:moveTo>
                  <a:lnTo>
                    <a:pt x="0" y="0"/>
                  </a:lnTo>
                  <a:lnTo>
                    <a:pt x="2801" y="49562"/>
                  </a:lnTo>
                  <a:lnTo>
                    <a:pt x="10996" y="97451"/>
                  </a:lnTo>
                  <a:lnTo>
                    <a:pt x="24272" y="143348"/>
                  </a:lnTo>
                  <a:lnTo>
                    <a:pt x="42316" y="186932"/>
                  </a:lnTo>
                  <a:lnTo>
                    <a:pt x="64814" y="227883"/>
                  </a:lnTo>
                  <a:lnTo>
                    <a:pt x="91453" y="265882"/>
                  </a:lnTo>
                  <a:lnTo>
                    <a:pt x="121920" y="300609"/>
                  </a:lnTo>
                  <a:lnTo>
                    <a:pt x="155901" y="331743"/>
                  </a:lnTo>
                  <a:lnTo>
                    <a:pt x="193083" y="358965"/>
                  </a:lnTo>
                  <a:lnTo>
                    <a:pt x="233154" y="381955"/>
                  </a:lnTo>
                  <a:lnTo>
                    <a:pt x="275799" y="400393"/>
                  </a:lnTo>
                  <a:lnTo>
                    <a:pt x="320706" y="413959"/>
                  </a:lnTo>
                  <a:lnTo>
                    <a:pt x="367561" y="422333"/>
                  </a:lnTo>
                  <a:lnTo>
                    <a:pt x="406907" y="424656"/>
                  </a:lnTo>
                  <a:lnTo>
                    <a:pt x="40690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3"/>
            <p:cNvSpPr/>
            <p:nvPr/>
          </p:nvSpPr>
          <p:spPr>
            <a:xfrm>
              <a:off x="8737091" y="2525807"/>
              <a:ext cx="407034" cy="424815"/>
            </a:xfrm>
            <a:custGeom>
              <a:rect b="b" l="l" r="r" t="t"/>
              <a:pathLst>
                <a:path extrusionOk="0" h="424814" w="407034">
                  <a:moveTo>
                    <a:pt x="406907" y="0"/>
                  </a:moveTo>
                  <a:lnTo>
                    <a:pt x="367561" y="2322"/>
                  </a:lnTo>
                  <a:lnTo>
                    <a:pt x="320706" y="10696"/>
                  </a:lnTo>
                  <a:lnTo>
                    <a:pt x="275799" y="24262"/>
                  </a:lnTo>
                  <a:lnTo>
                    <a:pt x="233154" y="42700"/>
                  </a:lnTo>
                  <a:lnTo>
                    <a:pt x="193083" y="65690"/>
                  </a:lnTo>
                  <a:lnTo>
                    <a:pt x="155901" y="92912"/>
                  </a:lnTo>
                  <a:lnTo>
                    <a:pt x="121920" y="124047"/>
                  </a:lnTo>
                  <a:lnTo>
                    <a:pt x="91453" y="158773"/>
                  </a:lnTo>
                  <a:lnTo>
                    <a:pt x="64814" y="196772"/>
                  </a:lnTo>
                  <a:lnTo>
                    <a:pt x="42316" y="237724"/>
                  </a:lnTo>
                  <a:lnTo>
                    <a:pt x="24272" y="281308"/>
                  </a:lnTo>
                  <a:lnTo>
                    <a:pt x="10996" y="327204"/>
                  </a:lnTo>
                  <a:lnTo>
                    <a:pt x="2801" y="375093"/>
                  </a:lnTo>
                  <a:lnTo>
                    <a:pt x="0" y="424656"/>
                  </a:lnTo>
                  <a:lnTo>
                    <a:pt x="406907" y="424656"/>
                  </a:lnTo>
                  <a:lnTo>
                    <a:pt x="406907"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61" name="Google Shape;561;p23"/>
          <p:cNvGrpSpPr/>
          <p:nvPr/>
        </p:nvGrpSpPr>
        <p:grpSpPr>
          <a:xfrm>
            <a:off x="8429243" y="733107"/>
            <a:ext cx="715011" cy="1478724"/>
            <a:chOff x="8429243" y="733107"/>
            <a:chExt cx="715011" cy="1478724"/>
          </a:xfrm>
        </p:grpSpPr>
        <p:sp>
          <p:nvSpPr>
            <p:cNvPr id="562" name="Google Shape;562;p23"/>
            <p:cNvSpPr/>
            <p:nvPr/>
          </p:nvSpPr>
          <p:spPr>
            <a:xfrm>
              <a:off x="8429243" y="733107"/>
              <a:ext cx="715010" cy="744220"/>
            </a:xfrm>
            <a:custGeom>
              <a:rect b="b" l="l" r="r" t="t"/>
              <a:pathLst>
                <a:path extrusionOk="0" h="744219" w="715009">
                  <a:moveTo>
                    <a:pt x="0" y="743648"/>
                  </a:moveTo>
                  <a:lnTo>
                    <a:pt x="714755" y="743648"/>
                  </a:lnTo>
                  <a:lnTo>
                    <a:pt x="714755" y="0"/>
                  </a:lnTo>
                  <a:lnTo>
                    <a:pt x="0" y="0"/>
                  </a:lnTo>
                  <a:lnTo>
                    <a:pt x="0" y="743648"/>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23"/>
            <p:cNvSpPr/>
            <p:nvPr/>
          </p:nvSpPr>
          <p:spPr>
            <a:xfrm>
              <a:off x="8561831" y="861059"/>
              <a:ext cx="454659" cy="248920"/>
            </a:xfrm>
            <a:custGeom>
              <a:rect b="b" l="l" r="r" t="t"/>
              <a:pathLst>
                <a:path extrusionOk="0" h="248919" w="454659">
                  <a:moveTo>
                    <a:pt x="227075" y="0"/>
                  </a:moveTo>
                  <a:lnTo>
                    <a:pt x="181074" y="4717"/>
                  </a:lnTo>
                  <a:lnTo>
                    <a:pt x="138338" y="18240"/>
                  </a:lnTo>
                  <a:lnTo>
                    <a:pt x="99752" y="39621"/>
                  </a:lnTo>
                  <a:lnTo>
                    <a:pt x="66198" y="67913"/>
                  </a:lnTo>
                  <a:lnTo>
                    <a:pt x="38562" y="102170"/>
                  </a:lnTo>
                  <a:lnTo>
                    <a:pt x="17728" y="141446"/>
                  </a:lnTo>
                  <a:lnTo>
                    <a:pt x="4579" y="184793"/>
                  </a:lnTo>
                  <a:lnTo>
                    <a:pt x="0" y="231266"/>
                  </a:lnTo>
                  <a:lnTo>
                    <a:pt x="253" y="242569"/>
                  </a:lnTo>
                  <a:lnTo>
                    <a:pt x="635" y="248412"/>
                  </a:lnTo>
                  <a:lnTo>
                    <a:pt x="453644" y="248412"/>
                  </a:lnTo>
                  <a:lnTo>
                    <a:pt x="454151" y="237998"/>
                  </a:lnTo>
                  <a:lnTo>
                    <a:pt x="454151" y="232790"/>
                  </a:lnTo>
                  <a:lnTo>
                    <a:pt x="449562" y="186033"/>
                  </a:lnTo>
                  <a:lnTo>
                    <a:pt x="436387" y="142410"/>
                  </a:lnTo>
                  <a:lnTo>
                    <a:pt x="415522" y="102877"/>
                  </a:lnTo>
                  <a:lnTo>
                    <a:pt x="387858" y="68389"/>
                  </a:lnTo>
                  <a:lnTo>
                    <a:pt x="354288" y="39902"/>
                  </a:lnTo>
                  <a:lnTo>
                    <a:pt x="315706" y="18371"/>
                  </a:lnTo>
                  <a:lnTo>
                    <a:pt x="273004" y="4752"/>
                  </a:lnTo>
                  <a:lnTo>
                    <a:pt x="22707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3"/>
            <p:cNvSpPr/>
            <p:nvPr/>
          </p:nvSpPr>
          <p:spPr>
            <a:xfrm>
              <a:off x="8429244" y="1109471"/>
              <a:ext cx="715010" cy="1102360"/>
            </a:xfrm>
            <a:custGeom>
              <a:rect b="b" l="l" r="r" t="t"/>
              <a:pathLst>
                <a:path extrusionOk="0" h="1102360" w="715009">
                  <a:moveTo>
                    <a:pt x="586740" y="15494"/>
                  </a:moveTo>
                  <a:lnTo>
                    <a:pt x="586232" y="0"/>
                  </a:lnTo>
                  <a:lnTo>
                    <a:pt x="133223" y="0"/>
                  </a:lnTo>
                  <a:lnTo>
                    <a:pt x="132588" y="11430"/>
                  </a:lnTo>
                  <a:lnTo>
                    <a:pt x="132588" y="17018"/>
                  </a:lnTo>
                  <a:lnTo>
                    <a:pt x="137160" y="63284"/>
                  </a:lnTo>
                  <a:lnTo>
                    <a:pt x="150304" y="106540"/>
                  </a:lnTo>
                  <a:lnTo>
                    <a:pt x="171145" y="145821"/>
                  </a:lnTo>
                  <a:lnTo>
                    <a:pt x="198780" y="180149"/>
                  </a:lnTo>
                  <a:lnTo>
                    <a:pt x="232333" y="208559"/>
                  </a:lnTo>
                  <a:lnTo>
                    <a:pt x="270916" y="230047"/>
                  </a:lnTo>
                  <a:lnTo>
                    <a:pt x="313651" y="243662"/>
                  </a:lnTo>
                  <a:lnTo>
                    <a:pt x="359664" y="248412"/>
                  </a:lnTo>
                  <a:lnTo>
                    <a:pt x="405587" y="243624"/>
                  </a:lnTo>
                  <a:lnTo>
                    <a:pt x="448284" y="229920"/>
                  </a:lnTo>
                  <a:lnTo>
                    <a:pt x="486867" y="208280"/>
                  </a:lnTo>
                  <a:lnTo>
                    <a:pt x="520446" y="179679"/>
                  </a:lnTo>
                  <a:lnTo>
                    <a:pt x="548106" y="145122"/>
                  </a:lnTo>
                  <a:lnTo>
                    <a:pt x="568972" y="105575"/>
                  </a:lnTo>
                  <a:lnTo>
                    <a:pt x="582142" y="62039"/>
                  </a:lnTo>
                  <a:lnTo>
                    <a:pt x="586740" y="15494"/>
                  </a:lnTo>
                  <a:close/>
                </a:path>
                <a:path extrusionOk="0" h="1102360" w="715009">
                  <a:moveTo>
                    <a:pt x="714756" y="367322"/>
                  </a:moveTo>
                  <a:lnTo>
                    <a:pt x="0" y="367322"/>
                  </a:lnTo>
                  <a:lnTo>
                    <a:pt x="0" y="1101852"/>
                  </a:lnTo>
                  <a:lnTo>
                    <a:pt x="714756" y="1101852"/>
                  </a:lnTo>
                  <a:lnTo>
                    <a:pt x="714756" y="367322"/>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3"/>
            <p:cNvSpPr/>
            <p:nvPr/>
          </p:nvSpPr>
          <p:spPr>
            <a:xfrm>
              <a:off x="8429243" y="1476755"/>
              <a:ext cx="715010" cy="734695"/>
            </a:xfrm>
            <a:custGeom>
              <a:rect b="b" l="l" r="r" t="t"/>
              <a:pathLst>
                <a:path extrusionOk="0" h="734694" w="715009">
                  <a:moveTo>
                    <a:pt x="714755" y="0"/>
                  </a:moveTo>
                  <a:lnTo>
                    <a:pt x="0" y="0"/>
                  </a:lnTo>
                  <a:lnTo>
                    <a:pt x="0" y="367792"/>
                  </a:lnTo>
                  <a:lnTo>
                    <a:pt x="3291" y="417614"/>
                  </a:lnTo>
                  <a:lnTo>
                    <a:pt x="12876" y="465383"/>
                  </a:lnTo>
                  <a:lnTo>
                    <a:pt x="28326" y="510665"/>
                  </a:lnTo>
                  <a:lnTo>
                    <a:pt x="49210" y="553023"/>
                  </a:lnTo>
                  <a:lnTo>
                    <a:pt x="75095" y="592026"/>
                  </a:lnTo>
                  <a:lnTo>
                    <a:pt x="105552" y="627237"/>
                  </a:lnTo>
                  <a:lnTo>
                    <a:pt x="140150" y="658222"/>
                  </a:lnTo>
                  <a:lnTo>
                    <a:pt x="178458" y="684548"/>
                  </a:lnTo>
                  <a:lnTo>
                    <a:pt x="220045" y="705780"/>
                  </a:lnTo>
                  <a:lnTo>
                    <a:pt x="264480" y="721484"/>
                  </a:lnTo>
                  <a:lnTo>
                    <a:pt x="311332" y="731224"/>
                  </a:lnTo>
                  <a:lnTo>
                    <a:pt x="360172" y="734568"/>
                  </a:lnTo>
                  <a:lnTo>
                    <a:pt x="408964" y="731224"/>
                  </a:lnTo>
                  <a:lnTo>
                    <a:pt x="455744" y="721484"/>
                  </a:lnTo>
                  <a:lnTo>
                    <a:pt x="500086" y="705780"/>
                  </a:lnTo>
                  <a:lnTo>
                    <a:pt x="541565" y="684548"/>
                  </a:lnTo>
                  <a:lnTo>
                    <a:pt x="579757" y="658222"/>
                  </a:lnTo>
                  <a:lnTo>
                    <a:pt x="614235" y="627237"/>
                  </a:lnTo>
                  <a:lnTo>
                    <a:pt x="644575" y="592026"/>
                  </a:lnTo>
                  <a:lnTo>
                    <a:pt x="670353" y="553023"/>
                  </a:lnTo>
                  <a:lnTo>
                    <a:pt x="691141" y="510665"/>
                  </a:lnTo>
                  <a:lnTo>
                    <a:pt x="706517" y="465383"/>
                  </a:lnTo>
                  <a:lnTo>
                    <a:pt x="714755" y="424118"/>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3"/>
            <p:cNvSpPr/>
            <p:nvPr/>
          </p:nvSpPr>
          <p:spPr>
            <a:xfrm>
              <a:off x="8612123" y="1665223"/>
              <a:ext cx="353695" cy="358140"/>
            </a:xfrm>
            <a:custGeom>
              <a:rect b="b" l="l" r="r" t="t"/>
              <a:pathLst>
                <a:path extrusionOk="0" h="358139" w="353695">
                  <a:moveTo>
                    <a:pt x="198374" y="0"/>
                  </a:moveTo>
                  <a:lnTo>
                    <a:pt x="151080" y="734"/>
                  </a:lnTo>
                  <a:lnTo>
                    <a:pt x="107084" y="13626"/>
                  </a:lnTo>
                  <a:lnTo>
                    <a:pt x="68246" y="37179"/>
                  </a:lnTo>
                  <a:lnTo>
                    <a:pt x="36425" y="69897"/>
                  </a:lnTo>
                  <a:lnTo>
                    <a:pt x="13480" y="110284"/>
                  </a:lnTo>
                  <a:lnTo>
                    <a:pt x="1270" y="156845"/>
                  </a:lnTo>
                  <a:lnTo>
                    <a:pt x="0" y="171196"/>
                  </a:lnTo>
                  <a:lnTo>
                    <a:pt x="0" y="178308"/>
                  </a:lnTo>
                  <a:lnTo>
                    <a:pt x="5278" y="221912"/>
                  </a:lnTo>
                  <a:lnTo>
                    <a:pt x="20338" y="262052"/>
                  </a:lnTo>
                  <a:lnTo>
                    <a:pt x="44021" y="297211"/>
                  </a:lnTo>
                  <a:lnTo>
                    <a:pt x="75165" y="325872"/>
                  </a:lnTo>
                  <a:lnTo>
                    <a:pt x="112609" y="346518"/>
                  </a:lnTo>
                  <a:lnTo>
                    <a:pt x="155194" y="357631"/>
                  </a:lnTo>
                  <a:lnTo>
                    <a:pt x="202558" y="356905"/>
                  </a:lnTo>
                  <a:lnTo>
                    <a:pt x="246709" y="344033"/>
                  </a:lnTo>
                  <a:lnTo>
                    <a:pt x="285702" y="320500"/>
                  </a:lnTo>
                  <a:lnTo>
                    <a:pt x="317594" y="287791"/>
                  </a:lnTo>
                  <a:lnTo>
                    <a:pt x="340440" y="247391"/>
                  </a:lnTo>
                  <a:lnTo>
                    <a:pt x="352298" y="200787"/>
                  </a:lnTo>
                  <a:lnTo>
                    <a:pt x="353568" y="186436"/>
                  </a:lnTo>
                  <a:lnTo>
                    <a:pt x="353568" y="179324"/>
                  </a:lnTo>
                  <a:lnTo>
                    <a:pt x="348289" y="135728"/>
                  </a:lnTo>
                  <a:lnTo>
                    <a:pt x="333229" y="95607"/>
                  </a:lnTo>
                  <a:lnTo>
                    <a:pt x="309546" y="60467"/>
                  </a:lnTo>
                  <a:lnTo>
                    <a:pt x="278402" y="31815"/>
                  </a:lnTo>
                  <a:lnTo>
                    <a:pt x="240958" y="11157"/>
                  </a:lnTo>
                  <a:lnTo>
                    <a:pt x="19837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7" name="Google Shape;567;p23"/>
            <p:cNvPicPr preferRelativeResize="0"/>
            <p:nvPr/>
          </p:nvPicPr>
          <p:blipFill rotWithShape="1">
            <a:blip r:embed="rId6">
              <a:alphaModFix/>
            </a:blip>
            <a:srcRect b="0" l="0" r="0" t="0"/>
            <a:stretch/>
          </p:blipFill>
          <p:spPr>
            <a:xfrm>
              <a:off x="8712707" y="1766697"/>
              <a:ext cx="152400" cy="154685"/>
            </a:xfrm>
            <a:prstGeom prst="rect">
              <a:avLst/>
            </a:prstGeom>
            <a:noFill/>
            <a:ln>
              <a:noFill/>
            </a:ln>
          </p:spPr>
        </p:pic>
      </p:grpSp>
      <p:grpSp>
        <p:nvGrpSpPr>
          <p:cNvPr id="568" name="Google Shape;568;p23"/>
          <p:cNvGrpSpPr/>
          <p:nvPr/>
        </p:nvGrpSpPr>
        <p:grpSpPr>
          <a:xfrm>
            <a:off x="8429243" y="4418075"/>
            <a:ext cx="715010" cy="725805"/>
            <a:chOff x="8429243" y="4418075"/>
            <a:chExt cx="715010" cy="725805"/>
          </a:xfrm>
        </p:grpSpPr>
        <p:sp>
          <p:nvSpPr>
            <p:cNvPr id="569" name="Google Shape;569;p23"/>
            <p:cNvSpPr/>
            <p:nvPr/>
          </p:nvSpPr>
          <p:spPr>
            <a:xfrm>
              <a:off x="8429243" y="4418075"/>
              <a:ext cx="358140" cy="725805"/>
            </a:xfrm>
            <a:custGeom>
              <a:rect b="b" l="l" r="r" t="t"/>
              <a:pathLst>
                <a:path extrusionOk="0" h="725804" w="358140">
                  <a:moveTo>
                    <a:pt x="0" y="725422"/>
                  </a:moveTo>
                  <a:lnTo>
                    <a:pt x="358139" y="725422"/>
                  </a:lnTo>
                  <a:lnTo>
                    <a:pt x="358139" y="0"/>
                  </a:lnTo>
                  <a:lnTo>
                    <a:pt x="0" y="0"/>
                  </a:lnTo>
                  <a:lnTo>
                    <a:pt x="0" y="725422"/>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3"/>
            <p:cNvSpPr/>
            <p:nvPr/>
          </p:nvSpPr>
          <p:spPr>
            <a:xfrm>
              <a:off x="8787383" y="4418075"/>
              <a:ext cx="356870" cy="725805"/>
            </a:xfrm>
            <a:custGeom>
              <a:rect b="b" l="l" r="r" t="t"/>
              <a:pathLst>
                <a:path extrusionOk="0" h="725804" w="356870">
                  <a:moveTo>
                    <a:pt x="356616" y="0"/>
                  </a:moveTo>
                  <a:lnTo>
                    <a:pt x="0" y="0"/>
                  </a:lnTo>
                  <a:lnTo>
                    <a:pt x="0" y="725422"/>
                  </a:lnTo>
                  <a:lnTo>
                    <a:pt x="356616" y="725422"/>
                  </a:lnTo>
                  <a:lnTo>
                    <a:pt x="35661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1" name="Google Shape;571;p23"/>
            <p:cNvPicPr preferRelativeResize="0"/>
            <p:nvPr/>
          </p:nvPicPr>
          <p:blipFill rotWithShape="1">
            <a:blip r:embed="rId7">
              <a:alphaModFix/>
            </a:blip>
            <a:srcRect b="0" l="0" r="0" t="0"/>
            <a:stretch/>
          </p:blipFill>
          <p:spPr>
            <a:xfrm>
              <a:off x="8538971" y="4716805"/>
              <a:ext cx="132587" cy="132562"/>
            </a:xfrm>
            <a:prstGeom prst="rect">
              <a:avLst/>
            </a:prstGeom>
            <a:noFill/>
            <a:ln>
              <a:noFill/>
            </a:ln>
          </p:spPr>
        </p:pic>
        <p:pic>
          <p:nvPicPr>
            <p:cNvPr id="572" name="Google Shape;572;p23"/>
            <p:cNvPicPr preferRelativeResize="0"/>
            <p:nvPr/>
          </p:nvPicPr>
          <p:blipFill rotWithShape="1">
            <a:blip r:embed="rId8">
              <a:alphaModFix/>
            </a:blip>
            <a:srcRect b="0" l="0" r="0" t="0"/>
            <a:stretch/>
          </p:blipFill>
          <p:spPr>
            <a:xfrm>
              <a:off x="8538971" y="4558322"/>
              <a:ext cx="132085" cy="132549"/>
            </a:xfrm>
            <a:prstGeom prst="rect">
              <a:avLst/>
            </a:prstGeom>
            <a:noFill/>
            <a:ln>
              <a:noFill/>
            </a:ln>
          </p:spPr>
        </p:pic>
        <p:pic>
          <p:nvPicPr>
            <p:cNvPr id="573" name="Google Shape;573;p23"/>
            <p:cNvPicPr preferRelativeResize="0"/>
            <p:nvPr/>
          </p:nvPicPr>
          <p:blipFill rotWithShape="1">
            <a:blip r:embed="rId8">
              <a:alphaModFix/>
            </a:blip>
            <a:srcRect b="0" l="0" r="0" t="0"/>
            <a:stretch/>
          </p:blipFill>
          <p:spPr>
            <a:xfrm>
              <a:off x="8538971" y="4875314"/>
              <a:ext cx="132085" cy="132549"/>
            </a:xfrm>
            <a:prstGeom prst="rect">
              <a:avLst/>
            </a:prstGeom>
            <a:noFill/>
            <a:ln>
              <a:noFill/>
            </a:ln>
          </p:spPr>
        </p:pic>
      </p:grpSp>
      <p:sp>
        <p:nvSpPr>
          <p:cNvPr id="574" name="Google Shape;574;p23"/>
          <p:cNvSpPr txBox="1"/>
          <p:nvPr/>
        </p:nvSpPr>
        <p:spPr>
          <a:xfrm>
            <a:off x="258633" y="170628"/>
            <a:ext cx="8369556" cy="44307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lang="en-ID" sz="2800">
                <a:solidFill>
                  <a:srgbClr val="1C4587"/>
                </a:solidFill>
                <a:latin typeface="Trebuchet MS"/>
                <a:ea typeface="Trebuchet MS"/>
                <a:cs typeface="Trebuchet MS"/>
                <a:sym typeface="Trebuchet MS"/>
              </a:rPr>
              <a:t>BIVARIATE </a:t>
            </a:r>
            <a:r>
              <a:rPr b="1" i="0" lang="en-ID" sz="2800">
                <a:solidFill>
                  <a:srgbClr val="974806"/>
                </a:solidFill>
                <a:latin typeface="Trebuchet MS"/>
                <a:ea typeface="Trebuchet MS"/>
                <a:cs typeface="Trebuchet MS"/>
                <a:sym typeface="Trebuchet MS"/>
              </a:rPr>
              <a:t>ANALYSIS – PAIRPLOT </a:t>
            </a:r>
            <a:endParaRPr b="1" i="0" sz="2800">
              <a:solidFill>
                <a:srgbClr val="974806"/>
              </a:solidFill>
              <a:latin typeface="Trebuchet MS"/>
              <a:ea typeface="Trebuchet MS"/>
              <a:cs typeface="Trebuchet MS"/>
              <a:sym typeface="Trebuchet MS"/>
            </a:endParaRPr>
          </a:p>
        </p:txBody>
      </p:sp>
      <p:sp>
        <p:nvSpPr>
          <p:cNvPr id="575" name="Google Shape;575;p23"/>
          <p:cNvSpPr txBox="1"/>
          <p:nvPr/>
        </p:nvSpPr>
        <p:spPr>
          <a:xfrm>
            <a:off x="4319725" y="901850"/>
            <a:ext cx="4032600" cy="1957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250"/>
              <a:buFont typeface="Arial"/>
              <a:buChar char="•"/>
            </a:pPr>
            <a:r>
              <a:rPr lang="en-ID" sz="1400">
                <a:solidFill>
                  <a:srgbClr val="244061"/>
                </a:solidFill>
                <a:latin typeface="Tahoma"/>
                <a:ea typeface="Tahoma"/>
                <a:cs typeface="Tahoma"/>
                <a:sym typeface="Tahoma"/>
              </a:rPr>
              <a:t>Dengan melihat pairplot</a:t>
            </a:r>
            <a:r>
              <a:rPr lang="en-ID">
                <a:solidFill>
                  <a:srgbClr val="244061"/>
                </a:solidFill>
                <a:latin typeface="Tahoma"/>
                <a:ea typeface="Tahoma"/>
                <a:cs typeface="Tahoma"/>
                <a:sym typeface="Tahoma"/>
              </a:rPr>
              <a:t> </a:t>
            </a:r>
            <a:r>
              <a:rPr lang="en-ID" sz="1400">
                <a:solidFill>
                  <a:srgbClr val="244061"/>
                </a:solidFill>
                <a:latin typeface="Tahoma"/>
                <a:ea typeface="Tahoma"/>
                <a:cs typeface="Tahoma"/>
                <a:sym typeface="Tahoma"/>
              </a:rPr>
              <a:t>(scatterplot-matrix) diperoleh bahwa bahwa </a:t>
            </a:r>
            <a:r>
              <a:rPr b="1" lang="en-ID" sz="1400">
                <a:solidFill>
                  <a:srgbClr val="244061"/>
                </a:solidFill>
                <a:latin typeface="Tahoma"/>
                <a:ea typeface="Tahoma"/>
                <a:cs typeface="Tahoma"/>
                <a:sym typeface="Tahoma"/>
              </a:rPr>
              <a:t>tidak terdapat hubungan linear </a:t>
            </a:r>
            <a:r>
              <a:rPr b="1" lang="en-ID">
                <a:solidFill>
                  <a:srgbClr val="244061"/>
                </a:solidFill>
                <a:latin typeface="Tahoma"/>
                <a:ea typeface="Tahoma"/>
                <a:cs typeface="Tahoma"/>
                <a:sym typeface="Tahoma"/>
              </a:rPr>
              <a:t>antar</a:t>
            </a:r>
            <a:r>
              <a:rPr b="1" lang="en-ID" sz="1400">
                <a:solidFill>
                  <a:srgbClr val="244061"/>
                </a:solidFill>
                <a:latin typeface="Tahoma"/>
                <a:ea typeface="Tahoma"/>
                <a:cs typeface="Tahoma"/>
                <a:sym typeface="Tahoma"/>
              </a:rPr>
              <a:t> featurenya</a:t>
            </a:r>
            <a:r>
              <a:rPr lang="en-ID" sz="1400">
                <a:solidFill>
                  <a:srgbClr val="244061"/>
                </a:solidFill>
                <a:latin typeface="Tahoma"/>
                <a:ea typeface="Tahoma"/>
                <a:cs typeface="Tahoma"/>
                <a:sym typeface="Tahoma"/>
              </a:rPr>
              <a:t>, kebanyakan didominasi oleh non-linear.</a:t>
            </a:r>
            <a:endParaRPr/>
          </a:p>
          <a:p>
            <a:pPr indent="-285750" lvl="0" marL="285750" marR="0" rtl="0" algn="l">
              <a:spcBef>
                <a:spcPts val="1100"/>
              </a:spcBef>
              <a:spcAft>
                <a:spcPts val="0"/>
              </a:spcAft>
              <a:buClr>
                <a:srgbClr val="000000"/>
              </a:buClr>
              <a:buSzPts val="1250"/>
              <a:buFont typeface="Arial"/>
              <a:buChar char="•"/>
            </a:pPr>
            <a:r>
              <a:rPr lang="en-ID">
                <a:solidFill>
                  <a:srgbClr val="244061"/>
                </a:solidFill>
                <a:latin typeface="Tahoma"/>
                <a:ea typeface="Tahoma"/>
                <a:cs typeface="Tahoma"/>
                <a:sym typeface="Tahoma"/>
              </a:rPr>
              <a:t>Untuk persebaran dari Risk_Flag cukup sulit untuk diambil insight yang pasti karena tidak membentuk pola tertentu dan dikarenakan class imbalance yang besar antara 0 dan 1</a:t>
            </a:r>
            <a:endParaRPr sz="1400">
              <a:solidFill>
                <a:srgbClr val="244061"/>
              </a:solidFill>
              <a:latin typeface="Tahoma"/>
              <a:ea typeface="Tahoma"/>
              <a:cs typeface="Tahoma"/>
              <a:sym typeface="Tahoma"/>
            </a:endParaRPr>
          </a:p>
        </p:txBody>
      </p:sp>
      <p:pic>
        <p:nvPicPr>
          <p:cNvPr id="576" name="Google Shape;576;p23"/>
          <p:cNvPicPr preferRelativeResize="0"/>
          <p:nvPr/>
        </p:nvPicPr>
        <p:blipFill>
          <a:blip r:embed="rId9">
            <a:alphaModFix/>
          </a:blip>
          <a:stretch>
            <a:fillRect/>
          </a:stretch>
        </p:blipFill>
        <p:spPr>
          <a:xfrm>
            <a:off x="258625" y="849350"/>
            <a:ext cx="4070576" cy="3799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4"/>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4"/>
          <p:cNvSpPr txBox="1"/>
          <p:nvPr/>
        </p:nvSpPr>
        <p:spPr>
          <a:xfrm>
            <a:off x="258633" y="170628"/>
            <a:ext cx="8369556" cy="44307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lang="en-ID" sz="2800">
                <a:solidFill>
                  <a:srgbClr val="1C4587"/>
                </a:solidFill>
                <a:latin typeface="Trebuchet MS"/>
                <a:ea typeface="Trebuchet MS"/>
                <a:cs typeface="Trebuchet MS"/>
                <a:sym typeface="Trebuchet MS"/>
              </a:rPr>
              <a:t>BIVARIATE </a:t>
            </a:r>
            <a:r>
              <a:rPr b="1" i="0" lang="en-ID" sz="2800">
                <a:solidFill>
                  <a:srgbClr val="974806"/>
                </a:solidFill>
                <a:latin typeface="Trebuchet MS"/>
                <a:ea typeface="Trebuchet MS"/>
                <a:cs typeface="Trebuchet MS"/>
                <a:sym typeface="Trebuchet MS"/>
              </a:rPr>
              <a:t>ANALYSIS – CORR HEATMAP</a:t>
            </a:r>
            <a:endParaRPr b="1" i="0" sz="2800">
              <a:solidFill>
                <a:srgbClr val="974806"/>
              </a:solidFill>
              <a:latin typeface="Trebuchet MS"/>
              <a:ea typeface="Trebuchet MS"/>
              <a:cs typeface="Trebuchet MS"/>
              <a:sym typeface="Trebuchet MS"/>
            </a:endParaRPr>
          </a:p>
        </p:txBody>
      </p:sp>
      <p:pic>
        <p:nvPicPr>
          <p:cNvPr id="583" name="Google Shape;583;p24"/>
          <p:cNvPicPr preferRelativeResize="0"/>
          <p:nvPr/>
        </p:nvPicPr>
        <p:blipFill rotWithShape="1">
          <a:blip r:embed="rId3">
            <a:alphaModFix/>
          </a:blip>
          <a:srcRect b="33291" l="0" r="0" t="32788"/>
          <a:stretch/>
        </p:blipFill>
        <p:spPr>
          <a:xfrm>
            <a:off x="67806" y="1150370"/>
            <a:ext cx="3893325" cy="3127498"/>
          </a:xfrm>
          <a:prstGeom prst="rect">
            <a:avLst/>
          </a:prstGeom>
          <a:noFill/>
          <a:ln>
            <a:noFill/>
          </a:ln>
        </p:spPr>
      </p:pic>
      <p:sp>
        <p:nvSpPr>
          <p:cNvPr id="584" name="Google Shape;584;p24"/>
          <p:cNvSpPr txBox="1"/>
          <p:nvPr/>
        </p:nvSpPr>
        <p:spPr>
          <a:xfrm>
            <a:off x="3974383" y="1030477"/>
            <a:ext cx="51018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200">
                <a:solidFill>
                  <a:srgbClr val="974806"/>
                </a:solidFill>
                <a:latin typeface="Tahoma"/>
                <a:ea typeface="Tahoma"/>
                <a:cs typeface="Tahoma"/>
                <a:sym typeface="Tahoma"/>
              </a:rPr>
              <a:t>    </a:t>
            </a:r>
            <a:r>
              <a:rPr b="1" lang="en-ID" sz="1200">
                <a:solidFill>
                  <a:srgbClr val="974806"/>
                </a:solidFill>
                <a:latin typeface="Tahoma"/>
                <a:ea typeface="Tahoma"/>
                <a:cs typeface="Tahoma"/>
                <a:sym typeface="Tahoma"/>
              </a:rPr>
              <a:t>Feature - Target</a:t>
            </a:r>
            <a:endParaRPr/>
          </a:p>
          <a:p>
            <a:pPr indent="-171450" lvl="0" marL="171450" marR="0" rtl="0" algn="l">
              <a:spcBef>
                <a:spcPts val="0"/>
              </a:spcBef>
              <a:spcAft>
                <a:spcPts val="0"/>
              </a:spcAft>
              <a:buClr>
                <a:srgbClr val="244061"/>
              </a:buClr>
              <a:buSzPts val="1200"/>
              <a:buFont typeface="Arial"/>
              <a:buChar char="•"/>
            </a:pPr>
            <a:r>
              <a:rPr lang="en-ID" sz="1200">
                <a:solidFill>
                  <a:srgbClr val="244061"/>
                </a:solidFill>
                <a:latin typeface="Tahoma"/>
                <a:ea typeface="Tahoma"/>
                <a:cs typeface="Tahoma"/>
                <a:sym typeface="Tahoma"/>
              </a:rPr>
              <a:t>Hubungan antar keseluruhan feature yang ada dengan target tergolong memiliki korelasi yang rendah (&lt;0.04). </a:t>
            </a:r>
            <a:endParaRPr sz="1200">
              <a:solidFill>
                <a:srgbClr val="244061"/>
              </a:solidFill>
              <a:latin typeface="Tahoma"/>
              <a:ea typeface="Tahoma"/>
              <a:cs typeface="Tahoma"/>
              <a:sym typeface="Tahoma"/>
            </a:endParaRPr>
          </a:p>
          <a:p>
            <a:pPr indent="0" lvl="0" marL="0" marR="0" rtl="0" algn="l">
              <a:spcBef>
                <a:spcPts val="0"/>
              </a:spcBef>
              <a:spcAft>
                <a:spcPts val="0"/>
              </a:spcAft>
              <a:buNone/>
            </a:pPr>
            <a:r>
              <a:t/>
            </a:r>
            <a:endParaRPr sz="1200">
              <a:solidFill>
                <a:srgbClr val="244061"/>
              </a:solidFill>
              <a:latin typeface="Tahoma"/>
              <a:ea typeface="Tahoma"/>
              <a:cs typeface="Tahoma"/>
              <a:sym typeface="Tahoma"/>
            </a:endParaRPr>
          </a:p>
          <a:p>
            <a:pPr indent="-171450" lvl="0" marL="171450" marR="0" rtl="0" algn="l">
              <a:spcBef>
                <a:spcPts val="0"/>
              </a:spcBef>
              <a:spcAft>
                <a:spcPts val="0"/>
              </a:spcAft>
              <a:buClr>
                <a:srgbClr val="244061"/>
              </a:buClr>
              <a:buSzPts val="1200"/>
              <a:buFont typeface="Arial"/>
              <a:buChar char="•"/>
            </a:pPr>
            <a:r>
              <a:rPr lang="en-ID" sz="1200">
                <a:solidFill>
                  <a:srgbClr val="244061"/>
                </a:solidFill>
                <a:latin typeface="Tahoma"/>
                <a:ea typeface="Tahoma"/>
                <a:cs typeface="Tahoma"/>
                <a:sym typeface="Tahoma"/>
              </a:rPr>
              <a:t>Feature yang paling relevan adalah Experience (-0.034), Age (-0.022), dan Current_Job_Years (-0.018).</a:t>
            </a:r>
            <a:endParaRPr/>
          </a:p>
          <a:p>
            <a:pPr indent="0" lvl="0" marL="0" marR="0" rtl="0" algn="l">
              <a:spcBef>
                <a:spcPts val="0"/>
              </a:spcBef>
              <a:spcAft>
                <a:spcPts val="0"/>
              </a:spcAft>
              <a:buNone/>
            </a:pPr>
            <a:r>
              <a:t/>
            </a:r>
            <a:endParaRPr sz="1200">
              <a:solidFill>
                <a:srgbClr val="244061"/>
              </a:solidFill>
              <a:latin typeface="Tahoma"/>
              <a:ea typeface="Tahoma"/>
              <a:cs typeface="Tahoma"/>
              <a:sym typeface="Tahoma"/>
            </a:endParaRPr>
          </a:p>
          <a:p>
            <a:pPr indent="0" lvl="0" marL="0" marR="0" rtl="0" algn="l">
              <a:spcBef>
                <a:spcPts val="0"/>
              </a:spcBef>
              <a:spcAft>
                <a:spcPts val="0"/>
              </a:spcAft>
              <a:buNone/>
            </a:pPr>
            <a:r>
              <a:rPr lang="en-ID" sz="1200">
                <a:solidFill>
                  <a:srgbClr val="974806"/>
                </a:solidFill>
                <a:latin typeface="Tahoma"/>
                <a:ea typeface="Tahoma"/>
                <a:cs typeface="Tahoma"/>
                <a:sym typeface="Tahoma"/>
              </a:rPr>
              <a:t>    </a:t>
            </a:r>
            <a:r>
              <a:rPr b="1" lang="en-ID" sz="1200">
                <a:solidFill>
                  <a:srgbClr val="974806"/>
                </a:solidFill>
                <a:latin typeface="Tahoma"/>
                <a:ea typeface="Tahoma"/>
                <a:cs typeface="Tahoma"/>
                <a:sym typeface="Tahoma"/>
              </a:rPr>
              <a:t>Feature - Feature</a:t>
            </a:r>
            <a:endParaRPr sz="1200">
              <a:solidFill>
                <a:srgbClr val="974806"/>
              </a:solidFill>
              <a:latin typeface="Tahoma"/>
              <a:ea typeface="Tahoma"/>
              <a:cs typeface="Tahoma"/>
              <a:sym typeface="Tahoma"/>
            </a:endParaRPr>
          </a:p>
          <a:p>
            <a:pPr indent="-171450" lvl="0" marL="171450" marR="0" rtl="0" algn="l">
              <a:spcBef>
                <a:spcPts val="0"/>
              </a:spcBef>
              <a:spcAft>
                <a:spcPts val="0"/>
              </a:spcAft>
              <a:buClr>
                <a:srgbClr val="073763"/>
              </a:buClr>
              <a:buSzPts val="1200"/>
              <a:buFont typeface="Arial"/>
              <a:buChar char="•"/>
            </a:pPr>
            <a:r>
              <a:rPr lang="en-ID" sz="1200">
                <a:solidFill>
                  <a:srgbClr val="073763"/>
                </a:solidFill>
                <a:latin typeface="Tahoma"/>
                <a:ea typeface="Tahoma"/>
                <a:cs typeface="Tahoma"/>
                <a:sym typeface="Tahoma"/>
              </a:rPr>
              <a:t>Feature Experience dan Current_Job_Years memiliki korelasi positif yang cukup tinggi (0.646). Hal ini memiliki arti bahwa semakin besar experience yang dimiliki, maka semakin lama pula current_job_years nya sekaligus mengindikasikan bahwa kedua feature ini cukup redundan sehingga perlu di-drop salah satunya.</a:t>
            </a:r>
            <a:endParaRPr sz="1200">
              <a:solidFill>
                <a:srgbClr val="073763"/>
              </a:solidFill>
              <a:latin typeface="Tahoma"/>
              <a:ea typeface="Tahoma"/>
              <a:cs typeface="Tahoma"/>
              <a:sym typeface="Tahoma"/>
            </a:endParaRPr>
          </a:p>
          <a:p>
            <a:pPr indent="0" lvl="0" marL="457200" marR="0" rtl="0" algn="l">
              <a:spcBef>
                <a:spcPts val="0"/>
              </a:spcBef>
              <a:spcAft>
                <a:spcPts val="0"/>
              </a:spcAft>
              <a:buNone/>
            </a:pPr>
            <a:r>
              <a:t/>
            </a:r>
            <a:endParaRPr sz="1200">
              <a:solidFill>
                <a:srgbClr val="073763"/>
              </a:solidFill>
              <a:latin typeface="Tahoma"/>
              <a:ea typeface="Tahoma"/>
              <a:cs typeface="Tahoma"/>
              <a:sym typeface="Tahoma"/>
            </a:endParaRPr>
          </a:p>
          <a:p>
            <a:pPr indent="-171450" lvl="0" marL="171450" marR="0" rtl="0" algn="l">
              <a:spcBef>
                <a:spcPts val="0"/>
              </a:spcBef>
              <a:spcAft>
                <a:spcPts val="0"/>
              </a:spcAft>
              <a:buClr>
                <a:srgbClr val="073763"/>
              </a:buClr>
              <a:buSzPts val="1200"/>
              <a:buFont typeface="Arial"/>
              <a:buChar char="•"/>
            </a:pPr>
            <a:r>
              <a:rPr lang="en-ID" sz="1200">
                <a:solidFill>
                  <a:srgbClr val="073763"/>
                </a:solidFill>
                <a:latin typeface="Tahoma"/>
                <a:ea typeface="Tahoma"/>
                <a:cs typeface="Tahoma"/>
                <a:sym typeface="Tahoma"/>
              </a:rPr>
              <a:t>Sedangkan untuk hubungan antar fitur lainnya memiliki korelasi cukup rendah &lt;= 0.02.</a:t>
            </a:r>
            <a:endParaRPr>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25"/>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590" name="Google Shape;590;p25"/>
          <p:cNvGrpSpPr/>
          <p:nvPr/>
        </p:nvGrpSpPr>
        <p:grpSpPr>
          <a:xfrm>
            <a:off x="8429243" y="38"/>
            <a:ext cx="715010" cy="2898991"/>
            <a:chOff x="8429243" y="38"/>
            <a:chExt cx="715010" cy="2898991"/>
          </a:xfrm>
        </p:grpSpPr>
        <p:sp>
          <p:nvSpPr>
            <p:cNvPr id="591" name="Google Shape;591;p25"/>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5"/>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5"/>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25"/>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5"/>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5"/>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5"/>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5"/>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5"/>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00" name="Google Shape;600;p25"/>
          <p:cNvGrpSpPr/>
          <p:nvPr/>
        </p:nvGrpSpPr>
        <p:grpSpPr>
          <a:xfrm>
            <a:off x="713231" y="4791418"/>
            <a:ext cx="1429766" cy="352425"/>
            <a:chOff x="713231" y="4791418"/>
            <a:chExt cx="1429766" cy="352425"/>
          </a:xfrm>
        </p:grpSpPr>
        <p:sp>
          <p:nvSpPr>
            <p:cNvPr id="601" name="Google Shape;601;p25"/>
            <p:cNvSpPr/>
            <p:nvPr/>
          </p:nvSpPr>
          <p:spPr>
            <a:xfrm>
              <a:off x="713231" y="4791418"/>
              <a:ext cx="715010" cy="352425"/>
            </a:xfrm>
            <a:custGeom>
              <a:rect b="b" l="l" r="r" t="t"/>
              <a:pathLst>
                <a:path extrusionOk="0" h="352425" w="715010">
                  <a:moveTo>
                    <a:pt x="0" y="352049"/>
                  </a:moveTo>
                  <a:lnTo>
                    <a:pt x="714756" y="352049"/>
                  </a:lnTo>
                  <a:lnTo>
                    <a:pt x="714756" y="0"/>
                  </a:lnTo>
                  <a:lnTo>
                    <a:pt x="0" y="0"/>
                  </a:lnTo>
                  <a:lnTo>
                    <a:pt x="0" y="352049"/>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5"/>
            <p:cNvSpPr/>
            <p:nvPr/>
          </p:nvSpPr>
          <p:spPr>
            <a:xfrm>
              <a:off x="1427987" y="4791418"/>
              <a:ext cx="715010" cy="352425"/>
            </a:xfrm>
            <a:custGeom>
              <a:rect b="b" l="l" r="r" t="t"/>
              <a:pathLst>
                <a:path extrusionOk="0" h="352425" w="715010">
                  <a:moveTo>
                    <a:pt x="0" y="352049"/>
                  </a:moveTo>
                  <a:lnTo>
                    <a:pt x="714692" y="352049"/>
                  </a:lnTo>
                  <a:lnTo>
                    <a:pt x="714692" y="0"/>
                  </a:lnTo>
                  <a:lnTo>
                    <a:pt x="0" y="0"/>
                  </a:lnTo>
                  <a:lnTo>
                    <a:pt x="0" y="352049"/>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03" name="Google Shape;603;p25"/>
          <p:cNvGrpSpPr/>
          <p:nvPr/>
        </p:nvGrpSpPr>
        <p:grpSpPr>
          <a:xfrm>
            <a:off x="0" y="3715511"/>
            <a:ext cx="2142997" cy="1428528"/>
            <a:chOff x="0" y="3715511"/>
            <a:chExt cx="2142997" cy="1428528"/>
          </a:xfrm>
        </p:grpSpPr>
        <p:sp>
          <p:nvSpPr>
            <p:cNvPr id="604" name="Google Shape;604;p25"/>
            <p:cNvSpPr/>
            <p:nvPr/>
          </p:nvSpPr>
          <p:spPr>
            <a:xfrm>
              <a:off x="0" y="3715511"/>
              <a:ext cx="713740" cy="715010"/>
            </a:xfrm>
            <a:custGeom>
              <a:rect b="b" l="l" r="r" t="t"/>
              <a:pathLst>
                <a:path extrusionOk="0" h="715010" w="713740">
                  <a:moveTo>
                    <a:pt x="0" y="0"/>
                  </a:moveTo>
                  <a:lnTo>
                    <a:pt x="0" y="714756"/>
                  </a:lnTo>
                  <a:lnTo>
                    <a:pt x="713206" y="714756"/>
                  </a:lnTo>
                  <a:lnTo>
                    <a:pt x="711561" y="665804"/>
                  </a:lnTo>
                  <a:lnTo>
                    <a:pt x="706698" y="617740"/>
                  </a:lnTo>
                  <a:lnTo>
                    <a:pt x="698721" y="570669"/>
                  </a:lnTo>
                  <a:lnTo>
                    <a:pt x="687737" y="524699"/>
                  </a:lnTo>
                  <a:lnTo>
                    <a:pt x="673853" y="479935"/>
                  </a:lnTo>
                  <a:lnTo>
                    <a:pt x="657175" y="436484"/>
                  </a:lnTo>
                  <a:lnTo>
                    <a:pt x="637807" y="394452"/>
                  </a:lnTo>
                  <a:lnTo>
                    <a:pt x="615857" y="353946"/>
                  </a:lnTo>
                  <a:lnTo>
                    <a:pt x="591431" y="315071"/>
                  </a:lnTo>
                  <a:lnTo>
                    <a:pt x="564635" y="277933"/>
                  </a:lnTo>
                  <a:lnTo>
                    <a:pt x="535574" y="242640"/>
                  </a:lnTo>
                  <a:lnTo>
                    <a:pt x="504355" y="209297"/>
                  </a:lnTo>
                  <a:lnTo>
                    <a:pt x="471084" y="178011"/>
                  </a:lnTo>
                  <a:lnTo>
                    <a:pt x="435866" y="148888"/>
                  </a:lnTo>
                  <a:lnTo>
                    <a:pt x="398809" y="122034"/>
                  </a:lnTo>
                  <a:lnTo>
                    <a:pt x="360018" y="97555"/>
                  </a:lnTo>
                  <a:lnTo>
                    <a:pt x="319599" y="75559"/>
                  </a:lnTo>
                  <a:lnTo>
                    <a:pt x="277659" y="56150"/>
                  </a:lnTo>
                  <a:lnTo>
                    <a:pt x="234303" y="39436"/>
                  </a:lnTo>
                  <a:lnTo>
                    <a:pt x="189637" y="25522"/>
                  </a:lnTo>
                  <a:lnTo>
                    <a:pt x="143768" y="14515"/>
                  </a:lnTo>
                  <a:lnTo>
                    <a:pt x="96801" y="6522"/>
                  </a:lnTo>
                  <a:lnTo>
                    <a:pt x="48843" y="1648"/>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5"/>
            <p:cNvSpPr/>
            <p:nvPr/>
          </p:nvSpPr>
          <p:spPr>
            <a:xfrm>
              <a:off x="0" y="4430299"/>
              <a:ext cx="713740" cy="713740"/>
            </a:xfrm>
            <a:custGeom>
              <a:rect b="b" l="l" r="r" t="t"/>
              <a:pathLst>
                <a:path extrusionOk="0" h="713739" w="713740">
                  <a:moveTo>
                    <a:pt x="713206" y="0"/>
                  </a:moveTo>
                  <a:lnTo>
                    <a:pt x="0" y="0"/>
                  </a:lnTo>
                  <a:lnTo>
                    <a:pt x="0" y="713168"/>
                  </a:lnTo>
                  <a:lnTo>
                    <a:pt x="713206" y="713168"/>
                  </a:lnTo>
                  <a:lnTo>
                    <a:pt x="71320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5"/>
            <p:cNvSpPr/>
            <p:nvPr/>
          </p:nvSpPr>
          <p:spPr>
            <a:xfrm>
              <a:off x="713231" y="4430293"/>
              <a:ext cx="715010" cy="361315"/>
            </a:xfrm>
            <a:custGeom>
              <a:rect b="b" l="l" r="r" t="t"/>
              <a:pathLst>
                <a:path extrusionOk="0" h="361314" w="715010">
                  <a:moveTo>
                    <a:pt x="714756" y="0"/>
                  </a:moveTo>
                  <a:lnTo>
                    <a:pt x="0" y="0"/>
                  </a:lnTo>
                  <a:lnTo>
                    <a:pt x="0" y="361124"/>
                  </a:lnTo>
                  <a:lnTo>
                    <a:pt x="714756" y="361124"/>
                  </a:lnTo>
                  <a:lnTo>
                    <a:pt x="71475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5"/>
            <p:cNvSpPr/>
            <p:nvPr/>
          </p:nvSpPr>
          <p:spPr>
            <a:xfrm>
              <a:off x="1427987" y="4430293"/>
              <a:ext cx="715010" cy="361315"/>
            </a:xfrm>
            <a:custGeom>
              <a:rect b="b" l="l" r="r" t="t"/>
              <a:pathLst>
                <a:path extrusionOk="0" h="361314" w="715010">
                  <a:moveTo>
                    <a:pt x="714692" y="0"/>
                  </a:moveTo>
                  <a:lnTo>
                    <a:pt x="0" y="0"/>
                  </a:lnTo>
                  <a:lnTo>
                    <a:pt x="0" y="361124"/>
                  </a:lnTo>
                  <a:lnTo>
                    <a:pt x="714692" y="361124"/>
                  </a:lnTo>
                  <a:lnTo>
                    <a:pt x="71469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8" name="Google Shape;608;p25"/>
            <p:cNvPicPr preferRelativeResize="0"/>
            <p:nvPr/>
          </p:nvPicPr>
          <p:blipFill rotWithShape="1">
            <a:blip r:embed="rId4">
              <a:alphaModFix/>
            </a:blip>
            <a:srcRect b="0" l="0" r="0" t="0"/>
            <a:stretch/>
          </p:blipFill>
          <p:spPr>
            <a:xfrm>
              <a:off x="1161313" y="4546166"/>
              <a:ext cx="131038" cy="129465"/>
            </a:xfrm>
            <a:prstGeom prst="rect">
              <a:avLst/>
            </a:prstGeom>
            <a:noFill/>
            <a:ln>
              <a:noFill/>
            </a:ln>
          </p:spPr>
        </p:pic>
        <p:pic>
          <p:nvPicPr>
            <p:cNvPr id="609" name="Google Shape;609;p25"/>
            <p:cNvPicPr preferRelativeResize="0"/>
            <p:nvPr/>
          </p:nvPicPr>
          <p:blipFill rotWithShape="1">
            <a:blip r:embed="rId5">
              <a:alphaModFix/>
            </a:blip>
            <a:srcRect b="0" l="0" r="0" t="0"/>
            <a:stretch/>
          </p:blipFill>
          <p:spPr>
            <a:xfrm>
              <a:off x="1005865" y="4545761"/>
              <a:ext cx="131038" cy="129870"/>
            </a:xfrm>
            <a:prstGeom prst="rect">
              <a:avLst/>
            </a:prstGeom>
            <a:noFill/>
            <a:ln>
              <a:noFill/>
            </a:ln>
          </p:spPr>
        </p:pic>
        <p:pic>
          <p:nvPicPr>
            <p:cNvPr id="610" name="Google Shape;610;p25"/>
            <p:cNvPicPr preferRelativeResize="0"/>
            <p:nvPr/>
          </p:nvPicPr>
          <p:blipFill rotWithShape="1">
            <a:blip r:embed="rId6">
              <a:alphaModFix/>
            </a:blip>
            <a:srcRect b="0" l="0" r="0" t="0"/>
            <a:stretch/>
          </p:blipFill>
          <p:spPr>
            <a:xfrm>
              <a:off x="850392" y="4546166"/>
              <a:ext cx="131025" cy="129465"/>
            </a:xfrm>
            <a:prstGeom prst="rect">
              <a:avLst/>
            </a:prstGeom>
            <a:noFill/>
            <a:ln>
              <a:noFill/>
            </a:ln>
          </p:spPr>
        </p:pic>
        <p:pic>
          <p:nvPicPr>
            <p:cNvPr id="611" name="Google Shape;611;p25"/>
            <p:cNvPicPr preferRelativeResize="0"/>
            <p:nvPr/>
          </p:nvPicPr>
          <p:blipFill rotWithShape="1">
            <a:blip r:embed="rId7">
              <a:alphaModFix/>
            </a:blip>
            <a:srcRect b="0" l="0" r="0" t="0"/>
            <a:stretch/>
          </p:blipFill>
          <p:spPr>
            <a:xfrm>
              <a:off x="1874520" y="4904231"/>
              <a:ext cx="131063" cy="131064"/>
            </a:xfrm>
            <a:prstGeom prst="rect">
              <a:avLst/>
            </a:prstGeom>
            <a:noFill/>
            <a:ln>
              <a:noFill/>
            </a:ln>
          </p:spPr>
        </p:pic>
        <p:pic>
          <p:nvPicPr>
            <p:cNvPr id="612" name="Google Shape;612;p25"/>
            <p:cNvPicPr preferRelativeResize="0"/>
            <p:nvPr/>
          </p:nvPicPr>
          <p:blipFill rotWithShape="1">
            <a:blip r:embed="rId8">
              <a:alphaModFix/>
            </a:blip>
            <a:srcRect b="0" l="0" r="0" t="0"/>
            <a:stretch/>
          </p:blipFill>
          <p:spPr>
            <a:xfrm>
              <a:off x="1719071" y="4904231"/>
              <a:ext cx="131063" cy="131064"/>
            </a:xfrm>
            <a:prstGeom prst="rect">
              <a:avLst/>
            </a:prstGeom>
            <a:noFill/>
            <a:ln>
              <a:noFill/>
            </a:ln>
          </p:spPr>
        </p:pic>
        <p:pic>
          <p:nvPicPr>
            <p:cNvPr id="613" name="Google Shape;613;p25"/>
            <p:cNvPicPr preferRelativeResize="0"/>
            <p:nvPr/>
          </p:nvPicPr>
          <p:blipFill rotWithShape="1">
            <a:blip r:embed="rId9">
              <a:alphaModFix/>
            </a:blip>
            <a:srcRect b="0" l="0" r="0" t="0"/>
            <a:stretch/>
          </p:blipFill>
          <p:spPr>
            <a:xfrm>
              <a:off x="1563623" y="4904546"/>
              <a:ext cx="131063" cy="130749"/>
            </a:xfrm>
            <a:prstGeom prst="rect">
              <a:avLst/>
            </a:prstGeom>
            <a:noFill/>
            <a:ln>
              <a:noFill/>
            </a:ln>
          </p:spPr>
        </p:pic>
        <p:sp>
          <p:nvSpPr>
            <p:cNvPr id="614" name="Google Shape;614;p25"/>
            <p:cNvSpPr/>
            <p:nvPr/>
          </p:nvSpPr>
          <p:spPr>
            <a:xfrm>
              <a:off x="1523" y="4430293"/>
              <a:ext cx="713740" cy="713740"/>
            </a:xfrm>
            <a:custGeom>
              <a:rect b="b" l="l" r="r" t="t"/>
              <a:pathLst>
                <a:path extrusionOk="0" h="713739" w="713740">
                  <a:moveTo>
                    <a:pt x="0" y="0"/>
                  </a:moveTo>
                  <a:lnTo>
                    <a:pt x="1644" y="48841"/>
                  </a:lnTo>
                  <a:lnTo>
                    <a:pt x="6508" y="96798"/>
                  </a:lnTo>
                  <a:lnTo>
                    <a:pt x="14485" y="143763"/>
                  </a:lnTo>
                  <a:lnTo>
                    <a:pt x="25468" y="189630"/>
                  </a:lnTo>
                  <a:lnTo>
                    <a:pt x="39353" y="234294"/>
                  </a:lnTo>
                  <a:lnTo>
                    <a:pt x="56032" y="277648"/>
                  </a:lnTo>
                  <a:lnTo>
                    <a:pt x="75399" y="319587"/>
                  </a:lnTo>
                  <a:lnTo>
                    <a:pt x="97349" y="360004"/>
                  </a:lnTo>
                  <a:lnTo>
                    <a:pt x="121776" y="398793"/>
                  </a:lnTo>
                  <a:lnTo>
                    <a:pt x="148573" y="435849"/>
                  </a:lnTo>
                  <a:lnTo>
                    <a:pt x="177634" y="471064"/>
                  </a:lnTo>
                  <a:lnTo>
                    <a:pt x="208854" y="504334"/>
                  </a:lnTo>
                  <a:lnTo>
                    <a:pt x="242126" y="535551"/>
                  </a:lnTo>
                  <a:lnTo>
                    <a:pt x="277344" y="564611"/>
                  </a:lnTo>
                  <a:lnTo>
                    <a:pt x="314403" y="591406"/>
                  </a:lnTo>
                  <a:lnTo>
                    <a:pt x="353195" y="615831"/>
                  </a:lnTo>
                  <a:lnTo>
                    <a:pt x="393615" y="637779"/>
                  </a:lnTo>
                  <a:lnTo>
                    <a:pt x="435558" y="657146"/>
                  </a:lnTo>
                  <a:lnTo>
                    <a:pt x="478916" y="673823"/>
                  </a:lnTo>
                  <a:lnTo>
                    <a:pt x="523583" y="687707"/>
                  </a:lnTo>
                  <a:lnTo>
                    <a:pt x="569455" y="698690"/>
                  </a:lnTo>
                  <a:lnTo>
                    <a:pt x="616424" y="706666"/>
                  </a:lnTo>
                  <a:lnTo>
                    <a:pt x="664385" y="711529"/>
                  </a:lnTo>
                  <a:lnTo>
                    <a:pt x="713232" y="713174"/>
                  </a:lnTo>
                  <a:lnTo>
                    <a:pt x="711582" y="664333"/>
                  </a:lnTo>
                  <a:lnTo>
                    <a:pt x="706705" y="616377"/>
                  </a:lnTo>
                  <a:lnTo>
                    <a:pt x="698708" y="569413"/>
                  </a:lnTo>
                  <a:lnTo>
                    <a:pt x="687697" y="523546"/>
                  </a:lnTo>
                  <a:lnTo>
                    <a:pt x="673782" y="478882"/>
                  </a:lnTo>
                  <a:lnTo>
                    <a:pt x="657067" y="435528"/>
                  </a:lnTo>
                  <a:lnTo>
                    <a:pt x="637662" y="393589"/>
                  </a:lnTo>
                  <a:lnTo>
                    <a:pt x="615673" y="353172"/>
                  </a:lnTo>
                  <a:lnTo>
                    <a:pt x="591207" y="314383"/>
                  </a:lnTo>
                  <a:lnTo>
                    <a:pt x="564373" y="277328"/>
                  </a:lnTo>
                  <a:lnTo>
                    <a:pt x="535276" y="242112"/>
                  </a:lnTo>
                  <a:lnTo>
                    <a:pt x="504024" y="208842"/>
                  </a:lnTo>
                  <a:lnTo>
                    <a:pt x="470726" y="177625"/>
                  </a:lnTo>
                  <a:lnTo>
                    <a:pt x="435487" y="148565"/>
                  </a:lnTo>
                  <a:lnTo>
                    <a:pt x="398415" y="121769"/>
                  </a:lnTo>
                  <a:lnTo>
                    <a:pt x="359618" y="97344"/>
                  </a:lnTo>
                  <a:lnTo>
                    <a:pt x="319203" y="75395"/>
                  </a:lnTo>
                  <a:lnTo>
                    <a:pt x="277277" y="56029"/>
                  </a:lnTo>
                  <a:lnTo>
                    <a:pt x="233947" y="39351"/>
                  </a:lnTo>
                  <a:lnTo>
                    <a:pt x="189321" y="25467"/>
                  </a:lnTo>
                  <a:lnTo>
                    <a:pt x="143506" y="14484"/>
                  </a:lnTo>
                  <a:lnTo>
                    <a:pt x="96609" y="6508"/>
                  </a:lnTo>
                  <a:lnTo>
                    <a:pt x="48738" y="164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5" name="Google Shape;615;p25"/>
          <p:cNvSpPr txBox="1"/>
          <p:nvPr>
            <p:ph type="title"/>
          </p:nvPr>
        </p:nvSpPr>
        <p:spPr>
          <a:xfrm>
            <a:off x="336050" y="242975"/>
            <a:ext cx="52380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a:t>
            </a:r>
            <a:r>
              <a:rPr lang="en-ID">
                <a:solidFill>
                  <a:srgbClr val="974806"/>
                </a:solidFill>
              </a:rPr>
              <a:t> </a:t>
            </a:r>
            <a:r>
              <a:rPr lang="en-ID">
                <a:solidFill>
                  <a:srgbClr val="134F5C"/>
                </a:solidFill>
              </a:rPr>
              <a:t>Married/Single</a:t>
            </a:r>
            <a:endParaRPr>
              <a:solidFill>
                <a:srgbClr val="134F5C"/>
              </a:solidFill>
            </a:endParaRPr>
          </a:p>
        </p:txBody>
      </p:sp>
      <p:sp>
        <p:nvSpPr>
          <p:cNvPr id="616" name="Google Shape;616;p25"/>
          <p:cNvSpPr txBox="1"/>
          <p:nvPr/>
        </p:nvSpPr>
        <p:spPr>
          <a:xfrm>
            <a:off x="2583425" y="4099850"/>
            <a:ext cx="5910300" cy="497700"/>
          </a:xfrm>
          <a:prstGeom prst="rect">
            <a:avLst/>
          </a:prstGeom>
          <a:noFill/>
          <a:ln>
            <a:noFill/>
          </a:ln>
        </p:spPr>
        <p:txBody>
          <a:bodyPr anchorCtr="0" anchor="t" bIns="0" lIns="0" spcFirstLastPara="1" rIns="0" wrap="square" tIns="5075">
            <a:spAutoFit/>
          </a:bodyPr>
          <a:lstStyle/>
          <a:p>
            <a:pPr indent="0" lvl="0" marL="0" marR="0" rtl="0" algn="l">
              <a:lnSpc>
                <a:spcPct val="100000"/>
              </a:lnSpc>
              <a:spcBef>
                <a:spcPts val="0"/>
              </a:spcBef>
              <a:spcAft>
                <a:spcPts val="0"/>
              </a:spcAft>
              <a:buNone/>
            </a:pPr>
            <a:r>
              <a:rPr lang="en-ID" sz="1600">
                <a:solidFill>
                  <a:srgbClr val="244061"/>
                </a:solidFill>
                <a:latin typeface="Tahoma"/>
                <a:ea typeface="Tahoma"/>
                <a:cs typeface="Tahoma"/>
                <a:sym typeface="Tahoma"/>
              </a:rPr>
              <a:t>C</a:t>
            </a:r>
            <a:r>
              <a:rPr lang="en-ID" sz="1600">
                <a:solidFill>
                  <a:srgbClr val="244061"/>
                </a:solidFill>
                <a:latin typeface="Tahoma"/>
                <a:ea typeface="Tahoma"/>
                <a:cs typeface="Tahoma"/>
                <a:sym typeface="Tahoma"/>
              </a:rPr>
              <a:t>ustomer yang single lebih cenderung berpotensi gagal bayar (default) dibandingkan customer married</a:t>
            </a:r>
            <a:endParaRPr/>
          </a:p>
        </p:txBody>
      </p:sp>
      <p:pic>
        <p:nvPicPr>
          <p:cNvPr id="617" name="Google Shape;617;p25"/>
          <p:cNvPicPr preferRelativeResize="0"/>
          <p:nvPr/>
        </p:nvPicPr>
        <p:blipFill rotWithShape="1">
          <a:blip r:embed="rId10">
            <a:alphaModFix/>
          </a:blip>
          <a:srcRect b="66585" l="0" r="0" t="0"/>
          <a:stretch/>
        </p:blipFill>
        <p:spPr>
          <a:xfrm>
            <a:off x="183201" y="1109950"/>
            <a:ext cx="3801100" cy="2555677"/>
          </a:xfrm>
          <a:prstGeom prst="rect">
            <a:avLst/>
          </a:prstGeom>
          <a:noFill/>
          <a:ln>
            <a:noFill/>
          </a:ln>
        </p:spPr>
      </p:pic>
      <p:pic>
        <p:nvPicPr>
          <p:cNvPr id="618" name="Google Shape;618;p25"/>
          <p:cNvPicPr preferRelativeResize="0"/>
          <p:nvPr/>
        </p:nvPicPr>
        <p:blipFill rotWithShape="1">
          <a:blip r:embed="rId11">
            <a:alphaModFix/>
          </a:blip>
          <a:srcRect b="0" l="0" r="0" t="0"/>
          <a:stretch/>
        </p:blipFill>
        <p:spPr>
          <a:xfrm>
            <a:off x="4176498" y="1471467"/>
            <a:ext cx="4159019" cy="193539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26"/>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624" name="Google Shape;624;p26"/>
          <p:cNvGrpSpPr/>
          <p:nvPr/>
        </p:nvGrpSpPr>
        <p:grpSpPr>
          <a:xfrm>
            <a:off x="8429243" y="38"/>
            <a:ext cx="715010" cy="2898991"/>
            <a:chOff x="8429243" y="38"/>
            <a:chExt cx="715010" cy="2898991"/>
          </a:xfrm>
        </p:grpSpPr>
        <p:sp>
          <p:nvSpPr>
            <p:cNvPr id="625" name="Google Shape;625;p26"/>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26"/>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6"/>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26"/>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26"/>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26"/>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26"/>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26"/>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26"/>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34" name="Google Shape;634;p26"/>
          <p:cNvGrpSpPr/>
          <p:nvPr/>
        </p:nvGrpSpPr>
        <p:grpSpPr>
          <a:xfrm>
            <a:off x="713231" y="4791418"/>
            <a:ext cx="1429766" cy="352425"/>
            <a:chOff x="713231" y="4791418"/>
            <a:chExt cx="1429766" cy="352425"/>
          </a:xfrm>
        </p:grpSpPr>
        <p:sp>
          <p:nvSpPr>
            <p:cNvPr id="635" name="Google Shape;635;p26"/>
            <p:cNvSpPr/>
            <p:nvPr/>
          </p:nvSpPr>
          <p:spPr>
            <a:xfrm>
              <a:off x="713231" y="4791418"/>
              <a:ext cx="715010" cy="352425"/>
            </a:xfrm>
            <a:custGeom>
              <a:rect b="b" l="l" r="r" t="t"/>
              <a:pathLst>
                <a:path extrusionOk="0" h="352425" w="715010">
                  <a:moveTo>
                    <a:pt x="0" y="352049"/>
                  </a:moveTo>
                  <a:lnTo>
                    <a:pt x="714756" y="352049"/>
                  </a:lnTo>
                  <a:lnTo>
                    <a:pt x="714756" y="0"/>
                  </a:lnTo>
                  <a:lnTo>
                    <a:pt x="0" y="0"/>
                  </a:lnTo>
                  <a:lnTo>
                    <a:pt x="0" y="352049"/>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26"/>
            <p:cNvSpPr/>
            <p:nvPr/>
          </p:nvSpPr>
          <p:spPr>
            <a:xfrm>
              <a:off x="1427987" y="4791418"/>
              <a:ext cx="715010" cy="352425"/>
            </a:xfrm>
            <a:custGeom>
              <a:rect b="b" l="l" r="r" t="t"/>
              <a:pathLst>
                <a:path extrusionOk="0" h="352425" w="715010">
                  <a:moveTo>
                    <a:pt x="0" y="352049"/>
                  </a:moveTo>
                  <a:lnTo>
                    <a:pt x="714692" y="352049"/>
                  </a:lnTo>
                  <a:lnTo>
                    <a:pt x="714692" y="0"/>
                  </a:lnTo>
                  <a:lnTo>
                    <a:pt x="0" y="0"/>
                  </a:lnTo>
                  <a:lnTo>
                    <a:pt x="0" y="352049"/>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37" name="Google Shape;637;p26"/>
          <p:cNvGrpSpPr/>
          <p:nvPr/>
        </p:nvGrpSpPr>
        <p:grpSpPr>
          <a:xfrm>
            <a:off x="0" y="3715511"/>
            <a:ext cx="2142997" cy="1428528"/>
            <a:chOff x="0" y="3715511"/>
            <a:chExt cx="2142997" cy="1428528"/>
          </a:xfrm>
        </p:grpSpPr>
        <p:sp>
          <p:nvSpPr>
            <p:cNvPr id="638" name="Google Shape;638;p26"/>
            <p:cNvSpPr/>
            <p:nvPr/>
          </p:nvSpPr>
          <p:spPr>
            <a:xfrm>
              <a:off x="0" y="3715511"/>
              <a:ext cx="713740" cy="715010"/>
            </a:xfrm>
            <a:custGeom>
              <a:rect b="b" l="l" r="r" t="t"/>
              <a:pathLst>
                <a:path extrusionOk="0" h="715010" w="713740">
                  <a:moveTo>
                    <a:pt x="0" y="0"/>
                  </a:moveTo>
                  <a:lnTo>
                    <a:pt x="0" y="714756"/>
                  </a:lnTo>
                  <a:lnTo>
                    <a:pt x="713206" y="714756"/>
                  </a:lnTo>
                  <a:lnTo>
                    <a:pt x="711561" y="665804"/>
                  </a:lnTo>
                  <a:lnTo>
                    <a:pt x="706698" y="617740"/>
                  </a:lnTo>
                  <a:lnTo>
                    <a:pt x="698721" y="570669"/>
                  </a:lnTo>
                  <a:lnTo>
                    <a:pt x="687737" y="524699"/>
                  </a:lnTo>
                  <a:lnTo>
                    <a:pt x="673853" y="479935"/>
                  </a:lnTo>
                  <a:lnTo>
                    <a:pt x="657175" y="436484"/>
                  </a:lnTo>
                  <a:lnTo>
                    <a:pt x="637807" y="394452"/>
                  </a:lnTo>
                  <a:lnTo>
                    <a:pt x="615857" y="353946"/>
                  </a:lnTo>
                  <a:lnTo>
                    <a:pt x="591431" y="315071"/>
                  </a:lnTo>
                  <a:lnTo>
                    <a:pt x="564635" y="277933"/>
                  </a:lnTo>
                  <a:lnTo>
                    <a:pt x="535574" y="242640"/>
                  </a:lnTo>
                  <a:lnTo>
                    <a:pt x="504355" y="209297"/>
                  </a:lnTo>
                  <a:lnTo>
                    <a:pt x="471084" y="178011"/>
                  </a:lnTo>
                  <a:lnTo>
                    <a:pt x="435866" y="148888"/>
                  </a:lnTo>
                  <a:lnTo>
                    <a:pt x="398809" y="122034"/>
                  </a:lnTo>
                  <a:lnTo>
                    <a:pt x="360018" y="97555"/>
                  </a:lnTo>
                  <a:lnTo>
                    <a:pt x="319599" y="75559"/>
                  </a:lnTo>
                  <a:lnTo>
                    <a:pt x="277659" y="56150"/>
                  </a:lnTo>
                  <a:lnTo>
                    <a:pt x="234303" y="39436"/>
                  </a:lnTo>
                  <a:lnTo>
                    <a:pt x="189637" y="25522"/>
                  </a:lnTo>
                  <a:lnTo>
                    <a:pt x="143768" y="14515"/>
                  </a:lnTo>
                  <a:lnTo>
                    <a:pt x="96801" y="6522"/>
                  </a:lnTo>
                  <a:lnTo>
                    <a:pt x="48843" y="1648"/>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26"/>
            <p:cNvSpPr/>
            <p:nvPr/>
          </p:nvSpPr>
          <p:spPr>
            <a:xfrm>
              <a:off x="0" y="4430299"/>
              <a:ext cx="713740" cy="713740"/>
            </a:xfrm>
            <a:custGeom>
              <a:rect b="b" l="l" r="r" t="t"/>
              <a:pathLst>
                <a:path extrusionOk="0" h="713739" w="713740">
                  <a:moveTo>
                    <a:pt x="713206" y="0"/>
                  </a:moveTo>
                  <a:lnTo>
                    <a:pt x="0" y="0"/>
                  </a:lnTo>
                  <a:lnTo>
                    <a:pt x="0" y="713168"/>
                  </a:lnTo>
                  <a:lnTo>
                    <a:pt x="713206" y="713168"/>
                  </a:lnTo>
                  <a:lnTo>
                    <a:pt x="71320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26"/>
            <p:cNvSpPr/>
            <p:nvPr/>
          </p:nvSpPr>
          <p:spPr>
            <a:xfrm>
              <a:off x="713231" y="4430293"/>
              <a:ext cx="715010" cy="361315"/>
            </a:xfrm>
            <a:custGeom>
              <a:rect b="b" l="l" r="r" t="t"/>
              <a:pathLst>
                <a:path extrusionOk="0" h="361314" w="715010">
                  <a:moveTo>
                    <a:pt x="714756" y="0"/>
                  </a:moveTo>
                  <a:lnTo>
                    <a:pt x="0" y="0"/>
                  </a:lnTo>
                  <a:lnTo>
                    <a:pt x="0" y="361124"/>
                  </a:lnTo>
                  <a:lnTo>
                    <a:pt x="714756" y="361124"/>
                  </a:lnTo>
                  <a:lnTo>
                    <a:pt x="71475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26"/>
            <p:cNvSpPr/>
            <p:nvPr/>
          </p:nvSpPr>
          <p:spPr>
            <a:xfrm>
              <a:off x="1427987" y="4430293"/>
              <a:ext cx="715010" cy="361315"/>
            </a:xfrm>
            <a:custGeom>
              <a:rect b="b" l="l" r="r" t="t"/>
              <a:pathLst>
                <a:path extrusionOk="0" h="361314" w="715010">
                  <a:moveTo>
                    <a:pt x="714692" y="0"/>
                  </a:moveTo>
                  <a:lnTo>
                    <a:pt x="0" y="0"/>
                  </a:lnTo>
                  <a:lnTo>
                    <a:pt x="0" y="361124"/>
                  </a:lnTo>
                  <a:lnTo>
                    <a:pt x="714692" y="361124"/>
                  </a:lnTo>
                  <a:lnTo>
                    <a:pt x="71469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2" name="Google Shape;642;p26"/>
            <p:cNvPicPr preferRelativeResize="0"/>
            <p:nvPr/>
          </p:nvPicPr>
          <p:blipFill rotWithShape="1">
            <a:blip r:embed="rId4">
              <a:alphaModFix/>
            </a:blip>
            <a:srcRect b="0" l="0" r="0" t="0"/>
            <a:stretch/>
          </p:blipFill>
          <p:spPr>
            <a:xfrm>
              <a:off x="1161313" y="4546166"/>
              <a:ext cx="131038" cy="129465"/>
            </a:xfrm>
            <a:prstGeom prst="rect">
              <a:avLst/>
            </a:prstGeom>
            <a:noFill/>
            <a:ln>
              <a:noFill/>
            </a:ln>
          </p:spPr>
        </p:pic>
        <p:pic>
          <p:nvPicPr>
            <p:cNvPr id="643" name="Google Shape;643;p26"/>
            <p:cNvPicPr preferRelativeResize="0"/>
            <p:nvPr/>
          </p:nvPicPr>
          <p:blipFill rotWithShape="1">
            <a:blip r:embed="rId5">
              <a:alphaModFix/>
            </a:blip>
            <a:srcRect b="0" l="0" r="0" t="0"/>
            <a:stretch/>
          </p:blipFill>
          <p:spPr>
            <a:xfrm>
              <a:off x="1005865" y="4545761"/>
              <a:ext cx="131038" cy="129870"/>
            </a:xfrm>
            <a:prstGeom prst="rect">
              <a:avLst/>
            </a:prstGeom>
            <a:noFill/>
            <a:ln>
              <a:noFill/>
            </a:ln>
          </p:spPr>
        </p:pic>
        <p:pic>
          <p:nvPicPr>
            <p:cNvPr id="644" name="Google Shape;644;p26"/>
            <p:cNvPicPr preferRelativeResize="0"/>
            <p:nvPr/>
          </p:nvPicPr>
          <p:blipFill rotWithShape="1">
            <a:blip r:embed="rId6">
              <a:alphaModFix/>
            </a:blip>
            <a:srcRect b="0" l="0" r="0" t="0"/>
            <a:stretch/>
          </p:blipFill>
          <p:spPr>
            <a:xfrm>
              <a:off x="850392" y="4546166"/>
              <a:ext cx="131025" cy="129465"/>
            </a:xfrm>
            <a:prstGeom prst="rect">
              <a:avLst/>
            </a:prstGeom>
            <a:noFill/>
            <a:ln>
              <a:noFill/>
            </a:ln>
          </p:spPr>
        </p:pic>
        <p:pic>
          <p:nvPicPr>
            <p:cNvPr id="645" name="Google Shape;645;p26"/>
            <p:cNvPicPr preferRelativeResize="0"/>
            <p:nvPr/>
          </p:nvPicPr>
          <p:blipFill rotWithShape="1">
            <a:blip r:embed="rId7">
              <a:alphaModFix/>
            </a:blip>
            <a:srcRect b="0" l="0" r="0" t="0"/>
            <a:stretch/>
          </p:blipFill>
          <p:spPr>
            <a:xfrm>
              <a:off x="1874520" y="4904231"/>
              <a:ext cx="131063" cy="131064"/>
            </a:xfrm>
            <a:prstGeom prst="rect">
              <a:avLst/>
            </a:prstGeom>
            <a:noFill/>
            <a:ln>
              <a:noFill/>
            </a:ln>
          </p:spPr>
        </p:pic>
        <p:pic>
          <p:nvPicPr>
            <p:cNvPr id="646" name="Google Shape;646;p26"/>
            <p:cNvPicPr preferRelativeResize="0"/>
            <p:nvPr/>
          </p:nvPicPr>
          <p:blipFill rotWithShape="1">
            <a:blip r:embed="rId8">
              <a:alphaModFix/>
            </a:blip>
            <a:srcRect b="0" l="0" r="0" t="0"/>
            <a:stretch/>
          </p:blipFill>
          <p:spPr>
            <a:xfrm>
              <a:off x="1719071" y="4904231"/>
              <a:ext cx="131063" cy="131064"/>
            </a:xfrm>
            <a:prstGeom prst="rect">
              <a:avLst/>
            </a:prstGeom>
            <a:noFill/>
            <a:ln>
              <a:noFill/>
            </a:ln>
          </p:spPr>
        </p:pic>
        <p:pic>
          <p:nvPicPr>
            <p:cNvPr id="647" name="Google Shape;647;p26"/>
            <p:cNvPicPr preferRelativeResize="0"/>
            <p:nvPr/>
          </p:nvPicPr>
          <p:blipFill rotWithShape="1">
            <a:blip r:embed="rId9">
              <a:alphaModFix/>
            </a:blip>
            <a:srcRect b="0" l="0" r="0" t="0"/>
            <a:stretch/>
          </p:blipFill>
          <p:spPr>
            <a:xfrm>
              <a:off x="1563623" y="4904546"/>
              <a:ext cx="131063" cy="130749"/>
            </a:xfrm>
            <a:prstGeom prst="rect">
              <a:avLst/>
            </a:prstGeom>
            <a:noFill/>
            <a:ln>
              <a:noFill/>
            </a:ln>
          </p:spPr>
        </p:pic>
        <p:sp>
          <p:nvSpPr>
            <p:cNvPr id="648" name="Google Shape;648;p26"/>
            <p:cNvSpPr/>
            <p:nvPr/>
          </p:nvSpPr>
          <p:spPr>
            <a:xfrm>
              <a:off x="1523" y="4430293"/>
              <a:ext cx="713740" cy="713740"/>
            </a:xfrm>
            <a:custGeom>
              <a:rect b="b" l="l" r="r" t="t"/>
              <a:pathLst>
                <a:path extrusionOk="0" h="713739" w="713740">
                  <a:moveTo>
                    <a:pt x="0" y="0"/>
                  </a:moveTo>
                  <a:lnTo>
                    <a:pt x="1644" y="48841"/>
                  </a:lnTo>
                  <a:lnTo>
                    <a:pt x="6508" y="96798"/>
                  </a:lnTo>
                  <a:lnTo>
                    <a:pt x="14485" y="143763"/>
                  </a:lnTo>
                  <a:lnTo>
                    <a:pt x="25468" y="189630"/>
                  </a:lnTo>
                  <a:lnTo>
                    <a:pt x="39353" y="234294"/>
                  </a:lnTo>
                  <a:lnTo>
                    <a:pt x="56032" y="277648"/>
                  </a:lnTo>
                  <a:lnTo>
                    <a:pt x="75399" y="319587"/>
                  </a:lnTo>
                  <a:lnTo>
                    <a:pt x="97349" y="360004"/>
                  </a:lnTo>
                  <a:lnTo>
                    <a:pt x="121776" y="398793"/>
                  </a:lnTo>
                  <a:lnTo>
                    <a:pt x="148573" y="435849"/>
                  </a:lnTo>
                  <a:lnTo>
                    <a:pt x="177634" y="471064"/>
                  </a:lnTo>
                  <a:lnTo>
                    <a:pt x="208854" y="504334"/>
                  </a:lnTo>
                  <a:lnTo>
                    <a:pt x="242126" y="535551"/>
                  </a:lnTo>
                  <a:lnTo>
                    <a:pt x="277344" y="564611"/>
                  </a:lnTo>
                  <a:lnTo>
                    <a:pt x="314403" y="591406"/>
                  </a:lnTo>
                  <a:lnTo>
                    <a:pt x="353195" y="615831"/>
                  </a:lnTo>
                  <a:lnTo>
                    <a:pt x="393615" y="637779"/>
                  </a:lnTo>
                  <a:lnTo>
                    <a:pt x="435558" y="657146"/>
                  </a:lnTo>
                  <a:lnTo>
                    <a:pt x="478916" y="673823"/>
                  </a:lnTo>
                  <a:lnTo>
                    <a:pt x="523583" y="687707"/>
                  </a:lnTo>
                  <a:lnTo>
                    <a:pt x="569455" y="698690"/>
                  </a:lnTo>
                  <a:lnTo>
                    <a:pt x="616424" y="706666"/>
                  </a:lnTo>
                  <a:lnTo>
                    <a:pt x="664385" y="711529"/>
                  </a:lnTo>
                  <a:lnTo>
                    <a:pt x="713232" y="713174"/>
                  </a:lnTo>
                  <a:lnTo>
                    <a:pt x="711582" y="664333"/>
                  </a:lnTo>
                  <a:lnTo>
                    <a:pt x="706705" y="616377"/>
                  </a:lnTo>
                  <a:lnTo>
                    <a:pt x="698708" y="569413"/>
                  </a:lnTo>
                  <a:lnTo>
                    <a:pt x="687697" y="523546"/>
                  </a:lnTo>
                  <a:lnTo>
                    <a:pt x="673782" y="478882"/>
                  </a:lnTo>
                  <a:lnTo>
                    <a:pt x="657067" y="435528"/>
                  </a:lnTo>
                  <a:lnTo>
                    <a:pt x="637662" y="393589"/>
                  </a:lnTo>
                  <a:lnTo>
                    <a:pt x="615673" y="353172"/>
                  </a:lnTo>
                  <a:lnTo>
                    <a:pt x="591207" y="314383"/>
                  </a:lnTo>
                  <a:lnTo>
                    <a:pt x="564373" y="277328"/>
                  </a:lnTo>
                  <a:lnTo>
                    <a:pt x="535276" y="242112"/>
                  </a:lnTo>
                  <a:lnTo>
                    <a:pt x="504024" y="208842"/>
                  </a:lnTo>
                  <a:lnTo>
                    <a:pt x="470726" y="177625"/>
                  </a:lnTo>
                  <a:lnTo>
                    <a:pt x="435487" y="148565"/>
                  </a:lnTo>
                  <a:lnTo>
                    <a:pt x="398415" y="121769"/>
                  </a:lnTo>
                  <a:lnTo>
                    <a:pt x="359618" y="97344"/>
                  </a:lnTo>
                  <a:lnTo>
                    <a:pt x="319203" y="75395"/>
                  </a:lnTo>
                  <a:lnTo>
                    <a:pt x="277277" y="56029"/>
                  </a:lnTo>
                  <a:lnTo>
                    <a:pt x="233947" y="39351"/>
                  </a:lnTo>
                  <a:lnTo>
                    <a:pt x="189321" y="25467"/>
                  </a:lnTo>
                  <a:lnTo>
                    <a:pt x="143506" y="14484"/>
                  </a:lnTo>
                  <a:lnTo>
                    <a:pt x="96609" y="6508"/>
                  </a:lnTo>
                  <a:lnTo>
                    <a:pt x="48738" y="164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49" name="Google Shape;649;p26"/>
          <p:cNvSpPr txBox="1"/>
          <p:nvPr/>
        </p:nvSpPr>
        <p:spPr>
          <a:xfrm>
            <a:off x="2556025" y="3934625"/>
            <a:ext cx="6048000" cy="744000"/>
          </a:xfrm>
          <a:prstGeom prst="rect">
            <a:avLst/>
          </a:prstGeom>
          <a:noFill/>
          <a:ln>
            <a:noFill/>
          </a:ln>
        </p:spPr>
        <p:txBody>
          <a:bodyPr anchorCtr="0" anchor="t" bIns="0" lIns="0" spcFirstLastPara="1" rIns="0" wrap="square" tIns="5075">
            <a:spAutoFit/>
          </a:bodyPr>
          <a:lstStyle/>
          <a:p>
            <a:pPr indent="0" lvl="0" marL="0" marR="0" rtl="0" algn="l">
              <a:lnSpc>
                <a:spcPct val="100000"/>
              </a:lnSpc>
              <a:spcBef>
                <a:spcPts val="0"/>
              </a:spcBef>
              <a:spcAft>
                <a:spcPts val="0"/>
              </a:spcAft>
              <a:buNone/>
            </a:pPr>
            <a:r>
              <a:rPr lang="en-ID" sz="1600">
                <a:solidFill>
                  <a:srgbClr val="244061"/>
                </a:solidFill>
                <a:latin typeface="Tahoma"/>
                <a:ea typeface="Tahoma"/>
                <a:cs typeface="Tahoma"/>
                <a:sym typeface="Tahoma"/>
              </a:rPr>
              <a:t>C</a:t>
            </a:r>
            <a:r>
              <a:rPr lang="en-ID" sz="1600">
                <a:solidFill>
                  <a:srgbClr val="244061"/>
                </a:solidFill>
                <a:latin typeface="Tahoma"/>
                <a:ea typeface="Tahoma"/>
                <a:cs typeface="Tahoma"/>
                <a:sym typeface="Tahoma"/>
              </a:rPr>
              <a:t>ustomer yang memiliki rumah sewa (rented) cenderung memiliki potensi gagal bayar yang lebih tinggi dibandingkan customer yang memiliki rumah pribadi atau tidak memiliki rumah/sewa</a:t>
            </a:r>
            <a:endParaRPr sz="1600">
              <a:solidFill>
                <a:srgbClr val="244061"/>
              </a:solidFill>
              <a:latin typeface="Tahoma"/>
              <a:ea typeface="Tahoma"/>
              <a:cs typeface="Tahoma"/>
              <a:sym typeface="Tahoma"/>
            </a:endParaRPr>
          </a:p>
        </p:txBody>
      </p:sp>
      <p:pic>
        <p:nvPicPr>
          <p:cNvPr id="650" name="Google Shape;650;p26"/>
          <p:cNvPicPr preferRelativeResize="0"/>
          <p:nvPr/>
        </p:nvPicPr>
        <p:blipFill rotWithShape="1">
          <a:blip r:embed="rId10">
            <a:alphaModFix/>
          </a:blip>
          <a:srcRect b="33481" l="0" r="0" t="33108"/>
          <a:stretch/>
        </p:blipFill>
        <p:spPr>
          <a:xfrm>
            <a:off x="200104" y="1073438"/>
            <a:ext cx="3812971" cy="2563364"/>
          </a:xfrm>
          <a:prstGeom prst="rect">
            <a:avLst/>
          </a:prstGeom>
          <a:noFill/>
          <a:ln>
            <a:noFill/>
          </a:ln>
        </p:spPr>
      </p:pic>
      <p:pic>
        <p:nvPicPr>
          <p:cNvPr id="651" name="Google Shape;651;p26"/>
          <p:cNvPicPr preferRelativeResize="0"/>
          <p:nvPr/>
        </p:nvPicPr>
        <p:blipFill rotWithShape="1">
          <a:blip r:embed="rId11">
            <a:alphaModFix/>
          </a:blip>
          <a:srcRect b="0" l="0" r="0" t="0"/>
          <a:stretch/>
        </p:blipFill>
        <p:spPr>
          <a:xfrm>
            <a:off x="4137019" y="1543049"/>
            <a:ext cx="4167456" cy="1420750"/>
          </a:xfrm>
          <a:prstGeom prst="rect">
            <a:avLst/>
          </a:prstGeom>
          <a:noFill/>
          <a:ln>
            <a:noFill/>
          </a:ln>
        </p:spPr>
      </p:pic>
      <p:sp>
        <p:nvSpPr>
          <p:cNvPr id="652" name="Google Shape;652;p26"/>
          <p:cNvSpPr txBox="1"/>
          <p:nvPr>
            <p:ph type="title"/>
          </p:nvPr>
        </p:nvSpPr>
        <p:spPr>
          <a:xfrm>
            <a:off x="336050" y="242975"/>
            <a:ext cx="63018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 </a:t>
            </a:r>
            <a:r>
              <a:rPr lang="en-ID">
                <a:solidFill>
                  <a:srgbClr val="134F5C"/>
                </a:solidFill>
              </a:rPr>
              <a:t>House Ownership</a:t>
            </a:r>
            <a:endParaRPr>
              <a:solidFill>
                <a:srgbClr val="134F5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p:nvPr/>
        </p:nvSpPr>
        <p:spPr>
          <a:xfrm>
            <a:off x="1427988" y="0"/>
            <a:ext cx="723900" cy="733425"/>
          </a:xfrm>
          <a:custGeom>
            <a:rect b="b" l="l" r="r" t="t"/>
            <a:pathLst>
              <a:path extrusionOk="0" h="733425" w="723900">
                <a:moveTo>
                  <a:pt x="361442" y="0"/>
                </a:moveTo>
                <a:lnTo>
                  <a:pt x="0" y="0"/>
                </a:lnTo>
                <a:lnTo>
                  <a:pt x="0" y="733044"/>
                </a:lnTo>
                <a:lnTo>
                  <a:pt x="361442" y="733044"/>
                </a:lnTo>
                <a:lnTo>
                  <a:pt x="410592" y="729690"/>
                </a:lnTo>
                <a:lnTo>
                  <a:pt x="457743" y="719923"/>
                </a:lnTo>
                <a:lnTo>
                  <a:pt x="502461" y="704181"/>
                </a:lnTo>
                <a:lnTo>
                  <a:pt x="544312" y="682902"/>
                </a:lnTo>
                <a:lnTo>
                  <a:pt x="582863" y="656526"/>
                </a:lnTo>
                <a:lnTo>
                  <a:pt x="617680" y="625490"/>
                </a:lnTo>
                <a:lnTo>
                  <a:pt x="648330" y="590235"/>
                </a:lnTo>
                <a:lnTo>
                  <a:pt x="674379" y="551198"/>
                </a:lnTo>
                <a:lnTo>
                  <a:pt x="695394" y="508819"/>
                </a:lnTo>
                <a:lnTo>
                  <a:pt x="710941" y="463536"/>
                </a:lnTo>
                <a:lnTo>
                  <a:pt x="720588" y="415788"/>
                </a:lnTo>
                <a:lnTo>
                  <a:pt x="723900" y="366013"/>
                </a:lnTo>
                <a:lnTo>
                  <a:pt x="720588" y="316499"/>
                </a:lnTo>
                <a:lnTo>
                  <a:pt x="710941" y="268963"/>
                </a:lnTo>
                <a:lnTo>
                  <a:pt x="695394" y="223849"/>
                </a:lnTo>
                <a:lnTo>
                  <a:pt x="674379" y="181600"/>
                </a:lnTo>
                <a:lnTo>
                  <a:pt x="648330" y="142660"/>
                </a:lnTo>
                <a:lnTo>
                  <a:pt x="617680" y="107473"/>
                </a:lnTo>
                <a:lnTo>
                  <a:pt x="582863" y="76482"/>
                </a:lnTo>
                <a:lnTo>
                  <a:pt x="544312" y="50132"/>
                </a:lnTo>
                <a:lnTo>
                  <a:pt x="502461" y="28864"/>
                </a:lnTo>
                <a:lnTo>
                  <a:pt x="457743" y="13124"/>
                </a:lnTo>
                <a:lnTo>
                  <a:pt x="410592" y="3355"/>
                </a:lnTo>
                <a:lnTo>
                  <a:pt x="36144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9" name="Google Shape;129;p2"/>
          <p:cNvGrpSpPr/>
          <p:nvPr/>
        </p:nvGrpSpPr>
        <p:grpSpPr>
          <a:xfrm>
            <a:off x="32" y="0"/>
            <a:ext cx="1449711" cy="733463"/>
            <a:chOff x="32" y="0"/>
            <a:chExt cx="1449711" cy="733463"/>
          </a:xfrm>
        </p:grpSpPr>
        <p:sp>
          <p:nvSpPr>
            <p:cNvPr id="130" name="Google Shape;130;p2"/>
            <p:cNvSpPr/>
            <p:nvPr/>
          </p:nvSpPr>
          <p:spPr>
            <a:xfrm>
              <a:off x="32" y="38"/>
              <a:ext cx="725805" cy="733425"/>
            </a:xfrm>
            <a:custGeom>
              <a:rect b="b" l="l" r="r" t="t"/>
              <a:pathLst>
                <a:path extrusionOk="0" h="733425" w="725805">
                  <a:moveTo>
                    <a:pt x="725360" y="0"/>
                  </a:moveTo>
                  <a:lnTo>
                    <a:pt x="0" y="0"/>
                  </a:lnTo>
                  <a:lnTo>
                    <a:pt x="0" y="733005"/>
                  </a:lnTo>
                  <a:lnTo>
                    <a:pt x="725360" y="733005"/>
                  </a:lnTo>
                  <a:lnTo>
                    <a:pt x="72536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p:nvPr/>
          </p:nvSpPr>
          <p:spPr>
            <a:xfrm>
              <a:off x="1556" y="9144"/>
              <a:ext cx="723900" cy="723900"/>
            </a:xfrm>
            <a:custGeom>
              <a:rect b="b" l="l" r="r" t="t"/>
              <a:pathLst>
                <a:path extrusionOk="0" h="723900" w="723900">
                  <a:moveTo>
                    <a:pt x="0" y="0"/>
                  </a:moveTo>
                  <a:lnTo>
                    <a:pt x="1539" y="47610"/>
                  </a:lnTo>
                  <a:lnTo>
                    <a:pt x="6092" y="94396"/>
                  </a:lnTo>
                  <a:lnTo>
                    <a:pt x="13566" y="140262"/>
                  </a:lnTo>
                  <a:lnTo>
                    <a:pt x="23863" y="185114"/>
                  </a:lnTo>
                  <a:lnTo>
                    <a:pt x="36890" y="228856"/>
                  </a:lnTo>
                  <a:lnTo>
                    <a:pt x="52550" y="271392"/>
                  </a:lnTo>
                  <a:lnTo>
                    <a:pt x="70749" y="312628"/>
                  </a:lnTo>
                  <a:lnTo>
                    <a:pt x="91391" y="352467"/>
                  </a:lnTo>
                  <a:lnTo>
                    <a:pt x="114382" y="390816"/>
                  </a:lnTo>
                  <a:lnTo>
                    <a:pt x="139624" y="427579"/>
                  </a:lnTo>
                  <a:lnTo>
                    <a:pt x="167025" y="462660"/>
                  </a:lnTo>
                  <a:lnTo>
                    <a:pt x="196487" y="495965"/>
                  </a:lnTo>
                  <a:lnTo>
                    <a:pt x="227917" y="527397"/>
                  </a:lnTo>
                  <a:lnTo>
                    <a:pt x="261218" y="556862"/>
                  </a:lnTo>
                  <a:lnTo>
                    <a:pt x="296296" y="584265"/>
                  </a:lnTo>
                  <a:lnTo>
                    <a:pt x="333056" y="609509"/>
                  </a:lnTo>
                  <a:lnTo>
                    <a:pt x="371401" y="632501"/>
                  </a:lnTo>
                  <a:lnTo>
                    <a:pt x="411237" y="653145"/>
                  </a:lnTo>
                  <a:lnTo>
                    <a:pt x="452468" y="671345"/>
                  </a:lnTo>
                  <a:lnTo>
                    <a:pt x="495000" y="687007"/>
                  </a:lnTo>
                  <a:lnTo>
                    <a:pt x="538737" y="700034"/>
                  </a:lnTo>
                  <a:lnTo>
                    <a:pt x="583583" y="710332"/>
                  </a:lnTo>
                  <a:lnTo>
                    <a:pt x="629444" y="717806"/>
                  </a:lnTo>
                  <a:lnTo>
                    <a:pt x="676225" y="722360"/>
                  </a:lnTo>
                  <a:lnTo>
                    <a:pt x="723829" y="723900"/>
                  </a:lnTo>
                  <a:lnTo>
                    <a:pt x="722286" y="676289"/>
                  </a:lnTo>
                  <a:lnTo>
                    <a:pt x="717719" y="629503"/>
                  </a:lnTo>
                  <a:lnTo>
                    <a:pt x="710226" y="583637"/>
                  </a:lnTo>
                  <a:lnTo>
                    <a:pt x="699903" y="538785"/>
                  </a:lnTo>
                  <a:lnTo>
                    <a:pt x="686847" y="495043"/>
                  </a:lnTo>
                  <a:lnTo>
                    <a:pt x="671152" y="452507"/>
                  </a:lnTo>
                  <a:lnTo>
                    <a:pt x="652917" y="411271"/>
                  </a:lnTo>
                  <a:lnTo>
                    <a:pt x="632237" y="371432"/>
                  </a:lnTo>
                  <a:lnTo>
                    <a:pt x="609209" y="333083"/>
                  </a:lnTo>
                  <a:lnTo>
                    <a:pt x="583928" y="296320"/>
                  </a:lnTo>
                  <a:lnTo>
                    <a:pt x="556492" y="261239"/>
                  </a:lnTo>
                  <a:lnTo>
                    <a:pt x="526997" y="227934"/>
                  </a:lnTo>
                  <a:lnTo>
                    <a:pt x="495538" y="196502"/>
                  </a:lnTo>
                  <a:lnTo>
                    <a:pt x="462213" y="167037"/>
                  </a:lnTo>
                  <a:lnTo>
                    <a:pt x="427118" y="139634"/>
                  </a:lnTo>
                  <a:lnTo>
                    <a:pt x="390349" y="114390"/>
                  </a:lnTo>
                  <a:lnTo>
                    <a:pt x="352002" y="91398"/>
                  </a:lnTo>
                  <a:lnTo>
                    <a:pt x="312174" y="70754"/>
                  </a:lnTo>
                  <a:lnTo>
                    <a:pt x="270962" y="52554"/>
                  </a:lnTo>
                  <a:lnTo>
                    <a:pt x="228460" y="36892"/>
                  </a:lnTo>
                  <a:lnTo>
                    <a:pt x="184767" y="23865"/>
                  </a:lnTo>
                  <a:lnTo>
                    <a:pt x="139978" y="13567"/>
                  </a:lnTo>
                  <a:lnTo>
                    <a:pt x="94189" y="6093"/>
                  </a:lnTo>
                  <a:lnTo>
                    <a:pt x="47498" y="1539"/>
                  </a:lnTo>
                  <a:lnTo>
                    <a:pt x="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
            <p:cNvSpPr/>
            <p:nvPr/>
          </p:nvSpPr>
          <p:spPr>
            <a:xfrm>
              <a:off x="723938" y="0"/>
              <a:ext cx="725805" cy="733425"/>
            </a:xfrm>
            <a:custGeom>
              <a:rect b="b" l="l" r="r" t="t"/>
              <a:pathLst>
                <a:path extrusionOk="0" h="733425" w="725805">
                  <a:moveTo>
                    <a:pt x="725385" y="0"/>
                  </a:moveTo>
                  <a:lnTo>
                    <a:pt x="0" y="0"/>
                  </a:lnTo>
                  <a:lnTo>
                    <a:pt x="0" y="733044"/>
                  </a:lnTo>
                  <a:lnTo>
                    <a:pt x="725385" y="733044"/>
                  </a:lnTo>
                  <a:lnTo>
                    <a:pt x="725385"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
            <p:cNvSpPr/>
            <p:nvPr/>
          </p:nvSpPr>
          <p:spPr>
            <a:xfrm>
              <a:off x="830580" y="210311"/>
              <a:ext cx="512445" cy="313690"/>
            </a:xfrm>
            <a:custGeom>
              <a:rect b="b" l="l" r="r" t="t"/>
              <a:pathLst>
                <a:path extrusionOk="0" h="313690" w="512444">
                  <a:moveTo>
                    <a:pt x="150837" y="155702"/>
                  </a:moveTo>
                  <a:lnTo>
                    <a:pt x="143167" y="107226"/>
                  </a:lnTo>
                  <a:lnTo>
                    <a:pt x="121805" y="64947"/>
                  </a:lnTo>
                  <a:lnTo>
                    <a:pt x="89204" y="31330"/>
                  </a:lnTo>
                  <a:lnTo>
                    <a:pt x="47777" y="8864"/>
                  </a:lnTo>
                  <a:lnTo>
                    <a:pt x="0" y="0"/>
                  </a:lnTo>
                  <a:lnTo>
                    <a:pt x="0" y="312420"/>
                  </a:lnTo>
                  <a:lnTo>
                    <a:pt x="47777" y="303136"/>
                  </a:lnTo>
                  <a:lnTo>
                    <a:pt x="89204" y="280390"/>
                  </a:lnTo>
                  <a:lnTo>
                    <a:pt x="121805" y="246621"/>
                  </a:lnTo>
                  <a:lnTo>
                    <a:pt x="143167" y="204254"/>
                  </a:lnTo>
                  <a:lnTo>
                    <a:pt x="150837" y="155702"/>
                  </a:lnTo>
                  <a:close/>
                </a:path>
                <a:path extrusionOk="0" h="313690" w="512444">
                  <a:moveTo>
                    <a:pt x="336804" y="156972"/>
                  </a:moveTo>
                  <a:lnTo>
                    <a:pt x="328701" y="106921"/>
                  </a:lnTo>
                  <a:lnTo>
                    <a:pt x="306184" y="63576"/>
                  </a:lnTo>
                  <a:lnTo>
                    <a:pt x="271868" y="29705"/>
                  </a:lnTo>
                  <a:lnTo>
                    <a:pt x="228371" y="8064"/>
                  </a:lnTo>
                  <a:lnTo>
                    <a:pt x="178346" y="1397"/>
                  </a:lnTo>
                  <a:lnTo>
                    <a:pt x="178346" y="313563"/>
                  </a:lnTo>
                  <a:lnTo>
                    <a:pt x="228371" y="306514"/>
                  </a:lnTo>
                  <a:lnTo>
                    <a:pt x="271868" y="284759"/>
                  </a:lnTo>
                  <a:lnTo>
                    <a:pt x="306184" y="250888"/>
                  </a:lnTo>
                  <a:lnTo>
                    <a:pt x="328701" y="207441"/>
                  </a:lnTo>
                  <a:lnTo>
                    <a:pt x="336804" y="156972"/>
                  </a:lnTo>
                  <a:close/>
                </a:path>
                <a:path extrusionOk="0" h="313690" w="512444">
                  <a:moveTo>
                    <a:pt x="512064" y="155702"/>
                  </a:moveTo>
                  <a:lnTo>
                    <a:pt x="504139" y="106260"/>
                  </a:lnTo>
                  <a:lnTo>
                    <a:pt x="482066" y="63487"/>
                  </a:lnTo>
                  <a:lnTo>
                    <a:pt x="448411" y="29870"/>
                  </a:lnTo>
                  <a:lnTo>
                    <a:pt x="405739" y="7886"/>
                  </a:lnTo>
                  <a:lnTo>
                    <a:pt x="356616" y="0"/>
                  </a:lnTo>
                  <a:lnTo>
                    <a:pt x="356616" y="312420"/>
                  </a:lnTo>
                  <a:lnTo>
                    <a:pt x="405739" y="304444"/>
                  </a:lnTo>
                  <a:lnTo>
                    <a:pt x="448411" y="282206"/>
                  </a:lnTo>
                  <a:lnTo>
                    <a:pt x="482066" y="248285"/>
                  </a:lnTo>
                  <a:lnTo>
                    <a:pt x="504126" y="205270"/>
                  </a:lnTo>
                  <a:lnTo>
                    <a:pt x="512064" y="155702"/>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 name="Google Shape;134;p2"/>
          <p:cNvGrpSpPr/>
          <p:nvPr/>
        </p:nvGrpSpPr>
        <p:grpSpPr>
          <a:xfrm>
            <a:off x="6989064" y="3694176"/>
            <a:ext cx="2155190" cy="1449362"/>
            <a:chOff x="6989064" y="3694176"/>
            <a:chExt cx="2155190" cy="1449362"/>
          </a:xfrm>
        </p:grpSpPr>
        <p:sp>
          <p:nvSpPr>
            <p:cNvPr id="135" name="Google Shape;135;p2"/>
            <p:cNvSpPr/>
            <p:nvPr/>
          </p:nvSpPr>
          <p:spPr>
            <a:xfrm>
              <a:off x="7703820" y="4419637"/>
              <a:ext cx="725805" cy="723900"/>
            </a:xfrm>
            <a:custGeom>
              <a:rect b="b" l="l" r="r" t="t"/>
              <a:pathLst>
                <a:path extrusionOk="0" h="723900" w="725804">
                  <a:moveTo>
                    <a:pt x="725424" y="0"/>
                  </a:moveTo>
                  <a:lnTo>
                    <a:pt x="0" y="0"/>
                  </a:lnTo>
                  <a:lnTo>
                    <a:pt x="0" y="723861"/>
                  </a:lnTo>
                  <a:lnTo>
                    <a:pt x="725424" y="723861"/>
                  </a:lnTo>
                  <a:lnTo>
                    <a:pt x="725424"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
            <p:cNvSpPr/>
            <p:nvPr/>
          </p:nvSpPr>
          <p:spPr>
            <a:xfrm>
              <a:off x="8429244" y="3694176"/>
              <a:ext cx="715010" cy="725805"/>
            </a:xfrm>
            <a:custGeom>
              <a:rect b="b" l="l" r="r" t="t"/>
              <a:pathLst>
                <a:path extrusionOk="0" h="725804" w="715009">
                  <a:moveTo>
                    <a:pt x="0" y="725424"/>
                  </a:moveTo>
                  <a:lnTo>
                    <a:pt x="714755" y="725424"/>
                  </a:lnTo>
                  <a:lnTo>
                    <a:pt x="714755" y="0"/>
                  </a:lnTo>
                  <a:lnTo>
                    <a:pt x="0" y="0"/>
                  </a:lnTo>
                  <a:lnTo>
                    <a:pt x="0" y="725424"/>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
            <p:cNvSpPr/>
            <p:nvPr/>
          </p:nvSpPr>
          <p:spPr>
            <a:xfrm>
              <a:off x="8429244" y="4419638"/>
              <a:ext cx="715010" cy="723900"/>
            </a:xfrm>
            <a:custGeom>
              <a:rect b="b" l="l" r="r" t="t"/>
              <a:pathLst>
                <a:path extrusionOk="0" h="723900" w="715009">
                  <a:moveTo>
                    <a:pt x="714755" y="0"/>
                  </a:moveTo>
                  <a:lnTo>
                    <a:pt x="0" y="0"/>
                  </a:lnTo>
                  <a:lnTo>
                    <a:pt x="0" y="723860"/>
                  </a:lnTo>
                  <a:lnTo>
                    <a:pt x="47610" y="722322"/>
                  </a:lnTo>
                  <a:lnTo>
                    <a:pt x="94396" y="717768"/>
                  </a:lnTo>
                  <a:lnTo>
                    <a:pt x="140262" y="710294"/>
                  </a:lnTo>
                  <a:lnTo>
                    <a:pt x="185114" y="699997"/>
                  </a:lnTo>
                  <a:lnTo>
                    <a:pt x="228856" y="686970"/>
                  </a:lnTo>
                  <a:lnTo>
                    <a:pt x="271392" y="671309"/>
                  </a:lnTo>
                  <a:lnTo>
                    <a:pt x="312628" y="653109"/>
                  </a:lnTo>
                  <a:lnTo>
                    <a:pt x="352467" y="632467"/>
                  </a:lnTo>
                  <a:lnTo>
                    <a:pt x="390816" y="609476"/>
                  </a:lnTo>
                  <a:lnTo>
                    <a:pt x="427579" y="584232"/>
                  </a:lnTo>
                  <a:lnTo>
                    <a:pt x="462660" y="556831"/>
                  </a:lnTo>
                  <a:lnTo>
                    <a:pt x="495965" y="527367"/>
                  </a:lnTo>
                  <a:lnTo>
                    <a:pt x="527397" y="495937"/>
                  </a:lnTo>
                  <a:lnTo>
                    <a:pt x="556862" y="462634"/>
                  </a:lnTo>
                  <a:lnTo>
                    <a:pt x="584265" y="427555"/>
                  </a:lnTo>
                  <a:lnTo>
                    <a:pt x="609509" y="390794"/>
                  </a:lnTo>
                  <a:lnTo>
                    <a:pt x="632501" y="352447"/>
                  </a:lnTo>
                  <a:lnTo>
                    <a:pt x="653145" y="312609"/>
                  </a:lnTo>
                  <a:lnTo>
                    <a:pt x="671345" y="271376"/>
                  </a:lnTo>
                  <a:lnTo>
                    <a:pt x="687007" y="228842"/>
                  </a:lnTo>
                  <a:lnTo>
                    <a:pt x="700034" y="185103"/>
                  </a:lnTo>
                  <a:lnTo>
                    <a:pt x="710332" y="140254"/>
                  </a:lnTo>
                  <a:lnTo>
                    <a:pt x="714755" y="113110"/>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2"/>
            <p:cNvSpPr/>
            <p:nvPr/>
          </p:nvSpPr>
          <p:spPr>
            <a:xfrm>
              <a:off x="7932674" y="3913632"/>
              <a:ext cx="993140" cy="506095"/>
            </a:xfrm>
            <a:custGeom>
              <a:rect b="b" l="l" r="r" t="t"/>
              <a:pathLst>
                <a:path extrusionOk="0" h="506095" w="993140">
                  <a:moveTo>
                    <a:pt x="496570" y="0"/>
                  </a:moveTo>
                  <a:lnTo>
                    <a:pt x="448251" y="2334"/>
                  </a:lnTo>
                  <a:lnTo>
                    <a:pt x="401245" y="9192"/>
                  </a:lnTo>
                  <a:lnTo>
                    <a:pt x="355767" y="20354"/>
                  </a:lnTo>
                  <a:lnTo>
                    <a:pt x="312031" y="35601"/>
                  </a:lnTo>
                  <a:lnTo>
                    <a:pt x="270253" y="54714"/>
                  </a:lnTo>
                  <a:lnTo>
                    <a:pt x="230648" y="77475"/>
                  </a:lnTo>
                  <a:lnTo>
                    <a:pt x="193432" y="103665"/>
                  </a:lnTo>
                  <a:lnTo>
                    <a:pt x="158820" y="133064"/>
                  </a:lnTo>
                  <a:lnTo>
                    <a:pt x="127026" y="165454"/>
                  </a:lnTo>
                  <a:lnTo>
                    <a:pt x="98267" y="200616"/>
                  </a:lnTo>
                  <a:lnTo>
                    <a:pt x="72758" y="238330"/>
                  </a:lnTo>
                  <a:lnTo>
                    <a:pt x="50713" y="278379"/>
                  </a:lnTo>
                  <a:lnTo>
                    <a:pt x="32349" y="320542"/>
                  </a:lnTo>
                  <a:lnTo>
                    <a:pt x="17880" y="364602"/>
                  </a:lnTo>
                  <a:lnTo>
                    <a:pt x="7522" y="410338"/>
                  </a:lnTo>
                  <a:lnTo>
                    <a:pt x="1490" y="457533"/>
                  </a:lnTo>
                  <a:lnTo>
                    <a:pt x="0" y="505968"/>
                  </a:lnTo>
                  <a:lnTo>
                    <a:pt x="228980" y="505968"/>
                  </a:lnTo>
                  <a:lnTo>
                    <a:pt x="233307" y="457939"/>
                  </a:lnTo>
                  <a:lnTo>
                    <a:pt x="245775" y="412680"/>
                  </a:lnTo>
                  <a:lnTo>
                    <a:pt x="265618" y="370960"/>
                  </a:lnTo>
                  <a:lnTo>
                    <a:pt x="292067" y="333549"/>
                  </a:lnTo>
                  <a:lnTo>
                    <a:pt x="324357" y="301215"/>
                  </a:lnTo>
                  <a:lnTo>
                    <a:pt x="361719" y="274728"/>
                  </a:lnTo>
                  <a:lnTo>
                    <a:pt x="403387" y="254856"/>
                  </a:lnTo>
                  <a:lnTo>
                    <a:pt x="448593" y="242369"/>
                  </a:lnTo>
                  <a:lnTo>
                    <a:pt x="496570" y="238036"/>
                  </a:lnTo>
                  <a:lnTo>
                    <a:pt x="544478" y="242369"/>
                  </a:lnTo>
                  <a:lnTo>
                    <a:pt x="589573" y="254856"/>
                  </a:lnTo>
                  <a:lnTo>
                    <a:pt x="631100" y="274728"/>
                  </a:lnTo>
                  <a:lnTo>
                    <a:pt x="668306" y="301215"/>
                  </a:lnTo>
                  <a:lnTo>
                    <a:pt x="700438" y="333549"/>
                  </a:lnTo>
                  <a:lnTo>
                    <a:pt x="726741" y="370960"/>
                  </a:lnTo>
                  <a:lnTo>
                    <a:pt x="746461" y="412680"/>
                  </a:lnTo>
                  <a:lnTo>
                    <a:pt x="758847" y="457939"/>
                  </a:lnTo>
                  <a:lnTo>
                    <a:pt x="763143" y="505968"/>
                  </a:lnTo>
                  <a:lnTo>
                    <a:pt x="993140" y="505968"/>
                  </a:lnTo>
                  <a:lnTo>
                    <a:pt x="991649" y="457533"/>
                  </a:lnTo>
                  <a:lnTo>
                    <a:pt x="985617" y="410338"/>
                  </a:lnTo>
                  <a:lnTo>
                    <a:pt x="975259" y="364602"/>
                  </a:lnTo>
                  <a:lnTo>
                    <a:pt x="960790" y="320542"/>
                  </a:lnTo>
                  <a:lnTo>
                    <a:pt x="942426" y="278379"/>
                  </a:lnTo>
                  <a:lnTo>
                    <a:pt x="920381" y="238330"/>
                  </a:lnTo>
                  <a:lnTo>
                    <a:pt x="894872" y="200616"/>
                  </a:lnTo>
                  <a:lnTo>
                    <a:pt x="866113" y="165454"/>
                  </a:lnTo>
                  <a:lnTo>
                    <a:pt x="834319" y="133064"/>
                  </a:lnTo>
                  <a:lnTo>
                    <a:pt x="799707" y="103665"/>
                  </a:lnTo>
                  <a:lnTo>
                    <a:pt x="762491" y="77475"/>
                  </a:lnTo>
                  <a:lnTo>
                    <a:pt x="722886" y="54714"/>
                  </a:lnTo>
                  <a:lnTo>
                    <a:pt x="681108" y="35601"/>
                  </a:lnTo>
                  <a:lnTo>
                    <a:pt x="637372" y="20354"/>
                  </a:lnTo>
                  <a:lnTo>
                    <a:pt x="591894" y="9192"/>
                  </a:lnTo>
                  <a:lnTo>
                    <a:pt x="544888" y="2334"/>
                  </a:lnTo>
                  <a:lnTo>
                    <a:pt x="49657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2"/>
            <p:cNvSpPr/>
            <p:nvPr/>
          </p:nvSpPr>
          <p:spPr>
            <a:xfrm>
              <a:off x="7932420" y="4134612"/>
              <a:ext cx="992505" cy="772795"/>
            </a:xfrm>
            <a:custGeom>
              <a:rect b="b" l="l" r="r" t="t"/>
              <a:pathLst>
                <a:path extrusionOk="0" h="772795" w="992504">
                  <a:moveTo>
                    <a:pt x="780288" y="284988"/>
                  </a:moveTo>
                  <a:lnTo>
                    <a:pt x="776566" y="238747"/>
                  </a:lnTo>
                  <a:lnTo>
                    <a:pt x="765835" y="194894"/>
                  </a:lnTo>
                  <a:lnTo>
                    <a:pt x="748652" y="154000"/>
                  </a:lnTo>
                  <a:lnTo>
                    <a:pt x="725601" y="116649"/>
                  </a:lnTo>
                  <a:lnTo>
                    <a:pt x="697268" y="83451"/>
                  </a:lnTo>
                  <a:lnTo>
                    <a:pt x="664248" y="54965"/>
                  </a:lnTo>
                  <a:lnTo>
                    <a:pt x="627100" y="31800"/>
                  </a:lnTo>
                  <a:lnTo>
                    <a:pt x="586435" y="14528"/>
                  </a:lnTo>
                  <a:lnTo>
                    <a:pt x="542810" y="3733"/>
                  </a:lnTo>
                  <a:lnTo>
                    <a:pt x="496824" y="0"/>
                  </a:lnTo>
                  <a:lnTo>
                    <a:pt x="450824" y="3733"/>
                  </a:lnTo>
                  <a:lnTo>
                    <a:pt x="407212" y="14528"/>
                  </a:lnTo>
                  <a:lnTo>
                    <a:pt x="366534" y="31800"/>
                  </a:lnTo>
                  <a:lnTo>
                    <a:pt x="329387" y="54965"/>
                  </a:lnTo>
                  <a:lnTo>
                    <a:pt x="296367" y="83451"/>
                  </a:lnTo>
                  <a:lnTo>
                    <a:pt x="268033" y="116649"/>
                  </a:lnTo>
                  <a:lnTo>
                    <a:pt x="244983" y="154000"/>
                  </a:lnTo>
                  <a:lnTo>
                    <a:pt x="227799" y="194894"/>
                  </a:lnTo>
                  <a:lnTo>
                    <a:pt x="217068" y="238747"/>
                  </a:lnTo>
                  <a:lnTo>
                    <a:pt x="213360" y="284988"/>
                  </a:lnTo>
                  <a:lnTo>
                    <a:pt x="344043" y="284988"/>
                  </a:lnTo>
                  <a:lnTo>
                    <a:pt x="350989" y="235597"/>
                  </a:lnTo>
                  <a:lnTo>
                    <a:pt x="372376" y="192417"/>
                  </a:lnTo>
                  <a:lnTo>
                    <a:pt x="405561" y="158191"/>
                  </a:lnTo>
                  <a:lnTo>
                    <a:pt x="447929" y="135648"/>
                  </a:lnTo>
                  <a:lnTo>
                    <a:pt x="496824" y="127520"/>
                  </a:lnTo>
                  <a:lnTo>
                    <a:pt x="545757" y="135648"/>
                  </a:lnTo>
                  <a:lnTo>
                    <a:pt x="588060" y="158191"/>
                  </a:lnTo>
                  <a:lnTo>
                    <a:pt x="621106" y="192417"/>
                  </a:lnTo>
                  <a:lnTo>
                    <a:pt x="642200" y="235597"/>
                  </a:lnTo>
                  <a:lnTo>
                    <a:pt x="648716" y="284988"/>
                  </a:lnTo>
                  <a:lnTo>
                    <a:pt x="780288" y="284988"/>
                  </a:lnTo>
                  <a:close/>
                </a:path>
                <a:path extrusionOk="0" h="772795" w="992504">
                  <a:moveTo>
                    <a:pt x="992124" y="285026"/>
                  </a:moveTo>
                  <a:lnTo>
                    <a:pt x="0" y="285026"/>
                  </a:lnTo>
                  <a:lnTo>
                    <a:pt x="2908" y="332206"/>
                  </a:lnTo>
                  <a:lnTo>
                    <a:pt x="10134" y="378079"/>
                  </a:lnTo>
                  <a:lnTo>
                    <a:pt x="21450" y="422427"/>
                  </a:lnTo>
                  <a:lnTo>
                    <a:pt x="36664" y="465061"/>
                  </a:lnTo>
                  <a:lnTo>
                    <a:pt x="55575" y="505777"/>
                  </a:lnTo>
                  <a:lnTo>
                    <a:pt x="77965" y="544398"/>
                  </a:lnTo>
                  <a:lnTo>
                    <a:pt x="103644" y="580694"/>
                  </a:lnTo>
                  <a:lnTo>
                    <a:pt x="132397" y="614476"/>
                  </a:lnTo>
                  <a:lnTo>
                    <a:pt x="164033" y="645553"/>
                  </a:lnTo>
                  <a:lnTo>
                    <a:pt x="198335" y="673722"/>
                  </a:lnTo>
                  <a:lnTo>
                    <a:pt x="235102" y="698779"/>
                  </a:lnTo>
                  <a:lnTo>
                    <a:pt x="274129" y="720521"/>
                  </a:lnTo>
                  <a:lnTo>
                    <a:pt x="315214" y="738771"/>
                  </a:lnTo>
                  <a:lnTo>
                    <a:pt x="358152" y="753300"/>
                  </a:lnTo>
                  <a:lnTo>
                    <a:pt x="402742" y="763930"/>
                  </a:lnTo>
                  <a:lnTo>
                    <a:pt x="448779" y="770458"/>
                  </a:lnTo>
                  <a:lnTo>
                    <a:pt x="496062" y="772668"/>
                  </a:lnTo>
                  <a:lnTo>
                    <a:pt x="543356" y="770458"/>
                  </a:lnTo>
                  <a:lnTo>
                    <a:pt x="589407" y="763930"/>
                  </a:lnTo>
                  <a:lnTo>
                    <a:pt x="634009" y="753300"/>
                  </a:lnTo>
                  <a:lnTo>
                    <a:pt x="676960" y="738771"/>
                  </a:lnTo>
                  <a:lnTo>
                    <a:pt x="718058" y="720521"/>
                  </a:lnTo>
                  <a:lnTo>
                    <a:pt x="757097" y="698779"/>
                  </a:lnTo>
                  <a:lnTo>
                    <a:pt x="793864" y="673722"/>
                  </a:lnTo>
                  <a:lnTo>
                    <a:pt x="828179" y="645553"/>
                  </a:lnTo>
                  <a:lnTo>
                    <a:pt x="859802" y="614476"/>
                  </a:lnTo>
                  <a:lnTo>
                    <a:pt x="888555" y="580694"/>
                  </a:lnTo>
                  <a:lnTo>
                    <a:pt x="914234" y="544398"/>
                  </a:lnTo>
                  <a:lnTo>
                    <a:pt x="936625" y="505777"/>
                  </a:lnTo>
                  <a:lnTo>
                    <a:pt x="955509" y="465061"/>
                  </a:lnTo>
                  <a:lnTo>
                    <a:pt x="970724" y="422427"/>
                  </a:lnTo>
                  <a:lnTo>
                    <a:pt x="982027" y="378079"/>
                  </a:lnTo>
                  <a:lnTo>
                    <a:pt x="989228" y="332206"/>
                  </a:lnTo>
                  <a:lnTo>
                    <a:pt x="992124" y="285026"/>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
            <p:cNvSpPr/>
            <p:nvPr/>
          </p:nvSpPr>
          <p:spPr>
            <a:xfrm>
              <a:off x="8145780" y="4419638"/>
              <a:ext cx="567055" cy="283845"/>
            </a:xfrm>
            <a:custGeom>
              <a:rect b="b" l="l" r="r" t="t"/>
              <a:pathLst>
                <a:path extrusionOk="0" h="283845" w="567054">
                  <a:moveTo>
                    <a:pt x="566927" y="0"/>
                  </a:moveTo>
                  <a:lnTo>
                    <a:pt x="0" y="0"/>
                  </a:lnTo>
                  <a:lnTo>
                    <a:pt x="3709" y="45984"/>
                  </a:lnTo>
                  <a:lnTo>
                    <a:pt x="14447" y="89602"/>
                  </a:lnTo>
                  <a:lnTo>
                    <a:pt x="31632" y="130271"/>
                  </a:lnTo>
                  <a:lnTo>
                    <a:pt x="54681" y="167407"/>
                  </a:lnTo>
                  <a:lnTo>
                    <a:pt x="83010" y="200429"/>
                  </a:lnTo>
                  <a:lnTo>
                    <a:pt x="116037" y="228754"/>
                  </a:lnTo>
                  <a:lnTo>
                    <a:pt x="153179" y="251799"/>
                  </a:lnTo>
                  <a:lnTo>
                    <a:pt x="193852" y="268981"/>
                  </a:lnTo>
                  <a:lnTo>
                    <a:pt x="237475" y="279717"/>
                  </a:lnTo>
                  <a:lnTo>
                    <a:pt x="283464" y="283425"/>
                  </a:lnTo>
                  <a:lnTo>
                    <a:pt x="329452" y="279717"/>
                  </a:lnTo>
                  <a:lnTo>
                    <a:pt x="373075" y="268981"/>
                  </a:lnTo>
                  <a:lnTo>
                    <a:pt x="413748" y="251799"/>
                  </a:lnTo>
                  <a:lnTo>
                    <a:pt x="450890" y="228754"/>
                  </a:lnTo>
                  <a:lnTo>
                    <a:pt x="483917" y="200429"/>
                  </a:lnTo>
                  <a:lnTo>
                    <a:pt x="512246" y="167407"/>
                  </a:lnTo>
                  <a:lnTo>
                    <a:pt x="535295" y="130271"/>
                  </a:lnTo>
                  <a:lnTo>
                    <a:pt x="552480" y="89602"/>
                  </a:lnTo>
                  <a:lnTo>
                    <a:pt x="563218" y="45984"/>
                  </a:lnTo>
                  <a:lnTo>
                    <a:pt x="5669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2"/>
            <p:cNvSpPr/>
            <p:nvPr/>
          </p:nvSpPr>
          <p:spPr>
            <a:xfrm>
              <a:off x="8275320" y="4419638"/>
              <a:ext cx="306705" cy="147955"/>
            </a:xfrm>
            <a:custGeom>
              <a:rect b="b" l="l" r="r" t="t"/>
              <a:pathLst>
                <a:path extrusionOk="0" h="147954" w="306704">
                  <a:moveTo>
                    <a:pt x="306324" y="0"/>
                  </a:moveTo>
                  <a:lnTo>
                    <a:pt x="0" y="0"/>
                  </a:lnTo>
                  <a:lnTo>
                    <a:pt x="9117" y="47059"/>
                  </a:lnTo>
                  <a:lnTo>
                    <a:pt x="31396" y="87672"/>
                  </a:lnTo>
                  <a:lnTo>
                    <a:pt x="64483" y="119534"/>
                  </a:lnTo>
                  <a:lnTo>
                    <a:pt x="106025" y="140342"/>
                  </a:lnTo>
                  <a:lnTo>
                    <a:pt x="153670" y="147789"/>
                  </a:lnTo>
                  <a:lnTo>
                    <a:pt x="201257" y="140342"/>
                  </a:lnTo>
                  <a:lnTo>
                    <a:pt x="242736" y="119534"/>
                  </a:lnTo>
                  <a:lnTo>
                    <a:pt x="275687" y="87672"/>
                  </a:lnTo>
                  <a:lnTo>
                    <a:pt x="297690" y="47059"/>
                  </a:lnTo>
                  <a:lnTo>
                    <a:pt x="306324"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2"/>
            <p:cNvSpPr/>
            <p:nvPr/>
          </p:nvSpPr>
          <p:spPr>
            <a:xfrm>
              <a:off x="8275701" y="4262666"/>
              <a:ext cx="304800" cy="157480"/>
            </a:xfrm>
            <a:custGeom>
              <a:rect b="b" l="l" r="r" t="t"/>
              <a:pathLst>
                <a:path extrusionOk="0" h="157479" w="304800">
                  <a:moveTo>
                    <a:pt x="152780" y="0"/>
                  </a:moveTo>
                  <a:lnTo>
                    <a:pt x="103888" y="8095"/>
                  </a:lnTo>
                  <a:lnTo>
                    <a:pt x="61529" y="30562"/>
                  </a:lnTo>
                  <a:lnTo>
                    <a:pt x="28340" y="64676"/>
                  </a:lnTo>
                  <a:lnTo>
                    <a:pt x="6952" y="107709"/>
                  </a:lnTo>
                  <a:lnTo>
                    <a:pt x="0" y="156933"/>
                  </a:lnTo>
                  <a:lnTo>
                    <a:pt x="304546" y="156933"/>
                  </a:lnTo>
                  <a:lnTo>
                    <a:pt x="298089" y="107709"/>
                  </a:lnTo>
                  <a:lnTo>
                    <a:pt x="277002" y="64676"/>
                  </a:lnTo>
                  <a:lnTo>
                    <a:pt x="243967" y="30562"/>
                  </a:lnTo>
                  <a:lnTo>
                    <a:pt x="201665" y="8095"/>
                  </a:lnTo>
                  <a:lnTo>
                    <a:pt x="15278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2"/>
            <p:cNvSpPr/>
            <p:nvPr/>
          </p:nvSpPr>
          <p:spPr>
            <a:xfrm>
              <a:off x="6989064" y="4419600"/>
              <a:ext cx="715010" cy="723900"/>
            </a:xfrm>
            <a:custGeom>
              <a:rect b="b" l="l" r="r" t="t"/>
              <a:pathLst>
                <a:path extrusionOk="0" h="723900" w="715009">
                  <a:moveTo>
                    <a:pt x="714755" y="0"/>
                  </a:moveTo>
                  <a:lnTo>
                    <a:pt x="357885" y="0"/>
                  </a:lnTo>
                  <a:lnTo>
                    <a:pt x="309358" y="3312"/>
                  </a:lnTo>
                  <a:lnTo>
                    <a:pt x="262804" y="12958"/>
                  </a:lnTo>
                  <a:lnTo>
                    <a:pt x="218652" y="28506"/>
                  </a:lnTo>
                  <a:lnTo>
                    <a:pt x="177329" y="49522"/>
                  </a:lnTo>
                  <a:lnTo>
                    <a:pt x="139264" y="75571"/>
                  </a:lnTo>
                  <a:lnTo>
                    <a:pt x="104886" y="106221"/>
                  </a:lnTo>
                  <a:lnTo>
                    <a:pt x="74621" y="141037"/>
                  </a:lnTo>
                  <a:lnTo>
                    <a:pt x="48899" y="179585"/>
                  </a:lnTo>
                  <a:lnTo>
                    <a:pt x="28148" y="221433"/>
                  </a:lnTo>
                  <a:lnTo>
                    <a:pt x="12795" y="266145"/>
                  </a:lnTo>
                  <a:lnTo>
                    <a:pt x="3270" y="313290"/>
                  </a:lnTo>
                  <a:lnTo>
                    <a:pt x="0" y="362432"/>
                  </a:lnTo>
                  <a:lnTo>
                    <a:pt x="3270" y="411344"/>
                  </a:lnTo>
                  <a:lnTo>
                    <a:pt x="12795" y="458297"/>
                  </a:lnTo>
                  <a:lnTo>
                    <a:pt x="28148" y="502853"/>
                  </a:lnTo>
                  <a:lnTo>
                    <a:pt x="48899" y="544575"/>
                  </a:lnTo>
                  <a:lnTo>
                    <a:pt x="74621" y="583026"/>
                  </a:lnTo>
                  <a:lnTo>
                    <a:pt x="104886" y="617768"/>
                  </a:lnTo>
                  <a:lnTo>
                    <a:pt x="139264" y="648366"/>
                  </a:lnTo>
                  <a:lnTo>
                    <a:pt x="177329" y="674380"/>
                  </a:lnTo>
                  <a:lnTo>
                    <a:pt x="218652" y="695375"/>
                  </a:lnTo>
                  <a:lnTo>
                    <a:pt x="262804" y="710912"/>
                  </a:lnTo>
                  <a:lnTo>
                    <a:pt x="309358" y="720555"/>
                  </a:lnTo>
                  <a:lnTo>
                    <a:pt x="357885" y="723867"/>
                  </a:lnTo>
                  <a:lnTo>
                    <a:pt x="714755" y="723867"/>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2"/>
          <p:cNvSpPr txBox="1"/>
          <p:nvPr/>
        </p:nvSpPr>
        <p:spPr>
          <a:xfrm>
            <a:off x="487680" y="2461260"/>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02</a:t>
            </a:r>
            <a:endParaRPr sz="3000">
              <a:solidFill>
                <a:schemeClr val="dk1"/>
              </a:solidFill>
              <a:latin typeface="Arial"/>
              <a:ea typeface="Arial"/>
              <a:cs typeface="Arial"/>
              <a:sym typeface="Arial"/>
            </a:endParaRPr>
          </a:p>
        </p:txBody>
      </p:sp>
      <p:sp>
        <p:nvSpPr>
          <p:cNvPr id="145" name="Google Shape;145;p2"/>
          <p:cNvSpPr txBox="1"/>
          <p:nvPr/>
        </p:nvSpPr>
        <p:spPr>
          <a:xfrm>
            <a:off x="4608576" y="2461260"/>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06</a:t>
            </a:r>
            <a:endParaRPr sz="3000">
              <a:solidFill>
                <a:schemeClr val="dk1"/>
              </a:solidFill>
              <a:latin typeface="Arial"/>
              <a:ea typeface="Arial"/>
              <a:cs typeface="Arial"/>
              <a:sym typeface="Arial"/>
            </a:endParaRPr>
          </a:p>
        </p:txBody>
      </p:sp>
      <p:sp>
        <p:nvSpPr>
          <p:cNvPr id="146" name="Google Shape;146;p2"/>
          <p:cNvSpPr txBox="1"/>
          <p:nvPr/>
        </p:nvSpPr>
        <p:spPr>
          <a:xfrm>
            <a:off x="1253099" y="1658600"/>
            <a:ext cx="34500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D" sz="2000">
                <a:solidFill>
                  <a:srgbClr val="244061"/>
                </a:solidFill>
                <a:latin typeface="Trebuchet MS"/>
                <a:ea typeface="Trebuchet MS"/>
                <a:cs typeface="Trebuchet MS"/>
                <a:sym typeface="Trebuchet MS"/>
              </a:rPr>
              <a:t>Muhammad</a:t>
            </a:r>
            <a:r>
              <a:rPr b="1" lang="en-ID" sz="2000">
                <a:solidFill>
                  <a:srgbClr val="C5471C"/>
                </a:solidFill>
                <a:latin typeface="Trebuchet MS"/>
                <a:ea typeface="Trebuchet MS"/>
                <a:cs typeface="Trebuchet MS"/>
                <a:sym typeface="Trebuchet MS"/>
              </a:rPr>
              <a:t> </a:t>
            </a:r>
            <a:r>
              <a:rPr b="1" lang="en-ID" sz="2000">
                <a:solidFill>
                  <a:srgbClr val="974806"/>
                </a:solidFill>
                <a:latin typeface="Trebuchet MS"/>
                <a:ea typeface="Trebuchet MS"/>
                <a:cs typeface="Trebuchet MS"/>
                <a:sym typeface="Trebuchet MS"/>
              </a:rPr>
              <a:t>Cikal</a:t>
            </a:r>
            <a:r>
              <a:rPr b="1" lang="en-ID" sz="2000">
                <a:solidFill>
                  <a:srgbClr val="C5471C"/>
                </a:solidFill>
                <a:latin typeface="Trebuchet MS"/>
                <a:ea typeface="Trebuchet MS"/>
                <a:cs typeface="Trebuchet MS"/>
                <a:sym typeface="Trebuchet MS"/>
              </a:rPr>
              <a:t> </a:t>
            </a:r>
            <a:r>
              <a:rPr b="1" lang="en-ID" sz="2000">
                <a:solidFill>
                  <a:srgbClr val="244061"/>
                </a:solidFill>
                <a:latin typeface="Trebuchet MS"/>
                <a:ea typeface="Trebuchet MS"/>
                <a:cs typeface="Trebuchet MS"/>
                <a:sym typeface="Trebuchet MS"/>
              </a:rPr>
              <a:t>Merdeka</a:t>
            </a:r>
            <a:endParaRPr b="1" sz="2000">
              <a:solidFill>
                <a:srgbClr val="244061"/>
              </a:solidFill>
              <a:latin typeface="Trebuchet MS"/>
              <a:ea typeface="Trebuchet MS"/>
              <a:cs typeface="Trebuchet MS"/>
              <a:sym typeface="Trebuchet MS"/>
            </a:endParaRPr>
          </a:p>
        </p:txBody>
      </p:sp>
      <p:sp>
        <p:nvSpPr>
          <p:cNvPr id="147" name="Google Shape;147;p2"/>
          <p:cNvSpPr txBox="1"/>
          <p:nvPr/>
        </p:nvSpPr>
        <p:spPr>
          <a:xfrm>
            <a:off x="5386578" y="1645996"/>
            <a:ext cx="2843022" cy="32124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ID" sz="2000">
                <a:solidFill>
                  <a:srgbClr val="974806"/>
                </a:solidFill>
                <a:latin typeface="Trebuchet MS"/>
                <a:ea typeface="Trebuchet MS"/>
                <a:cs typeface="Trebuchet MS"/>
                <a:sym typeface="Trebuchet MS"/>
              </a:rPr>
              <a:t>Revita</a:t>
            </a:r>
            <a:r>
              <a:rPr b="1" lang="en-ID" sz="2000">
                <a:solidFill>
                  <a:srgbClr val="354558"/>
                </a:solidFill>
                <a:latin typeface="Trebuchet MS"/>
                <a:ea typeface="Trebuchet MS"/>
                <a:cs typeface="Trebuchet MS"/>
                <a:sym typeface="Trebuchet MS"/>
              </a:rPr>
              <a:t> Rahmadini</a:t>
            </a:r>
            <a:endParaRPr sz="2000">
              <a:solidFill>
                <a:schemeClr val="dk1"/>
              </a:solidFill>
              <a:latin typeface="Trebuchet MS"/>
              <a:ea typeface="Trebuchet MS"/>
              <a:cs typeface="Trebuchet MS"/>
              <a:sym typeface="Trebuchet MS"/>
            </a:endParaRPr>
          </a:p>
        </p:txBody>
      </p:sp>
      <p:sp>
        <p:nvSpPr>
          <p:cNvPr id="148" name="Google Shape;148;p2"/>
          <p:cNvSpPr txBox="1"/>
          <p:nvPr/>
        </p:nvSpPr>
        <p:spPr>
          <a:xfrm>
            <a:off x="1253099" y="2522975"/>
            <a:ext cx="31938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244061"/>
                </a:solidFill>
                <a:latin typeface="Trebuchet MS"/>
                <a:ea typeface="Trebuchet MS"/>
                <a:cs typeface="Trebuchet MS"/>
                <a:sym typeface="Trebuchet MS"/>
              </a:rPr>
              <a:t>Maulana</a:t>
            </a:r>
            <a:r>
              <a:rPr b="1" lang="en-ID" sz="2000">
                <a:solidFill>
                  <a:srgbClr val="C5471C"/>
                </a:solidFill>
                <a:latin typeface="Trebuchet MS"/>
                <a:ea typeface="Trebuchet MS"/>
                <a:cs typeface="Trebuchet MS"/>
                <a:sym typeface="Trebuchet MS"/>
              </a:rPr>
              <a:t> </a:t>
            </a:r>
            <a:r>
              <a:rPr b="1" lang="en-ID" sz="2000">
                <a:solidFill>
                  <a:srgbClr val="974806"/>
                </a:solidFill>
                <a:latin typeface="Trebuchet MS"/>
                <a:ea typeface="Trebuchet MS"/>
                <a:cs typeface="Trebuchet MS"/>
                <a:sym typeface="Trebuchet MS"/>
              </a:rPr>
              <a:t>Rifan</a:t>
            </a:r>
            <a:r>
              <a:rPr b="1" lang="en-ID" sz="2000">
                <a:solidFill>
                  <a:srgbClr val="C5471C"/>
                </a:solidFill>
                <a:latin typeface="Trebuchet MS"/>
                <a:ea typeface="Trebuchet MS"/>
                <a:cs typeface="Trebuchet MS"/>
                <a:sym typeface="Trebuchet MS"/>
              </a:rPr>
              <a:t> </a:t>
            </a:r>
            <a:r>
              <a:rPr b="1" lang="en-ID" sz="2000">
                <a:solidFill>
                  <a:srgbClr val="244061"/>
                </a:solidFill>
                <a:latin typeface="Trebuchet MS"/>
                <a:ea typeface="Trebuchet MS"/>
                <a:cs typeface="Trebuchet MS"/>
                <a:sym typeface="Trebuchet MS"/>
              </a:rPr>
              <a:t>Haditama</a:t>
            </a:r>
            <a:endParaRPr sz="2000">
              <a:solidFill>
                <a:srgbClr val="244061"/>
              </a:solidFill>
              <a:latin typeface="Trebuchet MS"/>
              <a:ea typeface="Trebuchet MS"/>
              <a:cs typeface="Trebuchet MS"/>
              <a:sym typeface="Trebuchet MS"/>
            </a:endParaRPr>
          </a:p>
        </p:txBody>
      </p:sp>
      <p:sp>
        <p:nvSpPr>
          <p:cNvPr id="149" name="Google Shape;149;p2"/>
          <p:cNvSpPr txBox="1"/>
          <p:nvPr/>
        </p:nvSpPr>
        <p:spPr>
          <a:xfrm>
            <a:off x="5386578" y="2522982"/>
            <a:ext cx="3042666"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974806"/>
                </a:solidFill>
                <a:latin typeface="Trebuchet MS"/>
                <a:ea typeface="Trebuchet MS"/>
                <a:cs typeface="Trebuchet MS"/>
                <a:sym typeface="Trebuchet MS"/>
              </a:rPr>
              <a:t>Nugraha</a:t>
            </a:r>
            <a:r>
              <a:rPr b="1" lang="en-ID" sz="2000">
                <a:solidFill>
                  <a:srgbClr val="354558"/>
                </a:solidFill>
                <a:latin typeface="Trebuchet MS"/>
                <a:ea typeface="Trebuchet MS"/>
                <a:cs typeface="Trebuchet MS"/>
                <a:sym typeface="Trebuchet MS"/>
              </a:rPr>
              <a:t> Eddy Wijayanto</a:t>
            </a:r>
            <a:endParaRPr sz="2000">
              <a:solidFill>
                <a:schemeClr val="dk1"/>
              </a:solidFill>
              <a:latin typeface="Trebuchet MS"/>
              <a:ea typeface="Trebuchet MS"/>
              <a:cs typeface="Trebuchet MS"/>
              <a:sym typeface="Trebuchet MS"/>
            </a:endParaRPr>
          </a:p>
        </p:txBody>
      </p:sp>
      <p:sp>
        <p:nvSpPr>
          <p:cNvPr id="150" name="Google Shape;150;p2"/>
          <p:cNvSpPr txBox="1"/>
          <p:nvPr>
            <p:ph type="title"/>
          </p:nvPr>
        </p:nvSpPr>
        <p:spPr>
          <a:xfrm>
            <a:off x="2292921" y="773633"/>
            <a:ext cx="4558158"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MEMBERS OF </a:t>
            </a:r>
            <a:r>
              <a:rPr lang="en-ID"/>
              <a:t>DACKERS</a:t>
            </a:r>
            <a:endParaRPr/>
          </a:p>
        </p:txBody>
      </p:sp>
      <p:sp>
        <p:nvSpPr>
          <p:cNvPr id="151" name="Google Shape;151;p2"/>
          <p:cNvSpPr txBox="1"/>
          <p:nvPr/>
        </p:nvSpPr>
        <p:spPr>
          <a:xfrm>
            <a:off x="487680" y="3348228"/>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03</a:t>
            </a:r>
            <a:endParaRPr sz="3000">
              <a:solidFill>
                <a:schemeClr val="dk1"/>
              </a:solidFill>
              <a:latin typeface="Arial"/>
              <a:ea typeface="Arial"/>
              <a:cs typeface="Arial"/>
              <a:sym typeface="Arial"/>
            </a:endParaRPr>
          </a:p>
        </p:txBody>
      </p:sp>
      <p:sp>
        <p:nvSpPr>
          <p:cNvPr id="152" name="Google Shape;152;p2"/>
          <p:cNvSpPr txBox="1"/>
          <p:nvPr/>
        </p:nvSpPr>
        <p:spPr>
          <a:xfrm>
            <a:off x="4608576" y="3348228"/>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07</a:t>
            </a:r>
            <a:endParaRPr sz="3000">
              <a:solidFill>
                <a:schemeClr val="dk1"/>
              </a:solidFill>
              <a:latin typeface="Arial"/>
              <a:ea typeface="Arial"/>
              <a:cs typeface="Arial"/>
              <a:sym typeface="Arial"/>
            </a:endParaRPr>
          </a:p>
        </p:txBody>
      </p:sp>
      <p:sp>
        <p:nvSpPr>
          <p:cNvPr id="153" name="Google Shape;153;p2"/>
          <p:cNvSpPr txBox="1"/>
          <p:nvPr/>
        </p:nvSpPr>
        <p:spPr>
          <a:xfrm>
            <a:off x="1253109" y="3409950"/>
            <a:ext cx="2785491"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244061"/>
                </a:solidFill>
                <a:latin typeface="Trebuchet MS"/>
                <a:ea typeface="Trebuchet MS"/>
                <a:cs typeface="Trebuchet MS"/>
                <a:sym typeface="Trebuchet MS"/>
              </a:rPr>
              <a:t>Maulana</a:t>
            </a:r>
            <a:r>
              <a:rPr b="1" lang="en-ID" sz="2000">
                <a:solidFill>
                  <a:srgbClr val="C5471C"/>
                </a:solidFill>
                <a:latin typeface="Trebuchet MS"/>
                <a:ea typeface="Trebuchet MS"/>
                <a:cs typeface="Trebuchet MS"/>
                <a:sym typeface="Trebuchet MS"/>
              </a:rPr>
              <a:t> </a:t>
            </a:r>
            <a:r>
              <a:rPr b="1" lang="en-ID" sz="2000">
                <a:solidFill>
                  <a:srgbClr val="974806"/>
                </a:solidFill>
                <a:latin typeface="Trebuchet MS"/>
                <a:ea typeface="Trebuchet MS"/>
                <a:cs typeface="Trebuchet MS"/>
                <a:sym typeface="Trebuchet MS"/>
              </a:rPr>
              <a:t>Ibrahim</a:t>
            </a:r>
            <a:endParaRPr sz="2000">
              <a:solidFill>
                <a:srgbClr val="974806"/>
              </a:solidFill>
              <a:latin typeface="Trebuchet MS"/>
              <a:ea typeface="Trebuchet MS"/>
              <a:cs typeface="Trebuchet MS"/>
              <a:sym typeface="Trebuchet MS"/>
            </a:endParaRPr>
          </a:p>
        </p:txBody>
      </p:sp>
      <p:sp>
        <p:nvSpPr>
          <p:cNvPr id="154" name="Google Shape;154;p2"/>
          <p:cNvSpPr txBox="1"/>
          <p:nvPr/>
        </p:nvSpPr>
        <p:spPr>
          <a:xfrm>
            <a:off x="5386578" y="3409950"/>
            <a:ext cx="3193923"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244061"/>
                </a:solidFill>
                <a:latin typeface="Trebuchet MS"/>
                <a:ea typeface="Trebuchet MS"/>
                <a:cs typeface="Trebuchet MS"/>
                <a:sym typeface="Trebuchet MS"/>
              </a:rPr>
              <a:t>Mochamad</a:t>
            </a:r>
            <a:r>
              <a:rPr b="1" lang="en-ID" sz="2000">
                <a:solidFill>
                  <a:srgbClr val="C5471C"/>
                </a:solidFill>
                <a:latin typeface="Trebuchet MS"/>
                <a:ea typeface="Trebuchet MS"/>
                <a:cs typeface="Trebuchet MS"/>
                <a:sym typeface="Trebuchet MS"/>
              </a:rPr>
              <a:t> </a:t>
            </a:r>
            <a:r>
              <a:rPr b="1" lang="en-ID" sz="2000">
                <a:solidFill>
                  <a:srgbClr val="974806"/>
                </a:solidFill>
                <a:latin typeface="Trebuchet MS"/>
                <a:ea typeface="Trebuchet MS"/>
                <a:cs typeface="Trebuchet MS"/>
                <a:sym typeface="Trebuchet MS"/>
              </a:rPr>
              <a:t>Ali</a:t>
            </a:r>
            <a:r>
              <a:rPr b="1" lang="en-ID" sz="2000">
                <a:solidFill>
                  <a:srgbClr val="C5471C"/>
                </a:solidFill>
                <a:latin typeface="Trebuchet MS"/>
                <a:ea typeface="Trebuchet MS"/>
                <a:cs typeface="Trebuchet MS"/>
                <a:sym typeface="Trebuchet MS"/>
              </a:rPr>
              <a:t> </a:t>
            </a:r>
            <a:r>
              <a:rPr b="1" lang="en-ID" sz="2000">
                <a:solidFill>
                  <a:srgbClr val="244061"/>
                </a:solidFill>
                <a:latin typeface="Trebuchet MS"/>
                <a:ea typeface="Trebuchet MS"/>
                <a:cs typeface="Trebuchet MS"/>
                <a:sym typeface="Trebuchet MS"/>
              </a:rPr>
              <a:t>Mustofa</a:t>
            </a:r>
            <a:endParaRPr sz="2000">
              <a:solidFill>
                <a:srgbClr val="244061"/>
              </a:solidFill>
              <a:latin typeface="Trebuchet MS"/>
              <a:ea typeface="Trebuchet MS"/>
              <a:cs typeface="Trebuchet MS"/>
              <a:sym typeface="Trebuchet MS"/>
            </a:endParaRPr>
          </a:p>
        </p:txBody>
      </p:sp>
      <p:sp>
        <p:nvSpPr>
          <p:cNvPr id="155" name="Google Shape;155;p2"/>
          <p:cNvSpPr txBox="1"/>
          <p:nvPr/>
        </p:nvSpPr>
        <p:spPr>
          <a:xfrm>
            <a:off x="4608576" y="1574291"/>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05</a:t>
            </a:r>
            <a:endParaRPr sz="3000">
              <a:solidFill>
                <a:schemeClr val="dk1"/>
              </a:solidFill>
              <a:latin typeface="Arial"/>
              <a:ea typeface="Arial"/>
              <a:cs typeface="Arial"/>
              <a:sym typeface="Arial"/>
            </a:endParaRPr>
          </a:p>
        </p:txBody>
      </p:sp>
      <p:sp>
        <p:nvSpPr>
          <p:cNvPr id="156" name="Google Shape;156;p2"/>
          <p:cNvSpPr txBox="1"/>
          <p:nvPr/>
        </p:nvSpPr>
        <p:spPr>
          <a:xfrm>
            <a:off x="487680" y="1602780"/>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01</a:t>
            </a:r>
            <a:endParaRPr sz="3000">
              <a:solidFill>
                <a:schemeClr val="dk1"/>
              </a:solidFill>
              <a:latin typeface="Arial"/>
              <a:ea typeface="Arial"/>
              <a:cs typeface="Arial"/>
              <a:sym typeface="Arial"/>
            </a:endParaRPr>
          </a:p>
        </p:txBody>
      </p:sp>
      <p:sp>
        <p:nvSpPr>
          <p:cNvPr id="157" name="Google Shape;157;p2"/>
          <p:cNvSpPr txBox="1"/>
          <p:nvPr/>
        </p:nvSpPr>
        <p:spPr>
          <a:xfrm>
            <a:off x="487680" y="4235196"/>
            <a:ext cx="685800" cy="489878"/>
          </a:xfrm>
          <a:prstGeom prst="rect">
            <a:avLst/>
          </a:prstGeom>
          <a:solidFill>
            <a:srgbClr val="354558"/>
          </a:solidFill>
          <a:ln>
            <a:noFill/>
          </a:ln>
        </p:spPr>
        <p:txBody>
          <a:bodyPr anchorCtr="0" anchor="t" bIns="0" lIns="0" spcFirstLastPara="1" rIns="0" wrap="square" tIns="27925">
            <a:spAutoFit/>
          </a:bodyPr>
          <a:lstStyle/>
          <a:p>
            <a:pPr indent="0" lvl="0" marL="128904" marR="0" rtl="0" algn="l">
              <a:lnSpc>
                <a:spcPct val="100000"/>
              </a:lnSpc>
              <a:spcBef>
                <a:spcPts val="0"/>
              </a:spcBef>
              <a:spcAft>
                <a:spcPts val="0"/>
              </a:spcAft>
              <a:buNone/>
            </a:pPr>
            <a:r>
              <a:rPr b="1" lang="en-ID" sz="3000">
                <a:solidFill>
                  <a:srgbClr val="F4EBDF"/>
                </a:solidFill>
                <a:latin typeface="Arial"/>
                <a:ea typeface="Arial"/>
                <a:cs typeface="Arial"/>
                <a:sym typeface="Arial"/>
              </a:rPr>
              <a:t>04</a:t>
            </a:r>
            <a:endParaRPr sz="3000">
              <a:solidFill>
                <a:schemeClr val="dk1"/>
              </a:solidFill>
              <a:latin typeface="Arial"/>
              <a:ea typeface="Arial"/>
              <a:cs typeface="Arial"/>
              <a:sym typeface="Arial"/>
            </a:endParaRPr>
          </a:p>
        </p:txBody>
      </p:sp>
      <p:sp>
        <p:nvSpPr>
          <p:cNvPr id="158" name="Google Shape;158;p2"/>
          <p:cNvSpPr txBox="1"/>
          <p:nvPr/>
        </p:nvSpPr>
        <p:spPr>
          <a:xfrm>
            <a:off x="1253109" y="4296918"/>
            <a:ext cx="2785491"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974806"/>
                </a:solidFill>
                <a:latin typeface="Trebuchet MS"/>
                <a:ea typeface="Trebuchet MS"/>
                <a:cs typeface="Trebuchet MS"/>
                <a:sym typeface="Trebuchet MS"/>
              </a:rPr>
              <a:t>Maria</a:t>
            </a:r>
            <a:r>
              <a:rPr b="1" lang="en-ID" sz="2000">
                <a:solidFill>
                  <a:srgbClr val="244061"/>
                </a:solidFill>
                <a:latin typeface="Trebuchet MS"/>
                <a:ea typeface="Trebuchet MS"/>
                <a:cs typeface="Trebuchet MS"/>
                <a:sym typeface="Trebuchet MS"/>
              </a:rPr>
              <a:t> Meidiana Siahaan</a:t>
            </a:r>
            <a:endParaRPr sz="2000">
              <a:solidFill>
                <a:srgbClr val="24406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pic>
        <p:nvPicPr>
          <p:cNvPr id="657" name="Google Shape;657;p27"/>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658" name="Google Shape;658;p27"/>
          <p:cNvGrpSpPr/>
          <p:nvPr/>
        </p:nvGrpSpPr>
        <p:grpSpPr>
          <a:xfrm>
            <a:off x="8429243" y="38"/>
            <a:ext cx="715010" cy="2898991"/>
            <a:chOff x="8429243" y="38"/>
            <a:chExt cx="715010" cy="2898991"/>
          </a:xfrm>
        </p:grpSpPr>
        <p:sp>
          <p:nvSpPr>
            <p:cNvPr id="659" name="Google Shape;659;p27"/>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27"/>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27"/>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27"/>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27"/>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27"/>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27"/>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27"/>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27"/>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68" name="Google Shape;668;p27"/>
          <p:cNvGrpSpPr/>
          <p:nvPr/>
        </p:nvGrpSpPr>
        <p:grpSpPr>
          <a:xfrm>
            <a:off x="713231" y="4791418"/>
            <a:ext cx="1429766" cy="352425"/>
            <a:chOff x="713231" y="4791418"/>
            <a:chExt cx="1429766" cy="352425"/>
          </a:xfrm>
        </p:grpSpPr>
        <p:sp>
          <p:nvSpPr>
            <p:cNvPr id="669" name="Google Shape;669;p27"/>
            <p:cNvSpPr/>
            <p:nvPr/>
          </p:nvSpPr>
          <p:spPr>
            <a:xfrm>
              <a:off x="713231" y="4791418"/>
              <a:ext cx="715010" cy="352425"/>
            </a:xfrm>
            <a:custGeom>
              <a:rect b="b" l="l" r="r" t="t"/>
              <a:pathLst>
                <a:path extrusionOk="0" h="352425" w="715010">
                  <a:moveTo>
                    <a:pt x="0" y="352049"/>
                  </a:moveTo>
                  <a:lnTo>
                    <a:pt x="714756" y="352049"/>
                  </a:lnTo>
                  <a:lnTo>
                    <a:pt x="714756" y="0"/>
                  </a:lnTo>
                  <a:lnTo>
                    <a:pt x="0" y="0"/>
                  </a:lnTo>
                  <a:lnTo>
                    <a:pt x="0" y="352049"/>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27"/>
            <p:cNvSpPr/>
            <p:nvPr/>
          </p:nvSpPr>
          <p:spPr>
            <a:xfrm>
              <a:off x="1427987" y="4791418"/>
              <a:ext cx="715010" cy="352425"/>
            </a:xfrm>
            <a:custGeom>
              <a:rect b="b" l="l" r="r" t="t"/>
              <a:pathLst>
                <a:path extrusionOk="0" h="352425" w="715010">
                  <a:moveTo>
                    <a:pt x="0" y="352049"/>
                  </a:moveTo>
                  <a:lnTo>
                    <a:pt x="714692" y="352049"/>
                  </a:lnTo>
                  <a:lnTo>
                    <a:pt x="714692" y="0"/>
                  </a:lnTo>
                  <a:lnTo>
                    <a:pt x="0" y="0"/>
                  </a:lnTo>
                  <a:lnTo>
                    <a:pt x="0" y="352049"/>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71" name="Google Shape;671;p27"/>
          <p:cNvGrpSpPr/>
          <p:nvPr/>
        </p:nvGrpSpPr>
        <p:grpSpPr>
          <a:xfrm>
            <a:off x="0" y="3715511"/>
            <a:ext cx="2142997" cy="1428528"/>
            <a:chOff x="0" y="3715511"/>
            <a:chExt cx="2142997" cy="1428528"/>
          </a:xfrm>
        </p:grpSpPr>
        <p:sp>
          <p:nvSpPr>
            <p:cNvPr id="672" name="Google Shape;672;p27"/>
            <p:cNvSpPr/>
            <p:nvPr/>
          </p:nvSpPr>
          <p:spPr>
            <a:xfrm>
              <a:off x="0" y="3715511"/>
              <a:ext cx="713740" cy="715010"/>
            </a:xfrm>
            <a:custGeom>
              <a:rect b="b" l="l" r="r" t="t"/>
              <a:pathLst>
                <a:path extrusionOk="0" h="715010" w="713740">
                  <a:moveTo>
                    <a:pt x="0" y="0"/>
                  </a:moveTo>
                  <a:lnTo>
                    <a:pt x="0" y="714756"/>
                  </a:lnTo>
                  <a:lnTo>
                    <a:pt x="713206" y="714756"/>
                  </a:lnTo>
                  <a:lnTo>
                    <a:pt x="711561" y="665804"/>
                  </a:lnTo>
                  <a:lnTo>
                    <a:pt x="706698" y="617740"/>
                  </a:lnTo>
                  <a:lnTo>
                    <a:pt x="698721" y="570669"/>
                  </a:lnTo>
                  <a:lnTo>
                    <a:pt x="687737" y="524699"/>
                  </a:lnTo>
                  <a:lnTo>
                    <a:pt x="673853" y="479935"/>
                  </a:lnTo>
                  <a:lnTo>
                    <a:pt x="657175" y="436484"/>
                  </a:lnTo>
                  <a:lnTo>
                    <a:pt x="637807" y="394452"/>
                  </a:lnTo>
                  <a:lnTo>
                    <a:pt x="615857" y="353946"/>
                  </a:lnTo>
                  <a:lnTo>
                    <a:pt x="591431" y="315071"/>
                  </a:lnTo>
                  <a:lnTo>
                    <a:pt x="564635" y="277933"/>
                  </a:lnTo>
                  <a:lnTo>
                    <a:pt x="535574" y="242640"/>
                  </a:lnTo>
                  <a:lnTo>
                    <a:pt x="504355" y="209297"/>
                  </a:lnTo>
                  <a:lnTo>
                    <a:pt x="471084" y="178011"/>
                  </a:lnTo>
                  <a:lnTo>
                    <a:pt x="435866" y="148888"/>
                  </a:lnTo>
                  <a:lnTo>
                    <a:pt x="398809" y="122034"/>
                  </a:lnTo>
                  <a:lnTo>
                    <a:pt x="360018" y="97555"/>
                  </a:lnTo>
                  <a:lnTo>
                    <a:pt x="319599" y="75559"/>
                  </a:lnTo>
                  <a:lnTo>
                    <a:pt x="277659" y="56150"/>
                  </a:lnTo>
                  <a:lnTo>
                    <a:pt x="234303" y="39436"/>
                  </a:lnTo>
                  <a:lnTo>
                    <a:pt x="189637" y="25522"/>
                  </a:lnTo>
                  <a:lnTo>
                    <a:pt x="143768" y="14515"/>
                  </a:lnTo>
                  <a:lnTo>
                    <a:pt x="96801" y="6522"/>
                  </a:lnTo>
                  <a:lnTo>
                    <a:pt x="48843" y="1648"/>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27"/>
            <p:cNvSpPr/>
            <p:nvPr/>
          </p:nvSpPr>
          <p:spPr>
            <a:xfrm>
              <a:off x="0" y="4430299"/>
              <a:ext cx="713740" cy="713740"/>
            </a:xfrm>
            <a:custGeom>
              <a:rect b="b" l="l" r="r" t="t"/>
              <a:pathLst>
                <a:path extrusionOk="0" h="713739" w="713740">
                  <a:moveTo>
                    <a:pt x="713206" y="0"/>
                  </a:moveTo>
                  <a:lnTo>
                    <a:pt x="0" y="0"/>
                  </a:lnTo>
                  <a:lnTo>
                    <a:pt x="0" y="713168"/>
                  </a:lnTo>
                  <a:lnTo>
                    <a:pt x="713206" y="713168"/>
                  </a:lnTo>
                  <a:lnTo>
                    <a:pt x="71320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27"/>
            <p:cNvSpPr/>
            <p:nvPr/>
          </p:nvSpPr>
          <p:spPr>
            <a:xfrm>
              <a:off x="713231" y="4430293"/>
              <a:ext cx="715010" cy="361315"/>
            </a:xfrm>
            <a:custGeom>
              <a:rect b="b" l="l" r="r" t="t"/>
              <a:pathLst>
                <a:path extrusionOk="0" h="361314" w="715010">
                  <a:moveTo>
                    <a:pt x="714756" y="0"/>
                  </a:moveTo>
                  <a:lnTo>
                    <a:pt x="0" y="0"/>
                  </a:lnTo>
                  <a:lnTo>
                    <a:pt x="0" y="361124"/>
                  </a:lnTo>
                  <a:lnTo>
                    <a:pt x="714756" y="361124"/>
                  </a:lnTo>
                  <a:lnTo>
                    <a:pt x="71475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27"/>
            <p:cNvSpPr/>
            <p:nvPr/>
          </p:nvSpPr>
          <p:spPr>
            <a:xfrm>
              <a:off x="1427987" y="4430293"/>
              <a:ext cx="715010" cy="361315"/>
            </a:xfrm>
            <a:custGeom>
              <a:rect b="b" l="l" r="r" t="t"/>
              <a:pathLst>
                <a:path extrusionOk="0" h="361314" w="715010">
                  <a:moveTo>
                    <a:pt x="714692" y="0"/>
                  </a:moveTo>
                  <a:lnTo>
                    <a:pt x="0" y="0"/>
                  </a:lnTo>
                  <a:lnTo>
                    <a:pt x="0" y="361124"/>
                  </a:lnTo>
                  <a:lnTo>
                    <a:pt x="714692" y="361124"/>
                  </a:lnTo>
                  <a:lnTo>
                    <a:pt x="71469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6" name="Google Shape;676;p27"/>
            <p:cNvPicPr preferRelativeResize="0"/>
            <p:nvPr/>
          </p:nvPicPr>
          <p:blipFill rotWithShape="1">
            <a:blip r:embed="rId4">
              <a:alphaModFix/>
            </a:blip>
            <a:srcRect b="0" l="0" r="0" t="0"/>
            <a:stretch/>
          </p:blipFill>
          <p:spPr>
            <a:xfrm>
              <a:off x="1161313" y="4546166"/>
              <a:ext cx="131038" cy="129465"/>
            </a:xfrm>
            <a:prstGeom prst="rect">
              <a:avLst/>
            </a:prstGeom>
            <a:noFill/>
            <a:ln>
              <a:noFill/>
            </a:ln>
          </p:spPr>
        </p:pic>
        <p:pic>
          <p:nvPicPr>
            <p:cNvPr id="677" name="Google Shape;677;p27"/>
            <p:cNvPicPr preferRelativeResize="0"/>
            <p:nvPr/>
          </p:nvPicPr>
          <p:blipFill rotWithShape="1">
            <a:blip r:embed="rId5">
              <a:alphaModFix/>
            </a:blip>
            <a:srcRect b="0" l="0" r="0" t="0"/>
            <a:stretch/>
          </p:blipFill>
          <p:spPr>
            <a:xfrm>
              <a:off x="1005865" y="4545761"/>
              <a:ext cx="131038" cy="129870"/>
            </a:xfrm>
            <a:prstGeom prst="rect">
              <a:avLst/>
            </a:prstGeom>
            <a:noFill/>
            <a:ln>
              <a:noFill/>
            </a:ln>
          </p:spPr>
        </p:pic>
        <p:pic>
          <p:nvPicPr>
            <p:cNvPr id="678" name="Google Shape;678;p27"/>
            <p:cNvPicPr preferRelativeResize="0"/>
            <p:nvPr/>
          </p:nvPicPr>
          <p:blipFill rotWithShape="1">
            <a:blip r:embed="rId6">
              <a:alphaModFix/>
            </a:blip>
            <a:srcRect b="0" l="0" r="0" t="0"/>
            <a:stretch/>
          </p:blipFill>
          <p:spPr>
            <a:xfrm>
              <a:off x="850392" y="4546166"/>
              <a:ext cx="131025" cy="129465"/>
            </a:xfrm>
            <a:prstGeom prst="rect">
              <a:avLst/>
            </a:prstGeom>
            <a:noFill/>
            <a:ln>
              <a:noFill/>
            </a:ln>
          </p:spPr>
        </p:pic>
        <p:pic>
          <p:nvPicPr>
            <p:cNvPr id="679" name="Google Shape;679;p27"/>
            <p:cNvPicPr preferRelativeResize="0"/>
            <p:nvPr/>
          </p:nvPicPr>
          <p:blipFill rotWithShape="1">
            <a:blip r:embed="rId7">
              <a:alphaModFix/>
            </a:blip>
            <a:srcRect b="0" l="0" r="0" t="0"/>
            <a:stretch/>
          </p:blipFill>
          <p:spPr>
            <a:xfrm>
              <a:off x="1874520" y="4904231"/>
              <a:ext cx="131063" cy="131064"/>
            </a:xfrm>
            <a:prstGeom prst="rect">
              <a:avLst/>
            </a:prstGeom>
            <a:noFill/>
            <a:ln>
              <a:noFill/>
            </a:ln>
          </p:spPr>
        </p:pic>
        <p:pic>
          <p:nvPicPr>
            <p:cNvPr id="680" name="Google Shape;680;p27"/>
            <p:cNvPicPr preferRelativeResize="0"/>
            <p:nvPr/>
          </p:nvPicPr>
          <p:blipFill rotWithShape="1">
            <a:blip r:embed="rId8">
              <a:alphaModFix/>
            </a:blip>
            <a:srcRect b="0" l="0" r="0" t="0"/>
            <a:stretch/>
          </p:blipFill>
          <p:spPr>
            <a:xfrm>
              <a:off x="1719071" y="4904231"/>
              <a:ext cx="131063" cy="131064"/>
            </a:xfrm>
            <a:prstGeom prst="rect">
              <a:avLst/>
            </a:prstGeom>
            <a:noFill/>
            <a:ln>
              <a:noFill/>
            </a:ln>
          </p:spPr>
        </p:pic>
        <p:pic>
          <p:nvPicPr>
            <p:cNvPr id="681" name="Google Shape;681;p27"/>
            <p:cNvPicPr preferRelativeResize="0"/>
            <p:nvPr/>
          </p:nvPicPr>
          <p:blipFill rotWithShape="1">
            <a:blip r:embed="rId9">
              <a:alphaModFix/>
            </a:blip>
            <a:srcRect b="0" l="0" r="0" t="0"/>
            <a:stretch/>
          </p:blipFill>
          <p:spPr>
            <a:xfrm>
              <a:off x="1563623" y="4904546"/>
              <a:ext cx="131063" cy="130749"/>
            </a:xfrm>
            <a:prstGeom prst="rect">
              <a:avLst/>
            </a:prstGeom>
            <a:noFill/>
            <a:ln>
              <a:noFill/>
            </a:ln>
          </p:spPr>
        </p:pic>
        <p:sp>
          <p:nvSpPr>
            <p:cNvPr id="682" name="Google Shape;682;p27"/>
            <p:cNvSpPr/>
            <p:nvPr/>
          </p:nvSpPr>
          <p:spPr>
            <a:xfrm>
              <a:off x="1523" y="4430293"/>
              <a:ext cx="713740" cy="713740"/>
            </a:xfrm>
            <a:custGeom>
              <a:rect b="b" l="l" r="r" t="t"/>
              <a:pathLst>
                <a:path extrusionOk="0" h="713739" w="713740">
                  <a:moveTo>
                    <a:pt x="0" y="0"/>
                  </a:moveTo>
                  <a:lnTo>
                    <a:pt x="1644" y="48841"/>
                  </a:lnTo>
                  <a:lnTo>
                    <a:pt x="6508" y="96798"/>
                  </a:lnTo>
                  <a:lnTo>
                    <a:pt x="14485" y="143763"/>
                  </a:lnTo>
                  <a:lnTo>
                    <a:pt x="25468" y="189630"/>
                  </a:lnTo>
                  <a:lnTo>
                    <a:pt x="39353" y="234294"/>
                  </a:lnTo>
                  <a:lnTo>
                    <a:pt x="56032" y="277648"/>
                  </a:lnTo>
                  <a:lnTo>
                    <a:pt x="75399" y="319587"/>
                  </a:lnTo>
                  <a:lnTo>
                    <a:pt x="97349" y="360004"/>
                  </a:lnTo>
                  <a:lnTo>
                    <a:pt x="121776" y="398793"/>
                  </a:lnTo>
                  <a:lnTo>
                    <a:pt x="148573" y="435849"/>
                  </a:lnTo>
                  <a:lnTo>
                    <a:pt x="177634" y="471064"/>
                  </a:lnTo>
                  <a:lnTo>
                    <a:pt x="208854" y="504334"/>
                  </a:lnTo>
                  <a:lnTo>
                    <a:pt x="242126" y="535551"/>
                  </a:lnTo>
                  <a:lnTo>
                    <a:pt x="277344" y="564611"/>
                  </a:lnTo>
                  <a:lnTo>
                    <a:pt x="314403" y="591406"/>
                  </a:lnTo>
                  <a:lnTo>
                    <a:pt x="353195" y="615831"/>
                  </a:lnTo>
                  <a:lnTo>
                    <a:pt x="393615" y="637779"/>
                  </a:lnTo>
                  <a:lnTo>
                    <a:pt x="435558" y="657146"/>
                  </a:lnTo>
                  <a:lnTo>
                    <a:pt x="478916" y="673823"/>
                  </a:lnTo>
                  <a:lnTo>
                    <a:pt x="523583" y="687707"/>
                  </a:lnTo>
                  <a:lnTo>
                    <a:pt x="569455" y="698690"/>
                  </a:lnTo>
                  <a:lnTo>
                    <a:pt x="616424" y="706666"/>
                  </a:lnTo>
                  <a:lnTo>
                    <a:pt x="664385" y="711529"/>
                  </a:lnTo>
                  <a:lnTo>
                    <a:pt x="713232" y="713174"/>
                  </a:lnTo>
                  <a:lnTo>
                    <a:pt x="711582" y="664333"/>
                  </a:lnTo>
                  <a:lnTo>
                    <a:pt x="706705" y="616377"/>
                  </a:lnTo>
                  <a:lnTo>
                    <a:pt x="698708" y="569413"/>
                  </a:lnTo>
                  <a:lnTo>
                    <a:pt x="687697" y="523546"/>
                  </a:lnTo>
                  <a:lnTo>
                    <a:pt x="673782" y="478882"/>
                  </a:lnTo>
                  <a:lnTo>
                    <a:pt x="657067" y="435528"/>
                  </a:lnTo>
                  <a:lnTo>
                    <a:pt x="637662" y="393589"/>
                  </a:lnTo>
                  <a:lnTo>
                    <a:pt x="615673" y="353172"/>
                  </a:lnTo>
                  <a:lnTo>
                    <a:pt x="591207" y="314383"/>
                  </a:lnTo>
                  <a:lnTo>
                    <a:pt x="564373" y="277328"/>
                  </a:lnTo>
                  <a:lnTo>
                    <a:pt x="535276" y="242112"/>
                  </a:lnTo>
                  <a:lnTo>
                    <a:pt x="504024" y="208842"/>
                  </a:lnTo>
                  <a:lnTo>
                    <a:pt x="470726" y="177625"/>
                  </a:lnTo>
                  <a:lnTo>
                    <a:pt x="435487" y="148565"/>
                  </a:lnTo>
                  <a:lnTo>
                    <a:pt x="398415" y="121769"/>
                  </a:lnTo>
                  <a:lnTo>
                    <a:pt x="359618" y="97344"/>
                  </a:lnTo>
                  <a:lnTo>
                    <a:pt x="319203" y="75395"/>
                  </a:lnTo>
                  <a:lnTo>
                    <a:pt x="277277" y="56029"/>
                  </a:lnTo>
                  <a:lnTo>
                    <a:pt x="233947" y="39351"/>
                  </a:lnTo>
                  <a:lnTo>
                    <a:pt x="189321" y="25467"/>
                  </a:lnTo>
                  <a:lnTo>
                    <a:pt x="143506" y="14484"/>
                  </a:lnTo>
                  <a:lnTo>
                    <a:pt x="96609" y="6508"/>
                  </a:lnTo>
                  <a:lnTo>
                    <a:pt x="48738" y="164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3" name="Google Shape;683;p27"/>
          <p:cNvSpPr txBox="1"/>
          <p:nvPr/>
        </p:nvSpPr>
        <p:spPr>
          <a:xfrm>
            <a:off x="2516702" y="4180925"/>
            <a:ext cx="6181800" cy="497700"/>
          </a:xfrm>
          <a:prstGeom prst="rect">
            <a:avLst/>
          </a:prstGeom>
          <a:noFill/>
          <a:ln>
            <a:noFill/>
          </a:ln>
        </p:spPr>
        <p:txBody>
          <a:bodyPr anchorCtr="0" anchor="t" bIns="0" lIns="0" spcFirstLastPara="1" rIns="0" wrap="square" tIns="5075">
            <a:spAutoFit/>
          </a:bodyPr>
          <a:lstStyle/>
          <a:p>
            <a:pPr indent="0" lvl="0" marL="0" marR="0" rtl="0" algn="l">
              <a:lnSpc>
                <a:spcPct val="100000"/>
              </a:lnSpc>
              <a:spcBef>
                <a:spcPts val="0"/>
              </a:spcBef>
              <a:spcAft>
                <a:spcPts val="0"/>
              </a:spcAft>
              <a:buNone/>
            </a:pPr>
            <a:r>
              <a:rPr lang="en-ID" sz="1600">
                <a:solidFill>
                  <a:srgbClr val="244061"/>
                </a:solidFill>
                <a:latin typeface="Tahoma"/>
                <a:ea typeface="Tahoma"/>
                <a:cs typeface="Tahoma"/>
                <a:sym typeface="Tahoma"/>
              </a:rPr>
              <a:t>C</a:t>
            </a:r>
            <a:r>
              <a:rPr lang="en-ID" sz="1600">
                <a:solidFill>
                  <a:srgbClr val="244061"/>
                </a:solidFill>
                <a:latin typeface="Tahoma"/>
                <a:ea typeface="Tahoma"/>
                <a:cs typeface="Tahoma"/>
                <a:sym typeface="Tahoma"/>
              </a:rPr>
              <a:t>ustomer yang tidak memiliki mobil lebih cenderung berpotensi gagal bayar dibandingkan yang memiliki mobil</a:t>
            </a:r>
            <a:endParaRPr sz="1600">
              <a:solidFill>
                <a:srgbClr val="244061"/>
              </a:solidFill>
              <a:latin typeface="Tahoma"/>
              <a:ea typeface="Tahoma"/>
              <a:cs typeface="Tahoma"/>
              <a:sym typeface="Tahoma"/>
            </a:endParaRPr>
          </a:p>
        </p:txBody>
      </p:sp>
      <p:pic>
        <p:nvPicPr>
          <p:cNvPr id="684" name="Google Shape;684;p27"/>
          <p:cNvPicPr preferRelativeResize="0"/>
          <p:nvPr/>
        </p:nvPicPr>
        <p:blipFill rotWithShape="1">
          <a:blip r:embed="rId10">
            <a:alphaModFix/>
          </a:blip>
          <a:srcRect b="0" l="0" r="0" t="66429"/>
          <a:stretch/>
        </p:blipFill>
        <p:spPr>
          <a:xfrm>
            <a:off x="242325" y="1114750"/>
            <a:ext cx="3764426" cy="2542827"/>
          </a:xfrm>
          <a:prstGeom prst="rect">
            <a:avLst/>
          </a:prstGeom>
          <a:noFill/>
          <a:ln>
            <a:noFill/>
          </a:ln>
        </p:spPr>
      </p:pic>
      <p:pic>
        <p:nvPicPr>
          <p:cNvPr id="685" name="Google Shape;685;p27"/>
          <p:cNvPicPr preferRelativeResize="0"/>
          <p:nvPr/>
        </p:nvPicPr>
        <p:blipFill rotWithShape="1">
          <a:blip r:embed="rId11">
            <a:alphaModFix/>
          </a:blip>
          <a:srcRect b="0" l="0" r="0" t="0"/>
          <a:stretch/>
        </p:blipFill>
        <p:spPr>
          <a:xfrm>
            <a:off x="4141802" y="1346650"/>
            <a:ext cx="4158000" cy="1936800"/>
          </a:xfrm>
          <a:prstGeom prst="rect">
            <a:avLst/>
          </a:prstGeom>
          <a:noFill/>
          <a:ln>
            <a:noFill/>
          </a:ln>
        </p:spPr>
      </p:pic>
      <p:sp>
        <p:nvSpPr>
          <p:cNvPr id="686" name="Google Shape;686;p27"/>
          <p:cNvSpPr txBox="1"/>
          <p:nvPr>
            <p:ph type="title"/>
          </p:nvPr>
        </p:nvSpPr>
        <p:spPr>
          <a:xfrm>
            <a:off x="336050" y="242975"/>
            <a:ext cx="63018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 </a:t>
            </a:r>
            <a:r>
              <a:rPr lang="en-ID">
                <a:solidFill>
                  <a:srgbClr val="134F5C"/>
                </a:solidFill>
              </a:rPr>
              <a:t>Car</a:t>
            </a:r>
            <a:r>
              <a:rPr lang="en-ID">
                <a:solidFill>
                  <a:srgbClr val="134F5C"/>
                </a:solidFill>
              </a:rPr>
              <a:t> Ownership</a:t>
            </a:r>
            <a:endParaRPr>
              <a:solidFill>
                <a:srgbClr val="134F5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28"/>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692" name="Google Shape;692;p28"/>
          <p:cNvGrpSpPr/>
          <p:nvPr/>
        </p:nvGrpSpPr>
        <p:grpSpPr>
          <a:xfrm>
            <a:off x="8429243" y="38"/>
            <a:ext cx="715010" cy="2898991"/>
            <a:chOff x="8429243" y="38"/>
            <a:chExt cx="715010" cy="2898991"/>
          </a:xfrm>
        </p:grpSpPr>
        <p:sp>
          <p:nvSpPr>
            <p:cNvPr id="693" name="Google Shape;693;p28"/>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28"/>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28"/>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28"/>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28"/>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28"/>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28"/>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28"/>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28"/>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02" name="Google Shape;702;p28"/>
          <p:cNvSpPr txBox="1"/>
          <p:nvPr/>
        </p:nvSpPr>
        <p:spPr>
          <a:xfrm>
            <a:off x="496800" y="3933736"/>
            <a:ext cx="8040000" cy="1092900"/>
          </a:xfrm>
          <a:prstGeom prst="rect">
            <a:avLst/>
          </a:prstGeom>
          <a:noFill/>
          <a:ln>
            <a:noFill/>
          </a:ln>
        </p:spPr>
        <p:txBody>
          <a:bodyPr anchorCtr="0" anchor="t" bIns="0" lIns="0" spcFirstLastPara="1" rIns="0" wrap="square" tIns="5075">
            <a:spAutoFit/>
          </a:bodyPr>
          <a:lstStyle/>
          <a:p>
            <a:pPr indent="-285750" lvl="0" marL="285750" marR="0" rtl="0" algn="l">
              <a:spcBef>
                <a:spcPts val="0"/>
              </a:spcBef>
              <a:spcAft>
                <a:spcPts val="0"/>
              </a:spcAft>
              <a:buClr>
                <a:srgbClr val="244061"/>
              </a:buClr>
              <a:buSzPts val="1400"/>
              <a:buFont typeface="Arial"/>
              <a:buChar char="•"/>
            </a:pPr>
            <a:r>
              <a:rPr lang="en-ID" sz="1400">
                <a:solidFill>
                  <a:srgbClr val="244061"/>
                </a:solidFill>
                <a:latin typeface="Tahoma"/>
                <a:ea typeface="Tahoma"/>
                <a:cs typeface="Tahoma"/>
                <a:sym typeface="Tahoma"/>
              </a:rPr>
              <a:t>Profesi Police_Officer, Software_Developer, Air_Traffic_Controller, Surveyor, dan Physician merupakan profesi yang memiliki jumlah default paling tinggi</a:t>
            </a:r>
            <a:endParaRPr sz="1400">
              <a:solidFill>
                <a:srgbClr val="244061"/>
              </a:solidFill>
              <a:latin typeface="Tahoma"/>
              <a:ea typeface="Tahoma"/>
              <a:cs typeface="Tahoma"/>
              <a:sym typeface="Tahoma"/>
            </a:endParaRPr>
          </a:p>
          <a:p>
            <a:pPr indent="-196850" lvl="0" marL="285750" marR="0" rtl="0" algn="l">
              <a:spcBef>
                <a:spcPts val="40"/>
              </a:spcBef>
              <a:spcAft>
                <a:spcPts val="0"/>
              </a:spcAft>
              <a:buClr>
                <a:schemeClr val="dk1"/>
              </a:buClr>
              <a:buSzPts val="1400"/>
              <a:buFont typeface="Arial"/>
              <a:buNone/>
            </a:pPr>
            <a:r>
              <a:t/>
            </a:r>
            <a:endParaRPr sz="1400">
              <a:solidFill>
                <a:srgbClr val="244061"/>
              </a:solidFill>
              <a:latin typeface="Tahoma"/>
              <a:ea typeface="Tahoma"/>
              <a:cs typeface="Tahoma"/>
              <a:sym typeface="Tahoma"/>
            </a:endParaRPr>
          </a:p>
          <a:p>
            <a:pPr indent="-285750" lvl="0" marL="285750" marR="0" rtl="0" algn="l">
              <a:spcBef>
                <a:spcPts val="40"/>
              </a:spcBef>
              <a:spcAft>
                <a:spcPts val="0"/>
              </a:spcAft>
              <a:buClr>
                <a:srgbClr val="244061"/>
              </a:buClr>
              <a:buSzPts val="1400"/>
              <a:buFont typeface="Arial"/>
              <a:buChar char="•"/>
            </a:pPr>
            <a:r>
              <a:rPr lang="en-ID" sz="1400">
                <a:solidFill>
                  <a:srgbClr val="244061"/>
                </a:solidFill>
                <a:latin typeface="Tahoma"/>
                <a:ea typeface="Tahoma"/>
                <a:cs typeface="Tahoma"/>
                <a:sym typeface="Tahoma"/>
              </a:rPr>
              <a:t>Profesi Designer, Engineer, Economist, Petroleum_Engineer, Technology_Specialist merupakan profesi dengan jumlah default terendah</a:t>
            </a:r>
            <a:endParaRPr sz="1400">
              <a:solidFill>
                <a:srgbClr val="244061"/>
              </a:solidFill>
              <a:latin typeface="Tahoma"/>
              <a:ea typeface="Tahoma"/>
              <a:cs typeface="Tahoma"/>
              <a:sym typeface="Tahoma"/>
            </a:endParaRPr>
          </a:p>
        </p:txBody>
      </p:sp>
      <p:sp>
        <p:nvSpPr>
          <p:cNvPr id="703" name="Google Shape;703;p28"/>
          <p:cNvSpPr txBox="1"/>
          <p:nvPr>
            <p:ph type="title"/>
          </p:nvPr>
        </p:nvSpPr>
        <p:spPr>
          <a:xfrm>
            <a:off x="336050" y="242975"/>
            <a:ext cx="63018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 </a:t>
            </a:r>
            <a:r>
              <a:rPr lang="en-ID">
                <a:solidFill>
                  <a:srgbClr val="134F5C"/>
                </a:solidFill>
              </a:rPr>
              <a:t>Profession</a:t>
            </a:r>
            <a:endParaRPr>
              <a:solidFill>
                <a:srgbClr val="134F5C"/>
              </a:solidFill>
            </a:endParaRPr>
          </a:p>
        </p:txBody>
      </p:sp>
      <p:pic>
        <p:nvPicPr>
          <p:cNvPr id="704" name="Google Shape;704;p28"/>
          <p:cNvPicPr preferRelativeResize="0"/>
          <p:nvPr/>
        </p:nvPicPr>
        <p:blipFill>
          <a:blip r:embed="rId4">
            <a:alphaModFix/>
          </a:blip>
          <a:stretch>
            <a:fillRect/>
          </a:stretch>
        </p:blipFill>
        <p:spPr>
          <a:xfrm>
            <a:off x="4305600" y="1122213"/>
            <a:ext cx="3971345" cy="2467775"/>
          </a:xfrm>
          <a:prstGeom prst="rect">
            <a:avLst/>
          </a:prstGeom>
          <a:noFill/>
          <a:ln>
            <a:noFill/>
          </a:ln>
        </p:spPr>
      </p:pic>
      <p:pic>
        <p:nvPicPr>
          <p:cNvPr id="705" name="Google Shape;705;p28"/>
          <p:cNvPicPr preferRelativeResize="0"/>
          <p:nvPr/>
        </p:nvPicPr>
        <p:blipFill>
          <a:blip r:embed="rId5">
            <a:alphaModFix/>
          </a:blip>
          <a:stretch>
            <a:fillRect/>
          </a:stretch>
        </p:blipFill>
        <p:spPr>
          <a:xfrm>
            <a:off x="241200" y="1122209"/>
            <a:ext cx="3971350" cy="24677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29"/>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711" name="Google Shape;711;p29"/>
          <p:cNvGrpSpPr/>
          <p:nvPr/>
        </p:nvGrpSpPr>
        <p:grpSpPr>
          <a:xfrm>
            <a:off x="8429243" y="38"/>
            <a:ext cx="715010" cy="2898991"/>
            <a:chOff x="8429243" y="38"/>
            <a:chExt cx="715010" cy="2898991"/>
          </a:xfrm>
        </p:grpSpPr>
        <p:sp>
          <p:nvSpPr>
            <p:cNvPr id="712" name="Google Shape;712;p29"/>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29"/>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29"/>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29"/>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29"/>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29"/>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29"/>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29"/>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29"/>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21" name="Google Shape;721;p29"/>
          <p:cNvSpPr txBox="1"/>
          <p:nvPr/>
        </p:nvSpPr>
        <p:spPr>
          <a:xfrm>
            <a:off x="496071" y="3933736"/>
            <a:ext cx="8039853" cy="1082348"/>
          </a:xfrm>
          <a:prstGeom prst="rect">
            <a:avLst/>
          </a:prstGeom>
          <a:noFill/>
          <a:ln>
            <a:noFill/>
          </a:ln>
        </p:spPr>
        <p:txBody>
          <a:bodyPr anchorCtr="0" anchor="t" bIns="0" lIns="0" spcFirstLastPara="1" rIns="0" wrap="square" tIns="5075">
            <a:spAutoFit/>
          </a:bodyPr>
          <a:lstStyle/>
          <a:p>
            <a:pPr indent="-285750" lvl="0" marL="285750" marR="0" rtl="0" algn="l">
              <a:spcBef>
                <a:spcPts val="0"/>
              </a:spcBef>
              <a:spcAft>
                <a:spcPts val="0"/>
              </a:spcAft>
              <a:buClr>
                <a:srgbClr val="0F243E"/>
              </a:buClr>
              <a:buSzPts val="1400"/>
              <a:buFont typeface="Arial"/>
              <a:buChar char="•"/>
            </a:pPr>
            <a:r>
              <a:rPr lang="en-ID" sz="1400">
                <a:solidFill>
                  <a:srgbClr val="0F243E"/>
                </a:solidFill>
                <a:latin typeface="Tahoma"/>
                <a:ea typeface="Tahoma"/>
                <a:cs typeface="Tahoma"/>
                <a:sym typeface="Tahoma"/>
              </a:rPr>
              <a:t>State Uttar Pradesh, West Bengal, Andhra Pradesh, Mahasashtra, dan Bihar adalah 5 besar state yang memiliki customer dengan default paling besar</a:t>
            </a:r>
            <a:endParaRPr sz="1400">
              <a:solidFill>
                <a:srgbClr val="0F243E"/>
              </a:solidFill>
              <a:latin typeface="Tahoma"/>
              <a:ea typeface="Tahoma"/>
              <a:cs typeface="Tahoma"/>
              <a:sym typeface="Tahoma"/>
            </a:endParaRPr>
          </a:p>
          <a:p>
            <a:pPr indent="-196850" lvl="0" marL="285750" marR="0" rtl="0" algn="l">
              <a:spcBef>
                <a:spcPts val="40"/>
              </a:spcBef>
              <a:spcAft>
                <a:spcPts val="0"/>
              </a:spcAft>
              <a:buClr>
                <a:schemeClr val="dk1"/>
              </a:buClr>
              <a:buSzPts val="1400"/>
              <a:buFont typeface="Arial"/>
              <a:buNone/>
            </a:pPr>
            <a:r>
              <a:t/>
            </a:r>
            <a:endParaRPr sz="1400">
              <a:solidFill>
                <a:srgbClr val="0F243E"/>
              </a:solidFill>
              <a:latin typeface="Tahoma"/>
              <a:ea typeface="Tahoma"/>
              <a:cs typeface="Tahoma"/>
              <a:sym typeface="Tahoma"/>
            </a:endParaRPr>
          </a:p>
          <a:p>
            <a:pPr indent="-285750" lvl="0" marL="285750" marR="0" rtl="0" algn="l">
              <a:spcBef>
                <a:spcPts val="40"/>
              </a:spcBef>
              <a:spcAft>
                <a:spcPts val="0"/>
              </a:spcAft>
              <a:buClr>
                <a:srgbClr val="0F243E"/>
              </a:buClr>
              <a:buSzPts val="1400"/>
              <a:buFont typeface="Arial"/>
              <a:buChar char="•"/>
            </a:pPr>
            <a:r>
              <a:rPr lang="en-ID" sz="1400">
                <a:solidFill>
                  <a:srgbClr val="0F243E"/>
                </a:solidFill>
                <a:latin typeface="Tahoma"/>
                <a:ea typeface="Tahoma"/>
                <a:cs typeface="Tahoma"/>
                <a:sym typeface="Tahoma"/>
              </a:rPr>
              <a:t>State Himachal_Pradesh, Uttar_Pradesh[5], Mizoram, Chandigarh, dan Sikkim merupakan state dengan jumlah customer default terendah</a:t>
            </a:r>
            <a:endParaRPr sz="1400">
              <a:solidFill>
                <a:srgbClr val="0F243E"/>
              </a:solidFill>
              <a:latin typeface="Tahoma"/>
              <a:ea typeface="Tahoma"/>
              <a:cs typeface="Tahoma"/>
              <a:sym typeface="Tahoma"/>
            </a:endParaRPr>
          </a:p>
        </p:txBody>
      </p:sp>
      <p:sp>
        <p:nvSpPr>
          <p:cNvPr id="722" name="Google Shape;722;p29"/>
          <p:cNvSpPr txBox="1"/>
          <p:nvPr>
            <p:ph type="title"/>
          </p:nvPr>
        </p:nvSpPr>
        <p:spPr>
          <a:xfrm>
            <a:off x="336050" y="242975"/>
            <a:ext cx="63018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 </a:t>
            </a:r>
            <a:r>
              <a:rPr lang="en-ID">
                <a:solidFill>
                  <a:srgbClr val="134F5C"/>
                </a:solidFill>
              </a:rPr>
              <a:t>State</a:t>
            </a:r>
            <a:endParaRPr>
              <a:solidFill>
                <a:srgbClr val="134F5C"/>
              </a:solidFill>
            </a:endParaRPr>
          </a:p>
        </p:txBody>
      </p:sp>
      <p:pic>
        <p:nvPicPr>
          <p:cNvPr id="723" name="Google Shape;723;p29"/>
          <p:cNvPicPr preferRelativeResize="0"/>
          <p:nvPr/>
        </p:nvPicPr>
        <p:blipFill>
          <a:blip r:embed="rId4">
            <a:alphaModFix/>
          </a:blip>
          <a:stretch>
            <a:fillRect/>
          </a:stretch>
        </p:blipFill>
        <p:spPr>
          <a:xfrm>
            <a:off x="4305600" y="1123100"/>
            <a:ext cx="3970800" cy="2466000"/>
          </a:xfrm>
          <a:prstGeom prst="rect">
            <a:avLst/>
          </a:prstGeom>
          <a:noFill/>
          <a:ln>
            <a:noFill/>
          </a:ln>
        </p:spPr>
      </p:pic>
      <p:pic>
        <p:nvPicPr>
          <p:cNvPr id="724" name="Google Shape;724;p29"/>
          <p:cNvPicPr preferRelativeResize="0"/>
          <p:nvPr/>
        </p:nvPicPr>
        <p:blipFill>
          <a:blip r:embed="rId5">
            <a:alphaModFix/>
          </a:blip>
          <a:stretch>
            <a:fillRect/>
          </a:stretch>
        </p:blipFill>
        <p:spPr>
          <a:xfrm>
            <a:off x="241200" y="1123200"/>
            <a:ext cx="3970801" cy="2466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id="729" name="Google Shape;729;p30"/>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730" name="Google Shape;730;p30"/>
          <p:cNvGrpSpPr/>
          <p:nvPr/>
        </p:nvGrpSpPr>
        <p:grpSpPr>
          <a:xfrm>
            <a:off x="8429243" y="38"/>
            <a:ext cx="715010" cy="2898991"/>
            <a:chOff x="8429243" y="38"/>
            <a:chExt cx="715010" cy="2898991"/>
          </a:xfrm>
        </p:grpSpPr>
        <p:sp>
          <p:nvSpPr>
            <p:cNvPr id="731" name="Google Shape;731;p30"/>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0"/>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0"/>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0"/>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30"/>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30"/>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30"/>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30"/>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30"/>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40" name="Google Shape;740;p30"/>
          <p:cNvSpPr txBox="1"/>
          <p:nvPr/>
        </p:nvSpPr>
        <p:spPr>
          <a:xfrm>
            <a:off x="496071" y="3933736"/>
            <a:ext cx="8039853" cy="1082348"/>
          </a:xfrm>
          <a:prstGeom prst="rect">
            <a:avLst/>
          </a:prstGeom>
          <a:noFill/>
          <a:ln>
            <a:noFill/>
          </a:ln>
        </p:spPr>
        <p:txBody>
          <a:bodyPr anchorCtr="0" anchor="t" bIns="0" lIns="0" spcFirstLastPara="1" rIns="0" wrap="square" tIns="5075">
            <a:spAutoFit/>
          </a:bodyPr>
          <a:lstStyle/>
          <a:p>
            <a:pPr indent="-285750" lvl="0" marL="285750" marR="0" rtl="0" algn="l">
              <a:spcBef>
                <a:spcPts val="0"/>
              </a:spcBef>
              <a:spcAft>
                <a:spcPts val="0"/>
              </a:spcAft>
              <a:buClr>
                <a:srgbClr val="244061"/>
              </a:buClr>
              <a:buSzPts val="1400"/>
              <a:buFont typeface="Arial"/>
              <a:buChar char="•"/>
            </a:pPr>
            <a:r>
              <a:rPr lang="en-ID" sz="1400">
                <a:solidFill>
                  <a:srgbClr val="244061"/>
                </a:solidFill>
                <a:latin typeface="Tahoma"/>
                <a:ea typeface="Tahoma"/>
                <a:cs typeface="Tahoma"/>
                <a:sym typeface="Tahoma"/>
              </a:rPr>
              <a:t>Kochi, Satna, Buxar[37], Srinagar, dan Indore adalah 5 besar city yang memiliki customer dengan default paling besar</a:t>
            </a:r>
            <a:endParaRPr sz="1400">
              <a:solidFill>
                <a:srgbClr val="244061"/>
              </a:solidFill>
              <a:latin typeface="Tahoma"/>
              <a:ea typeface="Tahoma"/>
              <a:cs typeface="Tahoma"/>
              <a:sym typeface="Tahoma"/>
            </a:endParaRPr>
          </a:p>
          <a:p>
            <a:pPr indent="-196850" lvl="0" marL="285750" marR="0" rtl="0" algn="l">
              <a:spcBef>
                <a:spcPts val="40"/>
              </a:spcBef>
              <a:spcAft>
                <a:spcPts val="0"/>
              </a:spcAft>
              <a:buClr>
                <a:schemeClr val="dk1"/>
              </a:buClr>
              <a:buSzPts val="1400"/>
              <a:buFont typeface="Arial"/>
              <a:buNone/>
            </a:pPr>
            <a:r>
              <a:t/>
            </a:r>
            <a:endParaRPr sz="1400">
              <a:solidFill>
                <a:srgbClr val="244061"/>
              </a:solidFill>
              <a:latin typeface="Tahoma"/>
              <a:ea typeface="Tahoma"/>
              <a:cs typeface="Tahoma"/>
              <a:sym typeface="Tahoma"/>
            </a:endParaRPr>
          </a:p>
          <a:p>
            <a:pPr indent="-285750" lvl="0" marL="285750" marR="0" rtl="0" algn="l">
              <a:spcBef>
                <a:spcPts val="40"/>
              </a:spcBef>
              <a:spcAft>
                <a:spcPts val="0"/>
              </a:spcAft>
              <a:buClr>
                <a:srgbClr val="244061"/>
              </a:buClr>
              <a:buSzPts val="1400"/>
              <a:buFont typeface="Arial"/>
              <a:buChar char="•"/>
            </a:pPr>
            <a:r>
              <a:rPr lang="en-ID" sz="1400">
                <a:solidFill>
                  <a:srgbClr val="244061"/>
                </a:solidFill>
                <a:latin typeface="Tahoma"/>
                <a:ea typeface="Tahoma"/>
                <a:cs typeface="Tahoma"/>
                <a:sym typeface="Tahoma"/>
              </a:rPr>
              <a:t>Latur, Katni, Bijapur, Sultan_Pur_Majra, Ganhinagar merupakan city dengan jumlah customer default terendah</a:t>
            </a:r>
            <a:endParaRPr sz="1400">
              <a:solidFill>
                <a:srgbClr val="244061"/>
              </a:solidFill>
              <a:latin typeface="Tahoma"/>
              <a:ea typeface="Tahoma"/>
              <a:cs typeface="Tahoma"/>
              <a:sym typeface="Tahoma"/>
            </a:endParaRPr>
          </a:p>
        </p:txBody>
      </p:sp>
      <p:sp>
        <p:nvSpPr>
          <p:cNvPr id="741" name="Google Shape;741;p30"/>
          <p:cNvSpPr txBox="1"/>
          <p:nvPr>
            <p:ph type="title"/>
          </p:nvPr>
        </p:nvSpPr>
        <p:spPr>
          <a:xfrm>
            <a:off x="336050" y="242975"/>
            <a:ext cx="63018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Default by </a:t>
            </a:r>
            <a:r>
              <a:rPr lang="en-ID">
                <a:solidFill>
                  <a:srgbClr val="134F5C"/>
                </a:solidFill>
              </a:rPr>
              <a:t>City</a:t>
            </a:r>
            <a:endParaRPr>
              <a:solidFill>
                <a:srgbClr val="134F5C"/>
              </a:solidFill>
            </a:endParaRPr>
          </a:p>
        </p:txBody>
      </p:sp>
      <p:pic>
        <p:nvPicPr>
          <p:cNvPr id="742" name="Google Shape;742;p30"/>
          <p:cNvPicPr preferRelativeResize="0"/>
          <p:nvPr/>
        </p:nvPicPr>
        <p:blipFill>
          <a:blip r:embed="rId4">
            <a:alphaModFix/>
          </a:blip>
          <a:stretch>
            <a:fillRect/>
          </a:stretch>
        </p:blipFill>
        <p:spPr>
          <a:xfrm>
            <a:off x="241200" y="1123200"/>
            <a:ext cx="3970800" cy="2466000"/>
          </a:xfrm>
          <a:prstGeom prst="rect">
            <a:avLst/>
          </a:prstGeom>
          <a:noFill/>
          <a:ln>
            <a:noFill/>
          </a:ln>
        </p:spPr>
      </p:pic>
      <p:pic>
        <p:nvPicPr>
          <p:cNvPr id="743" name="Google Shape;743;p30"/>
          <p:cNvPicPr preferRelativeResize="0"/>
          <p:nvPr/>
        </p:nvPicPr>
        <p:blipFill>
          <a:blip r:embed="rId5">
            <a:alphaModFix/>
          </a:blip>
          <a:stretch>
            <a:fillRect/>
          </a:stretch>
        </p:blipFill>
        <p:spPr>
          <a:xfrm>
            <a:off x="4305600" y="1123200"/>
            <a:ext cx="3970801" cy="246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1"/>
          <p:cNvSpPr txBox="1"/>
          <p:nvPr/>
        </p:nvSpPr>
        <p:spPr>
          <a:xfrm>
            <a:off x="3111500" y="2460750"/>
            <a:ext cx="48081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3600">
                <a:solidFill>
                  <a:srgbClr val="974806"/>
                </a:solidFill>
                <a:latin typeface="Trebuchet MS"/>
                <a:ea typeface="Trebuchet MS"/>
                <a:cs typeface="Trebuchet MS"/>
                <a:sym typeface="Trebuchet MS"/>
              </a:rPr>
              <a:t>DATA PREPROCESSING</a:t>
            </a:r>
            <a:endParaRPr b="1" sz="3600">
              <a:solidFill>
                <a:srgbClr val="974806"/>
              </a:solidFill>
              <a:latin typeface="Trebuchet MS"/>
              <a:ea typeface="Trebuchet MS"/>
              <a:cs typeface="Trebuchet MS"/>
              <a:sym typeface="Trebuchet MS"/>
            </a:endParaRPr>
          </a:p>
        </p:txBody>
      </p:sp>
      <p:sp>
        <p:nvSpPr>
          <p:cNvPr id="749" name="Google Shape;749;p31"/>
          <p:cNvSpPr/>
          <p:nvPr/>
        </p:nvSpPr>
        <p:spPr>
          <a:xfrm>
            <a:off x="3145535" y="1478280"/>
            <a:ext cx="1163320" cy="841375"/>
          </a:xfrm>
          <a:custGeom>
            <a:rect b="b" l="l" r="r" t="t"/>
            <a:pathLst>
              <a:path extrusionOk="0" h="841375" w="1163320">
                <a:moveTo>
                  <a:pt x="1162812" y="0"/>
                </a:moveTo>
                <a:lnTo>
                  <a:pt x="0" y="0"/>
                </a:lnTo>
                <a:lnTo>
                  <a:pt x="0" y="841248"/>
                </a:lnTo>
                <a:lnTo>
                  <a:pt x="1162812" y="841248"/>
                </a:lnTo>
                <a:lnTo>
                  <a:pt x="11628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31"/>
          <p:cNvSpPr txBox="1"/>
          <p:nvPr/>
        </p:nvSpPr>
        <p:spPr>
          <a:xfrm>
            <a:off x="3287648" y="1348867"/>
            <a:ext cx="87884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6000">
                <a:solidFill>
                  <a:srgbClr val="F4EBDF"/>
                </a:solidFill>
                <a:latin typeface="Arial"/>
                <a:ea typeface="Arial"/>
                <a:cs typeface="Arial"/>
                <a:sym typeface="Arial"/>
              </a:rPr>
              <a:t>03</a:t>
            </a:r>
            <a:endParaRPr sz="6000">
              <a:solidFill>
                <a:schemeClr val="dk1"/>
              </a:solidFill>
              <a:latin typeface="Arial"/>
              <a:ea typeface="Arial"/>
              <a:cs typeface="Arial"/>
              <a:sym typeface="Arial"/>
            </a:endParaRPr>
          </a:p>
        </p:txBody>
      </p:sp>
      <p:pic>
        <p:nvPicPr>
          <p:cNvPr id="751" name="Google Shape;751;p31"/>
          <p:cNvPicPr preferRelativeResize="0"/>
          <p:nvPr/>
        </p:nvPicPr>
        <p:blipFill rotWithShape="1">
          <a:blip r:embed="rId3">
            <a:alphaModFix/>
          </a:blip>
          <a:srcRect b="0" l="0" r="0" t="0"/>
          <a:stretch/>
        </p:blipFill>
        <p:spPr>
          <a:xfrm>
            <a:off x="0" y="0"/>
            <a:ext cx="2157920" cy="5143500"/>
          </a:xfrm>
          <a:prstGeom prst="rect">
            <a:avLst/>
          </a:prstGeom>
          <a:noFill/>
          <a:ln>
            <a:noFill/>
          </a:ln>
        </p:spPr>
      </p:pic>
      <p:grpSp>
        <p:nvGrpSpPr>
          <p:cNvPr id="752" name="Google Shape;752;p31"/>
          <p:cNvGrpSpPr/>
          <p:nvPr/>
        </p:nvGrpSpPr>
        <p:grpSpPr>
          <a:xfrm>
            <a:off x="8429243" y="2990088"/>
            <a:ext cx="715010" cy="2153798"/>
            <a:chOff x="8429243" y="2990088"/>
            <a:chExt cx="715010" cy="2153798"/>
          </a:xfrm>
        </p:grpSpPr>
        <p:sp>
          <p:nvSpPr>
            <p:cNvPr id="753" name="Google Shape;753;p31"/>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31"/>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55" name="Google Shape;755;p31"/>
            <p:cNvPicPr preferRelativeResize="0"/>
            <p:nvPr/>
          </p:nvPicPr>
          <p:blipFill rotWithShape="1">
            <a:blip r:embed="rId4">
              <a:alphaModFix/>
            </a:blip>
            <a:srcRect b="0" l="0" r="0" t="0"/>
            <a:stretch/>
          </p:blipFill>
          <p:spPr>
            <a:xfrm>
              <a:off x="8557259" y="4532376"/>
              <a:ext cx="132588" cy="134073"/>
            </a:xfrm>
            <a:prstGeom prst="rect">
              <a:avLst/>
            </a:prstGeom>
            <a:noFill/>
            <a:ln>
              <a:noFill/>
            </a:ln>
          </p:spPr>
        </p:pic>
        <p:pic>
          <p:nvPicPr>
            <p:cNvPr id="756" name="Google Shape;756;p31"/>
            <p:cNvPicPr preferRelativeResize="0"/>
            <p:nvPr/>
          </p:nvPicPr>
          <p:blipFill rotWithShape="1">
            <a:blip r:embed="rId5">
              <a:alphaModFix/>
            </a:blip>
            <a:srcRect b="0" l="0" r="0" t="0"/>
            <a:stretch/>
          </p:blipFill>
          <p:spPr>
            <a:xfrm>
              <a:off x="8714231" y="4532376"/>
              <a:ext cx="134112" cy="134073"/>
            </a:xfrm>
            <a:prstGeom prst="rect">
              <a:avLst/>
            </a:prstGeom>
            <a:noFill/>
            <a:ln>
              <a:noFill/>
            </a:ln>
          </p:spPr>
        </p:pic>
        <p:pic>
          <p:nvPicPr>
            <p:cNvPr id="757" name="Google Shape;757;p31"/>
            <p:cNvPicPr preferRelativeResize="0"/>
            <p:nvPr/>
          </p:nvPicPr>
          <p:blipFill rotWithShape="1">
            <a:blip r:embed="rId6">
              <a:alphaModFix/>
            </a:blip>
            <a:srcRect b="0" l="0" r="0" t="0"/>
            <a:stretch/>
          </p:blipFill>
          <p:spPr>
            <a:xfrm>
              <a:off x="8874251" y="4532376"/>
              <a:ext cx="132588" cy="134073"/>
            </a:xfrm>
            <a:prstGeom prst="rect">
              <a:avLst/>
            </a:prstGeom>
            <a:noFill/>
            <a:ln>
              <a:noFill/>
            </a:ln>
          </p:spPr>
        </p:pic>
        <p:sp>
          <p:nvSpPr>
            <p:cNvPr id="758" name="Google Shape;758;p31"/>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31"/>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31"/>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grpSp>
        <p:nvGrpSpPr>
          <p:cNvPr id="765" name="Google Shape;765;p32"/>
          <p:cNvGrpSpPr/>
          <p:nvPr/>
        </p:nvGrpSpPr>
        <p:grpSpPr>
          <a:xfrm>
            <a:off x="0" y="0"/>
            <a:ext cx="2190026" cy="2249424"/>
            <a:chOff x="0" y="0"/>
            <a:chExt cx="2190026" cy="2249424"/>
          </a:xfrm>
        </p:grpSpPr>
        <p:sp>
          <p:nvSpPr>
            <p:cNvPr id="766" name="Google Shape;766;p32"/>
            <p:cNvSpPr/>
            <p:nvPr/>
          </p:nvSpPr>
          <p:spPr>
            <a:xfrm>
              <a:off x="434340" y="434339"/>
              <a:ext cx="992505" cy="992505"/>
            </a:xfrm>
            <a:custGeom>
              <a:rect b="b" l="l" r="r" t="t"/>
              <a:pathLst>
                <a:path extrusionOk="0" h="992505" w="992505">
                  <a:moveTo>
                    <a:pt x="278866" y="0"/>
                  </a:moveTo>
                  <a:lnTo>
                    <a:pt x="233616" y="3657"/>
                  </a:lnTo>
                  <a:lnTo>
                    <a:pt x="190703" y="14224"/>
                  </a:lnTo>
                  <a:lnTo>
                    <a:pt x="150685" y="31127"/>
                  </a:lnTo>
                  <a:lnTo>
                    <a:pt x="114147" y="53809"/>
                  </a:lnTo>
                  <a:lnTo>
                    <a:pt x="81648" y="81686"/>
                  </a:lnTo>
                  <a:lnTo>
                    <a:pt x="53784" y="114173"/>
                  </a:lnTo>
                  <a:lnTo>
                    <a:pt x="31115" y="150723"/>
                  </a:lnTo>
                  <a:lnTo>
                    <a:pt x="14211" y="190741"/>
                  </a:lnTo>
                  <a:lnTo>
                    <a:pt x="3644" y="233654"/>
                  </a:lnTo>
                  <a:lnTo>
                    <a:pt x="0" y="278892"/>
                  </a:lnTo>
                  <a:lnTo>
                    <a:pt x="3644" y="324142"/>
                  </a:lnTo>
                  <a:lnTo>
                    <a:pt x="14211" y="367055"/>
                  </a:lnTo>
                  <a:lnTo>
                    <a:pt x="31115" y="407073"/>
                  </a:lnTo>
                  <a:lnTo>
                    <a:pt x="53784" y="443623"/>
                  </a:lnTo>
                  <a:lnTo>
                    <a:pt x="81648" y="476110"/>
                  </a:lnTo>
                  <a:lnTo>
                    <a:pt x="114147" y="503986"/>
                  </a:lnTo>
                  <a:lnTo>
                    <a:pt x="150685" y="526669"/>
                  </a:lnTo>
                  <a:lnTo>
                    <a:pt x="190703" y="543572"/>
                  </a:lnTo>
                  <a:lnTo>
                    <a:pt x="233616" y="554139"/>
                  </a:lnTo>
                  <a:lnTo>
                    <a:pt x="278866" y="557784"/>
                  </a:lnTo>
                  <a:lnTo>
                    <a:pt x="278866" y="0"/>
                  </a:lnTo>
                  <a:close/>
                </a:path>
                <a:path extrusionOk="0" h="992505" w="992505">
                  <a:moveTo>
                    <a:pt x="992124" y="278917"/>
                  </a:moveTo>
                  <a:lnTo>
                    <a:pt x="278892" y="278917"/>
                  </a:lnTo>
                  <a:lnTo>
                    <a:pt x="278892" y="992124"/>
                  </a:lnTo>
                  <a:lnTo>
                    <a:pt x="992124" y="992124"/>
                  </a:lnTo>
                  <a:lnTo>
                    <a:pt x="992124" y="278917"/>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32"/>
            <p:cNvSpPr/>
            <p:nvPr/>
          </p:nvSpPr>
          <p:spPr>
            <a:xfrm>
              <a:off x="406946" y="3047"/>
              <a:ext cx="1783080" cy="716280"/>
            </a:xfrm>
            <a:custGeom>
              <a:rect b="b" l="l" r="r" t="t"/>
              <a:pathLst>
                <a:path extrusionOk="0" h="716280" w="1783080">
                  <a:moveTo>
                    <a:pt x="1424901" y="0"/>
                  </a:moveTo>
                  <a:lnTo>
                    <a:pt x="700862" y="0"/>
                  </a:lnTo>
                  <a:lnTo>
                    <a:pt x="0" y="716279"/>
                  </a:lnTo>
                  <a:lnTo>
                    <a:pt x="1424901" y="716279"/>
                  </a:lnTo>
                  <a:lnTo>
                    <a:pt x="1473514" y="713009"/>
                  </a:lnTo>
                  <a:lnTo>
                    <a:pt x="1520134" y="703482"/>
                  </a:lnTo>
                  <a:lnTo>
                    <a:pt x="1564335" y="688127"/>
                  </a:lnTo>
                  <a:lnTo>
                    <a:pt x="1605693" y="667370"/>
                  </a:lnTo>
                  <a:lnTo>
                    <a:pt x="1643780" y="641639"/>
                  </a:lnTo>
                  <a:lnTo>
                    <a:pt x="1678171" y="611362"/>
                  </a:lnTo>
                  <a:lnTo>
                    <a:pt x="1708440" y="576964"/>
                  </a:lnTo>
                  <a:lnTo>
                    <a:pt x="1734161" y="538875"/>
                  </a:lnTo>
                  <a:lnTo>
                    <a:pt x="1754907" y="497520"/>
                  </a:lnTo>
                  <a:lnTo>
                    <a:pt x="1770253" y="453328"/>
                  </a:lnTo>
                  <a:lnTo>
                    <a:pt x="1779773" y="406725"/>
                  </a:lnTo>
                  <a:lnTo>
                    <a:pt x="1783041" y="358139"/>
                  </a:lnTo>
                  <a:lnTo>
                    <a:pt x="1779773" y="309554"/>
                  </a:lnTo>
                  <a:lnTo>
                    <a:pt x="1770253" y="262951"/>
                  </a:lnTo>
                  <a:lnTo>
                    <a:pt x="1754907" y="218759"/>
                  </a:lnTo>
                  <a:lnTo>
                    <a:pt x="1734161" y="177404"/>
                  </a:lnTo>
                  <a:lnTo>
                    <a:pt x="1708440" y="139315"/>
                  </a:lnTo>
                  <a:lnTo>
                    <a:pt x="1678171" y="104917"/>
                  </a:lnTo>
                  <a:lnTo>
                    <a:pt x="1643780" y="74640"/>
                  </a:lnTo>
                  <a:lnTo>
                    <a:pt x="1605693" y="48909"/>
                  </a:lnTo>
                  <a:lnTo>
                    <a:pt x="1564335" y="28152"/>
                  </a:lnTo>
                  <a:lnTo>
                    <a:pt x="1520134" y="12797"/>
                  </a:lnTo>
                  <a:lnTo>
                    <a:pt x="1473514" y="3270"/>
                  </a:lnTo>
                  <a:lnTo>
                    <a:pt x="142490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32"/>
            <p:cNvSpPr/>
            <p:nvPr/>
          </p:nvSpPr>
          <p:spPr>
            <a:xfrm>
              <a:off x="0" y="3047"/>
              <a:ext cx="1109980" cy="871855"/>
            </a:xfrm>
            <a:custGeom>
              <a:rect b="b" l="l" r="r" t="t"/>
              <a:pathLst>
                <a:path extrusionOk="0" h="871855" w="1109980">
                  <a:moveTo>
                    <a:pt x="1109472" y="0"/>
                  </a:moveTo>
                  <a:lnTo>
                    <a:pt x="0" y="0"/>
                  </a:lnTo>
                  <a:lnTo>
                    <a:pt x="0" y="871727"/>
                  </a:lnTo>
                  <a:lnTo>
                    <a:pt x="1109472" y="871727"/>
                  </a:lnTo>
                  <a:lnTo>
                    <a:pt x="110947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32"/>
            <p:cNvSpPr/>
            <p:nvPr/>
          </p:nvSpPr>
          <p:spPr>
            <a:xfrm>
              <a:off x="409955" y="0"/>
              <a:ext cx="699770" cy="524510"/>
            </a:xfrm>
            <a:custGeom>
              <a:rect b="b" l="l" r="r" t="t"/>
              <a:pathLst>
                <a:path extrusionOk="0" h="524510" w="699769">
                  <a:moveTo>
                    <a:pt x="0" y="0"/>
                  </a:moveTo>
                  <a:lnTo>
                    <a:pt x="0" y="524255"/>
                  </a:lnTo>
                  <a:lnTo>
                    <a:pt x="699516" y="524255"/>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32"/>
            <p:cNvSpPr/>
            <p:nvPr/>
          </p:nvSpPr>
          <p:spPr>
            <a:xfrm>
              <a:off x="409955" y="348995"/>
              <a:ext cx="699770" cy="525780"/>
            </a:xfrm>
            <a:custGeom>
              <a:rect b="b" l="l" r="r" t="t"/>
              <a:pathLst>
                <a:path extrusionOk="0" h="525780" w="699769">
                  <a:moveTo>
                    <a:pt x="0" y="0"/>
                  </a:moveTo>
                  <a:lnTo>
                    <a:pt x="0" y="525779"/>
                  </a:lnTo>
                  <a:lnTo>
                    <a:pt x="699516" y="525779"/>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32"/>
            <p:cNvSpPr/>
            <p:nvPr/>
          </p:nvSpPr>
          <p:spPr>
            <a:xfrm>
              <a:off x="409955" y="672083"/>
              <a:ext cx="699770" cy="524510"/>
            </a:xfrm>
            <a:custGeom>
              <a:rect b="b" l="l" r="r" t="t"/>
              <a:pathLst>
                <a:path extrusionOk="0" h="524510" w="699769">
                  <a:moveTo>
                    <a:pt x="0" y="0"/>
                  </a:moveTo>
                  <a:lnTo>
                    <a:pt x="0" y="524255"/>
                  </a:lnTo>
                  <a:lnTo>
                    <a:pt x="699516" y="524255"/>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32"/>
            <p:cNvSpPr/>
            <p:nvPr/>
          </p:nvSpPr>
          <p:spPr>
            <a:xfrm>
              <a:off x="0" y="466344"/>
              <a:ext cx="716280" cy="1783080"/>
            </a:xfrm>
            <a:custGeom>
              <a:rect b="b" l="l" r="r" t="t"/>
              <a:pathLst>
                <a:path extrusionOk="0" h="1783080" w="716280">
                  <a:moveTo>
                    <a:pt x="0" y="0"/>
                  </a:moveTo>
                  <a:lnTo>
                    <a:pt x="0" y="1424939"/>
                  </a:lnTo>
                  <a:lnTo>
                    <a:pt x="3269" y="1473525"/>
                  </a:lnTo>
                  <a:lnTo>
                    <a:pt x="12794" y="1520128"/>
                  </a:lnTo>
                  <a:lnTo>
                    <a:pt x="28146" y="1564320"/>
                  </a:lnTo>
                  <a:lnTo>
                    <a:pt x="48900" y="1605675"/>
                  </a:lnTo>
                  <a:lnTo>
                    <a:pt x="74628" y="1643764"/>
                  </a:lnTo>
                  <a:lnTo>
                    <a:pt x="104903" y="1678162"/>
                  </a:lnTo>
                  <a:lnTo>
                    <a:pt x="139299" y="1708439"/>
                  </a:lnTo>
                  <a:lnTo>
                    <a:pt x="177387" y="1734170"/>
                  </a:lnTo>
                  <a:lnTo>
                    <a:pt x="218743" y="1754927"/>
                  </a:lnTo>
                  <a:lnTo>
                    <a:pt x="262938" y="1770282"/>
                  </a:lnTo>
                  <a:lnTo>
                    <a:pt x="309546" y="1779809"/>
                  </a:lnTo>
                  <a:lnTo>
                    <a:pt x="358140" y="1783079"/>
                  </a:lnTo>
                  <a:lnTo>
                    <a:pt x="406732" y="1779809"/>
                  </a:lnTo>
                  <a:lnTo>
                    <a:pt x="453338" y="1770282"/>
                  </a:lnTo>
                  <a:lnTo>
                    <a:pt x="497530" y="1754927"/>
                  </a:lnTo>
                  <a:lnTo>
                    <a:pt x="538882" y="1734170"/>
                  </a:lnTo>
                  <a:lnTo>
                    <a:pt x="576966" y="1708439"/>
                  </a:lnTo>
                  <a:lnTo>
                    <a:pt x="611357" y="1678162"/>
                  </a:lnTo>
                  <a:lnTo>
                    <a:pt x="641627" y="1643764"/>
                  </a:lnTo>
                  <a:lnTo>
                    <a:pt x="667351" y="1605675"/>
                  </a:lnTo>
                  <a:lnTo>
                    <a:pt x="688100" y="1564320"/>
                  </a:lnTo>
                  <a:lnTo>
                    <a:pt x="703450" y="1520128"/>
                  </a:lnTo>
                  <a:lnTo>
                    <a:pt x="712972" y="1473525"/>
                  </a:lnTo>
                  <a:lnTo>
                    <a:pt x="716241" y="1424939"/>
                  </a:lnTo>
                  <a:lnTo>
                    <a:pt x="716241" y="700913"/>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32"/>
            <p:cNvSpPr/>
            <p:nvPr/>
          </p:nvSpPr>
          <p:spPr>
            <a:xfrm>
              <a:off x="37" y="466344"/>
              <a:ext cx="716280" cy="1438910"/>
            </a:xfrm>
            <a:custGeom>
              <a:rect b="b" l="l" r="r" t="t"/>
              <a:pathLst>
                <a:path extrusionOk="0" h="1438910" w="716280">
                  <a:moveTo>
                    <a:pt x="0" y="0"/>
                  </a:moveTo>
                  <a:lnTo>
                    <a:pt x="0" y="1438655"/>
                  </a:lnTo>
                  <a:lnTo>
                    <a:pt x="248069" y="1438655"/>
                  </a:lnTo>
                  <a:lnTo>
                    <a:pt x="248069" y="1190370"/>
                  </a:lnTo>
                  <a:lnTo>
                    <a:pt x="468363" y="1190370"/>
                  </a:lnTo>
                  <a:lnTo>
                    <a:pt x="468363" y="942085"/>
                  </a:lnTo>
                  <a:lnTo>
                    <a:pt x="716204" y="942085"/>
                  </a:lnTo>
                  <a:lnTo>
                    <a:pt x="716204" y="69380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74" name="Google Shape;774;p32"/>
          <p:cNvGrpSpPr/>
          <p:nvPr/>
        </p:nvGrpSpPr>
        <p:grpSpPr>
          <a:xfrm>
            <a:off x="6923531" y="2971800"/>
            <a:ext cx="2220722" cy="2172081"/>
            <a:chOff x="6923531" y="2971800"/>
            <a:chExt cx="2220722" cy="2172081"/>
          </a:xfrm>
        </p:grpSpPr>
        <p:sp>
          <p:nvSpPr>
            <p:cNvPr id="775" name="Google Shape;775;p32"/>
            <p:cNvSpPr/>
            <p:nvPr/>
          </p:nvSpPr>
          <p:spPr>
            <a:xfrm>
              <a:off x="8455151" y="2971800"/>
              <a:ext cx="688975" cy="1783080"/>
            </a:xfrm>
            <a:custGeom>
              <a:rect b="b" l="l" r="r" t="t"/>
              <a:pathLst>
                <a:path extrusionOk="0" h="1783079" w="688975">
                  <a:moveTo>
                    <a:pt x="358140" y="0"/>
                  </a:moveTo>
                  <a:lnTo>
                    <a:pt x="309554" y="3268"/>
                  </a:lnTo>
                  <a:lnTo>
                    <a:pt x="262951" y="12788"/>
                  </a:lnTo>
                  <a:lnTo>
                    <a:pt x="218759" y="28134"/>
                  </a:lnTo>
                  <a:lnTo>
                    <a:pt x="177404" y="48880"/>
                  </a:lnTo>
                  <a:lnTo>
                    <a:pt x="139315" y="74601"/>
                  </a:lnTo>
                  <a:lnTo>
                    <a:pt x="104917" y="104870"/>
                  </a:lnTo>
                  <a:lnTo>
                    <a:pt x="74640" y="139261"/>
                  </a:lnTo>
                  <a:lnTo>
                    <a:pt x="48909" y="177348"/>
                  </a:lnTo>
                  <a:lnTo>
                    <a:pt x="28152" y="218705"/>
                  </a:lnTo>
                  <a:lnTo>
                    <a:pt x="12797" y="262907"/>
                  </a:lnTo>
                  <a:lnTo>
                    <a:pt x="3270" y="309527"/>
                  </a:lnTo>
                  <a:lnTo>
                    <a:pt x="0" y="358139"/>
                  </a:lnTo>
                  <a:lnTo>
                    <a:pt x="0" y="1783041"/>
                  </a:lnTo>
                  <a:lnTo>
                    <a:pt x="688848" y="1109009"/>
                  </a:lnTo>
                  <a:lnTo>
                    <a:pt x="688848" y="220779"/>
                  </a:lnTo>
                  <a:lnTo>
                    <a:pt x="667370" y="177348"/>
                  </a:lnTo>
                  <a:lnTo>
                    <a:pt x="641639" y="139261"/>
                  </a:lnTo>
                  <a:lnTo>
                    <a:pt x="611362" y="104870"/>
                  </a:lnTo>
                  <a:lnTo>
                    <a:pt x="576964" y="74601"/>
                  </a:lnTo>
                  <a:lnTo>
                    <a:pt x="538875" y="48880"/>
                  </a:lnTo>
                  <a:lnTo>
                    <a:pt x="497520" y="28134"/>
                  </a:lnTo>
                  <a:lnTo>
                    <a:pt x="453328" y="12788"/>
                  </a:lnTo>
                  <a:lnTo>
                    <a:pt x="406725" y="3268"/>
                  </a:lnTo>
                  <a:lnTo>
                    <a:pt x="35814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32"/>
            <p:cNvSpPr/>
            <p:nvPr/>
          </p:nvSpPr>
          <p:spPr>
            <a:xfrm>
              <a:off x="8299703" y="4052316"/>
              <a:ext cx="844550" cy="1091565"/>
            </a:xfrm>
            <a:custGeom>
              <a:rect b="b" l="l" r="r" t="t"/>
              <a:pathLst>
                <a:path extrusionOk="0" h="1091564" w="844550">
                  <a:moveTo>
                    <a:pt x="844296" y="0"/>
                  </a:moveTo>
                  <a:lnTo>
                    <a:pt x="0" y="0"/>
                  </a:lnTo>
                  <a:lnTo>
                    <a:pt x="0" y="1091183"/>
                  </a:lnTo>
                  <a:lnTo>
                    <a:pt x="844296" y="1091183"/>
                  </a:lnTo>
                  <a:lnTo>
                    <a:pt x="84429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32"/>
            <p:cNvSpPr/>
            <p:nvPr/>
          </p:nvSpPr>
          <p:spPr>
            <a:xfrm>
              <a:off x="8648699" y="4052316"/>
              <a:ext cx="495300" cy="699770"/>
            </a:xfrm>
            <a:custGeom>
              <a:rect b="b" l="l" r="r" t="t"/>
              <a:pathLst>
                <a:path extrusionOk="0" h="699770" w="495300">
                  <a:moveTo>
                    <a:pt x="0" y="0"/>
                  </a:moveTo>
                  <a:lnTo>
                    <a:pt x="0" y="699516"/>
                  </a:lnTo>
                  <a:lnTo>
                    <a:pt x="495299" y="699516"/>
                  </a:lnTo>
                  <a:lnTo>
                    <a:pt x="495299" y="65896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32"/>
            <p:cNvSpPr/>
            <p:nvPr/>
          </p:nvSpPr>
          <p:spPr>
            <a:xfrm>
              <a:off x="8299703" y="4052316"/>
              <a:ext cx="524510" cy="699770"/>
            </a:xfrm>
            <a:custGeom>
              <a:rect b="b" l="l" r="r" t="t"/>
              <a:pathLst>
                <a:path extrusionOk="0" h="699770" w="524509">
                  <a:moveTo>
                    <a:pt x="0" y="0"/>
                  </a:moveTo>
                  <a:lnTo>
                    <a:pt x="0" y="699516"/>
                  </a:lnTo>
                  <a:lnTo>
                    <a:pt x="524255" y="699516"/>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32"/>
            <p:cNvSpPr/>
            <p:nvPr/>
          </p:nvSpPr>
          <p:spPr>
            <a:xfrm>
              <a:off x="7976615" y="4052316"/>
              <a:ext cx="525780" cy="699770"/>
            </a:xfrm>
            <a:custGeom>
              <a:rect b="b" l="l" r="r" t="t"/>
              <a:pathLst>
                <a:path extrusionOk="0" h="699770" w="525779">
                  <a:moveTo>
                    <a:pt x="0" y="0"/>
                  </a:moveTo>
                  <a:lnTo>
                    <a:pt x="0" y="699516"/>
                  </a:lnTo>
                  <a:lnTo>
                    <a:pt x="525779" y="699516"/>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32"/>
            <p:cNvSpPr/>
            <p:nvPr/>
          </p:nvSpPr>
          <p:spPr>
            <a:xfrm>
              <a:off x="6923531" y="4444022"/>
              <a:ext cx="1767205" cy="699770"/>
            </a:xfrm>
            <a:custGeom>
              <a:rect b="b" l="l" r="r" t="t"/>
              <a:pathLst>
                <a:path extrusionOk="0" h="699770" w="1767204">
                  <a:moveTo>
                    <a:pt x="1083056" y="0"/>
                  </a:moveTo>
                  <a:lnTo>
                    <a:pt x="358394" y="0"/>
                  </a:lnTo>
                  <a:lnTo>
                    <a:pt x="309776" y="3275"/>
                  </a:lnTo>
                  <a:lnTo>
                    <a:pt x="263142" y="12818"/>
                  </a:lnTo>
                  <a:lnTo>
                    <a:pt x="218920" y="28201"/>
                  </a:lnTo>
                  <a:lnTo>
                    <a:pt x="177536" y="48995"/>
                  </a:lnTo>
                  <a:lnTo>
                    <a:pt x="139419" y="74773"/>
                  </a:lnTo>
                  <a:lnTo>
                    <a:pt x="104997" y="105108"/>
                  </a:lnTo>
                  <a:lnTo>
                    <a:pt x="74697" y="139572"/>
                  </a:lnTo>
                  <a:lnTo>
                    <a:pt x="48946" y="177737"/>
                  </a:lnTo>
                  <a:lnTo>
                    <a:pt x="28174" y="219177"/>
                  </a:lnTo>
                  <a:lnTo>
                    <a:pt x="12807" y="263463"/>
                  </a:lnTo>
                  <a:lnTo>
                    <a:pt x="3273" y="310167"/>
                  </a:lnTo>
                  <a:lnTo>
                    <a:pt x="0" y="358863"/>
                  </a:lnTo>
                  <a:lnTo>
                    <a:pt x="3273" y="407560"/>
                  </a:lnTo>
                  <a:lnTo>
                    <a:pt x="12807" y="454267"/>
                  </a:lnTo>
                  <a:lnTo>
                    <a:pt x="28174" y="498556"/>
                  </a:lnTo>
                  <a:lnTo>
                    <a:pt x="48946" y="539999"/>
                  </a:lnTo>
                  <a:lnTo>
                    <a:pt x="74697" y="578169"/>
                  </a:lnTo>
                  <a:lnTo>
                    <a:pt x="104997" y="612638"/>
                  </a:lnTo>
                  <a:lnTo>
                    <a:pt x="139419" y="642978"/>
                  </a:lnTo>
                  <a:lnTo>
                    <a:pt x="177536" y="668760"/>
                  </a:lnTo>
                  <a:lnTo>
                    <a:pt x="218920" y="689558"/>
                  </a:lnTo>
                  <a:lnTo>
                    <a:pt x="247429" y="699477"/>
                  </a:lnTo>
                  <a:lnTo>
                    <a:pt x="1766728" y="699477"/>
                  </a:lnTo>
                  <a:lnTo>
                    <a:pt x="108305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32"/>
            <p:cNvSpPr/>
            <p:nvPr/>
          </p:nvSpPr>
          <p:spPr>
            <a:xfrm>
              <a:off x="7269479" y="4444022"/>
              <a:ext cx="1421130" cy="699770"/>
            </a:xfrm>
            <a:custGeom>
              <a:rect b="b" l="l" r="r" t="t"/>
              <a:pathLst>
                <a:path extrusionOk="0" h="699770" w="1421129">
                  <a:moveTo>
                    <a:pt x="744854" y="0"/>
                  </a:moveTo>
                  <a:lnTo>
                    <a:pt x="496570" y="0"/>
                  </a:lnTo>
                  <a:lnTo>
                    <a:pt x="496570" y="248361"/>
                  </a:lnTo>
                  <a:lnTo>
                    <a:pt x="248285" y="248361"/>
                  </a:lnTo>
                  <a:lnTo>
                    <a:pt x="248285" y="469138"/>
                  </a:lnTo>
                  <a:lnTo>
                    <a:pt x="0" y="469138"/>
                  </a:lnTo>
                  <a:lnTo>
                    <a:pt x="0" y="699477"/>
                  </a:lnTo>
                  <a:lnTo>
                    <a:pt x="1421014" y="699477"/>
                  </a:lnTo>
                  <a:lnTo>
                    <a:pt x="74485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82" name="Google Shape;782;p32"/>
          <p:cNvSpPr txBox="1"/>
          <p:nvPr>
            <p:ph type="title"/>
          </p:nvPr>
        </p:nvSpPr>
        <p:spPr>
          <a:xfrm>
            <a:off x="1760982" y="463277"/>
            <a:ext cx="5630418" cy="641200"/>
          </a:xfrm>
          <a:prstGeom prst="rect">
            <a:avLst/>
          </a:prstGeom>
          <a:noFill/>
          <a:ln>
            <a:noFill/>
          </a:ln>
        </p:spPr>
        <p:txBody>
          <a:bodyPr anchorCtr="0" anchor="t" bIns="0" lIns="0" spcFirstLastPara="1" rIns="0" wrap="square" tIns="116825">
            <a:spAutoFit/>
          </a:bodyPr>
          <a:lstStyle/>
          <a:p>
            <a:pPr indent="0" lvl="0" marL="76835" rtl="0" algn="ctr">
              <a:lnSpc>
                <a:spcPct val="100000"/>
              </a:lnSpc>
              <a:spcBef>
                <a:spcPts val="0"/>
              </a:spcBef>
              <a:spcAft>
                <a:spcPts val="0"/>
              </a:spcAft>
              <a:buNone/>
            </a:pPr>
            <a:r>
              <a:rPr lang="en-ID">
                <a:solidFill>
                  <a:srgbClr val="974806"/>
                </a:solidFill>
              </a:rPr>
              <a:t>DATA</a:t>
            </a:r>
            <a:r>
              <a:rPr lang="en-ID">
                <a:solidFill>
                  <a:srgbClr val="C5471C"/>
                </a:solidFill>
              </a:rPr>
              <a:t> </a:t>
            </a:r>
            <a:r>
              <a:rPr lang="en-ID"/>
              <a:t>CLEANING</a:t>
            </a:r>
            <a:endParaRPr/>
          </a:p>
        </p:txBody>
      </p:sp>
      <p:sp>
        <p:nvSpPr>
          <p:cNvPr id="783" name="Google Shape;783;p32"/>
          <p:cNvSpPr txBox="1"/>
          <p:nvPr/>
        </p:nvSpPr>
        <p:spPr>
          <a:xfrm>
            <a:off x="981455" y="1371094"/>
            <a:ext cx="7239000" cy="2586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44061"/>
              </a:buClr>
              <a:buSzPts val="1800"/>
              <a:buFont typeface="Arial"/>
              <a:buChar char="●"/>
            </a:pPr>
            <a:r>
              <a:rPr lang="en-ID" sz="1800">
                <a:solidFill>
                  <a:srgbClr val="244061"/>
                </a:solidFill>
                <a:latin typeface="Tahoma"/>
                <a:ea typeface="Tahoma"/>
                <a:cs typeface="Tahoma"/>
                <a:sym typeface="Tahoma"/>
              </a:rPr>
              <a:t>Pada bagian sebelumnya telah ditemukan bahwa dalam dataset ini </a:t>
            </a:r>
            <a:r>
              <a:rPr b="1" lang="en-ID" sz="1800">
                <a:solidFill>
                  <a:srgbClr val="244061"/>
                </a:solidFill>
                <a:latin typeface="Tahoma"/>
                <a:ea typeface="Tahoma"/>
                <a:cs typeface="Tahoma"/>
                <a:sym typeface="Tahoma"/>
              </a:rPr>
              <a:t>tidak terdapat missing values, duplicated values, ataupun outliers.</a:t>
            </a:r>
            <a:endParaRPr b="1"/>
          </a:p>
          <a:p>
            <a:pPr indent="0" lvl="0" marL="0" marR="0" rtl="0" algn="l">
              <a:spcBef>
                <a:spcPts val="0"/>
              </a:spcBef>
              <a:spcAft>
                <a:spcPts val="0"/>
              </a:spcAft>
              <a:buNone/>
            </a:pPr>
            <a:r>
              <a:t/>
            </a:r>
            <a:endParaRPr sz="1800">
              <a:solidFill>
                <a:srgbClr val="244061"/>
              </a:solidFill>
              <a:latin typeface="Tahoma"/>
              <a:ea typeface="Tahoma"/>
              <a:cs typeface="Tahoma"/>
              <a:sym typeface="Tahoma"/>
            </a:endParaRPr>
          </a:p>
          <a:p>
            <a:pPr indent="-285750" lvl="0" marL="285750" marR="0" rtl="0" algn="l">
              <a:spcBef>
                <a:spcPts val="0"/>
              </a:spcBef>
              <a:spcAft>
                <a:spcPts val="0"/>
              </a:spcAft>
              <a:buClr>
                <a:srgbClr val="0C343D"/>
              </a:buClr>
              <a:buSzPts val="1800"/>
              <a:buFont typeface="Arial"/>
              <a:buChar char="●"/>
            </a:pPr>
            <a:r>
              <a:rPr lang="en-ID" sz="1800">
                <a:solidFill>
                  <a:srgbClr val="0C343D"/>
                </a:solidFill>
                <a:latin typeface="Tahoma"/>
                <a:ea typeface="Tahoma"/>
                <a:cs typeface="Tahoma"/>
                <a:sym typeface="Tahoma"/>
              </a:rPr>
              <a:t>Cleaning hanya dilakukan pada kasus data yang valuenya mirip :</a:t>
            </a:r>
            <a:endParaRPr sz="1800">
              <a:solidFill>
                <a:srgbClr val="0C343D"/>
              </a:solidFill>
              <a:latin typeface="Tahoma"/>
              <a:ea typeface="Tahoma"/>
              <a:cs typeface="Tahoma"/>
              <a:sym typeface="Tahoma"/>
            </a:endParaRPr>
          </a:p>
          <a:p>
            <a:pPr indent="0" lvl="0" marL="457200" marR="0" rtl="0" algn="l">
              <a:spcBef>
                <a:spcPts val="0"/>
              </a:spcBef>
              <a:spcAft>
                <a:spcPts val="0"/>
              </a:spcAft>
              <a:buNone/>
            </a:pPr>
            <a:r>
              <a:t/>
            </a:r>
            <a:endParaRPr sz="1800">
              <a:solidFill>
                <a:srgbClr val="0C343D"/>
              </a:solidFill>
              <a:latin typeface="Tahoma"/>
              <a:ea typeface="Tahoma"/>
              <a:cs typeface="Tahoma"/>
              <a:sym typeface="Tahoma"/>
            </a:endParaRPr>
          </a:p>
          <a:p>
            <a:pPr indent="-342900" lvl="1" marL="914400" marR="0" rtl="0" algn="l">
              <a:spcBef>
                <a:spcPts val="0"/>
              </a:spcBef>
              <a:spcAft>
                <a:spcPts val="0"/>
              </a:spcAft>
              <a:buClr>
                <a:srgbClr val="0C343D"/>
              </a:buClr>
              <a:buSzPts val="1800"/>
              <a:buFont typeface="Arial"/>
              <a:buChar char="○"/>
            </a:pPr>
            <a:r>
              <a:rPr lang="en-ID" sz="1800">
                <a:solidFill>
                  <a:srgbClr val="783F04"/>
                </a:solidFill>
                <a:latin typeface="Tahoma"/>
                <a:ea typeface="Tahoma"/>
                <a:cs typeface="Tahoma"/>
                <a:sym typeface="Tahoma"/>
              </a:rPr>
              <a:t>State </a:t>
            </a:r>
            <a:r>
              <a:rPr lang="en-ID" sz="1800">
                <a:solidFill>
                  <a:srgbClr val="0C343D"/>
                </a:solidFill>
                <a:latin typeface="Tahoma"/>
                <a:ea typeface="Tahoma"/>
                <a:cs typeface="Tahoma"/>
                <a:sym typeface="Tahoma"/>
              </a:rPr>
              <a:t>Uttar_Pradesh &amp; Uttar_Pradesh[5]</a:t>
            </a:r>
            <a:endParaRPr sz="1800">
              <a:solidFill>
                <a:srgbClr val="0C343D"/>
              </a:solidFill>
              <a:latin typeface="Tahoma"/>
              <a:ea typeface="Tahoma"/>
              <a:cs typeface="Tahoma"/>
              <a:sym typeface="Tahoma"/>
            </a:endParaRPr>
          </a:p>
          <a:p>
            <a:pPr indent="-342900" lvl="1" marL="914400" marR="0" rtl="0" algn="l">
              <a:spcBef>
                <a:spcPts val="0"/>
              </a:spcBef>
              <a:spcAft>
                <a:spcPts val="0"/>
              </a:spcAft>
              <a:buClr>
                <a:srgbClr val="0C343D"/>
              </a:buClr>
              <a:buSzPts val="1800"/>
              <a:buFont typeface="Arial"/>
              <a:buChar char="○"/>
            </a:pPr>
            <a:r>
              <a:rPr lang="en-ID" sz="1800">
                <a:solidFill>
                  <a:srgbClr val="783F04"/>
                </a:solidFill>
                <a:latin typeface="Tahoma"/>
                <a:ea typeface="Tahoma"/>
                <a:cs typeface="Tahoma"/>
                <a:sym typeface="Tahoma"/>
              </a:rPr>
              <a:t>City </a:t>
            </a:r>
            <a:r>
              <a:rPr lang="en-ID" sz="1800">
                <a:solidFill>
                  <a:srgbClr val="0C343D"/>
                </a:solidFill>
                <a:latin typeface="Tahoma"/>
                <a:ea typeface="Tahoma"/>
                <a:cs typeface="Tahoma"/>
                <a:sym typeface="Tahoma"/>
              </a:rPr>
              <a:t>Aurangabad &amp; Aurangabad[39]</a:t>
            </a:r>
            <a:endParaRPr sz="1800">
              <a:solidFill>
                <a:srgbClr val="0C343D"/>
              </a:solidFill>
              <a:latin typeface="Tahoma"/>
              <a:ea typeface="Tahoma"/>
              <a:cs typeface="Tahoma"/>
              <a:sym typeface="Tahoma"/>
            </a:endParaRPr>
          </a:p>
          <a:p>
            <a:pPr indent="-342900" lvl="1" marL="914400" marR="0" rtl="0" algn="l">
              <a:spcBef>
                <a:spcPts val="0"/>
              </a:spcBef>
              <a:spcAft>
                <a:spcPts val="0"/>
              </a:spcAft>
              <a:buClr>
                <a:srgbClr val="0C343D"/>
              </a:buClr>
              <a:buSzPts val="1800"/>
              <a:buFont typeface="Arial"/>
              <a:buChar char="○"/>
            </a:pPr>
            <a:r>
              <a:rPr lang="en-ID" sz="1800">
                <a:solidFill>
                  <a:srgbClr val="783F04"/>
                </a:solidFill>
                <a:latin typeface="Tahoma"/>
                <a:ea typeface="Tahoma"/>
                <a:cs typeface="Tahoma"/>
                <a:sym typeface="Tahoma"/>
              </a:rPr>
              <a:t>City </a:t>
            </a:r>
            <a:r>
              <a:rPr lang="en-ID" sz="1800">
                <a:solidFill>
                  <a:srgbClr val="0C343D"/>
                </a:solidFill>
                <a:latin typeface="Tahoma"/>
                <a:ea typeface="Tahoma"/>
                <a:cs typeface="Tahoma"/>
                <a:sym typeface="Tahoma"/>
              </a:rPr>
              <a:t>New_Delhi </a:t>
            </a:r>
            <a:r>
              <a:rPr lang="en-ID" sz="1800">
                <a:solidFill>
                  <a:srgbClr val="0C343D"/>
                </a:solidFill>
                <a:latin typeface="Tahoma"/>
                <a:ea typeface="Tahoma"/>
                <a:cs typeface="Tahoma"/>
                <a:sym typeface="Tahoma"/>
              </a:rPr>
              <a:t>&amp; </a:t>
            </a:r>
            <a:r>
              <a:rPr lang="en-ID" sz="1800">
                <a:solidFill>
                  <a:srgbClr val="0C343D"/>
                </a:solidFill>
                <a:latin typeface="Tahoma"/>
                <a:ea typeface="Tahoma"/>
                <a:cs typeface="Tahoma"/>
                <a:sym typeface="Tahoma"/>
              </a:rPr>
              <a:t>Delhi_city</a:t>
            </a:r>
            <a:endParaRPr sz="1800">
              <a:solidFill>
                <a:srgbClr val="0C343D"/>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grpSp>
        <p:nvGrpSpPr>
          <p:cNvPr id="788" name="Google Shape;788;p36"/>
          <p:cNvGrpSpPr/>
          <p:nvPr/>
        </p:nvGrpSpPr>
        <p:grpSpPr>
          <a:xfrm>
            <a:off x="0" y="0"/>
            <a:ext cx="2190026" cy="2249424"/>
            <a:chOff x="0" y="0"/>
            <a:chExt cx="2190026" cy="2249424"/>
          </a:xfrm>
        </p:grpSpPr>
        <p:sp>
          <p:nvSpPr>
            <p:cNvPr id="789" name="Google Shape;789;p36"/>
            <p:cNvSpPr/>
            <p:nvPr/>
          </p:nvSpPr>
          <p:spPr>
            <a:xfrm>
              <a:off x="434340" y="434339"/>
              <a:ext cx="992505" cy="992505"/>
            </a:xfrm>
            <a:custGeom>
              <a:rect b="b" l="l" r="r" t="t"/>
              <a:pathLst>
                <a:path extrusionOk="0" h="992505" w="992505">
                  <a:moveTo>
                    <a:pt x="278866" y="0"/>
                  </a:moveTo>
                  <a:lnTo>
                    <a:pt x="233616" y="3657"/>
                  </a:lnTo>
                  <a:lnTo>
                    <a:pt x="190703" y="14224"/>
                  </a:lnTo>
                  <a:lnTo>
                    <a:pt x="150685" y="31127"/>
                  </a:lnTo>
                  <a:lnTo>
                    <a:pt x="114147" y="53809"/>
                  </a:lnTo>
                  <a:lnTo>
                    <a:pt x="81648" y="81686"/>
                  </a:lnTo>
                  <a:lnTo>
                    <a:pt x="53784" y="114173"/>
                  </a:lnTo>
                  <a:lnTo>
                    <a:pt x="31115" y="150723"/>
                  </a:lnTo>
                  <a:lnTo>
                    <a:pt x="14211" y="190741"/>
                  </a:lnTo>
                  <a:lnTo>
                    <a:pt x="3644" y="233654"/>
                  </a:lnTo>
                  <a:lnTo>
                    <a:pt x="0" y="278892"/>
                  </a:lnTo>
                  <a:lnTo>
                    <a:pt x="3644" y="324142"/>
                  </a:lnTo>
                  <a:lnTo>
                    <a:pt x="14211" y="367055"/>
                  </a:lnTo>
                  <a:lnTo>
                    <a:pt x="31115" y="407073"/>
                  </a:lnTo>
                  <a:lnTo>
                    <a:pt x="53784" y="443623"/>
                  </a:lnTo>
                  <a:lnTo>
                    <a:pt x="81648" y="476110"/>
                  </a:lnTo>
                  <a:lnTo>
                    <a:pt x="114147" y="503986"/>
                  </a:lnTo>
                  <a:lnTo>
                    <a:pt x="150685" y="526669"/>
                  </a:lnTo>
                  <a:lnTo>
                    <a:pt x="190703" y="543572"/>
                  </a:lnTo>
                  <a:lnTo>
                    <a:pt x="233616" y="554139"/>
                  </a:lnTo>
                  <a:lnTo>
                    <a:pt x="278866" y="557784"/>
                  </a:lnTo>
                  <a:lnTo>
                    <a:pt x="278866" y="0"/>
                  </a:lnTo>
                  <a:close/>
                </a:path>
                <a:path extrusionOk="0" h="992505" w="992505">
                  <a:moveTo>
                    <a:pt x="992124" y="278917"/>
                  </a:moveTo>
                  <a:lnTo>
                    <a:pt x="278892" y="278917"/>
                  </a:lnTo>
                  <a:lnTo>
                    <a:pt x="278892" y="992124"/>
                  </a:lnTo>
                  <a:lnTo>
                    <a:pt x="992124" y="992124"/>
                  </a:lnTo>
                  <a:lnTo>
                    <a:pt x="992124" y="278917"/>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36"/>
            <p:cNvSpPr/>
            <p:nvPr/>
          </p:nvSpPr>
          <p:spPr>
            <a:xfrm>
              <a:off x="406946" y="3047"/>
              <a:ext cx="1783080" cy="716280"/>
            </a:xfrm>
            <a:custGeom>
              <a:rect b="b" l="l" r="r" t="t"/>
              <a:pathLst>
                <a:path extrusionOk="0" h="716280" w="1783080">
                  <a:moveTo>
                    <a:pt x="1424901" y="0"/>
                  </a:moveTo>
                  <a:lnTo>
                    <a:pt x="700862" y="0"/>
                  </a:lnTo>
                  <a:lnTo>
                    <a:pt x="0" y="716279"/>
                  </a:lnTo>
                  <a:lnTo>
                    <a:pt x="1424901" y="716279"/>
                  </a:lnTo>
                  <a:lnTo>
                    <a:pt x="1473514" y="713009"/>
                  </a:lnTo>
                  <a:lnTo>
                    <a:pt x="1520134" y="703482"/>
                  </a:lnTo>
                  <a:lnTo>
                    <a:pt x="1564335" y="688127"/>
                  </a:lnTo>
                  <a:lnTo>
                    <a:pt x="1605693" y="667370"/>
                  </a:lnTo>
                  <a:lnTo>
                    <a:pt x="1643780" y="641639"/>
                  </a:lnTo>
                  <a:lnTo>
                    <a:pt x="1678171" y="611362"/>
                  </a:lnTo>
                  <a:lnTo>
                    <a:pt x="1708440" y="576964"/>
                  </a:lnTo>
                  <a:lnTo>
                    <a:pt x="1734161" y="538875"/>
                  </a:lnTo>
                  <a:lnTo>
                    <a:pt x="1754907" y="497520"/>
                  </a:lnTo>
                  <a:lnTo>
                    <a:pt x="1770253" y="453328"/>
                  </a:lnTo>
                  <a:lnTo>
                    <a:pt x="1779773" y="406725"/>
                  </a:lnTo>
                  <a:lnTo>
                    <a:pt x="1783041" y="358139"/>
                  </a:lnTo>
                  <a:lnTo>
                    <a:pt x="1779773" y="309554"/>
                  </a:lnTo>
                  <a:lnTo>
                    <a:pt x="1770253" y="262951"/>
                  </a:lnTo>
                  <a:lnTo>
                    <a:pt x="1754907" y="218759"/>
                  </a:lnTo>
                  <a:lnTo>
                    <a:pt x="1734161" y="177404"/>
                  </a:lnTo>
                  <a:lnTo>
                    <a:pt x="1708440" y="139315"/>
                  </a:lnTo>
                  <a:lnTo>
                    <a:pt x="1678171" y="104917"/>
                  </a:lnTo>
                  <a:lnTo>
                    <a:pt x="1643780" y="74640"/>
                  </a:lnTo>
                  <a:lnTo>
                    <a:pt x="1605693" y="48909"/>
                  </a:lnTo>
                  <a:lnTo>
                    <a:pt x="1564335" y="28152"/>
                  </a:lnTo>
                  <a:lnTo>
                    <a:pt x="1520134" y="12797"/>
                  </a:lnTo>
                  <a:lnTo>
                    <a:pt x="1473514" y="3270"/>
                  </a:lnTo>
                  <a:lnTo>
                    <a:pt x="142490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36"/>
            <p:cNvSpPr/>
            <p:nvPr/>
          </p:nvSpPr>
          <p:spPr>
            <a:xfrm>
              <a:off x="0" y="3047"/>
              <a:ext cx="1109980" cy="871855"/>
            </a:xfrm>
            <a:custGeom>
              <a:rect b="b" l="l" r="r" t="t"/>
              <a:pathLst>
                <a:path extrusionOk="0" h="871855" w="1109980">
                  <a:moveTo>
                    <a:pt x="1109472" y="0"/>
                  </a:moveTo>
                  <a:lnTo>
                    <a:pt x="0" y="0"/>
                  </a:lnTo>
                  <a:lnTo>
                    <a:pt x="0" y="871727"/>
                  </a:lnTo>
                  <a:lnTo>
                    <a:pt x="1109472" y="871727"/>
                  </a:lnTo>
                  <a:lnTo>
                    <a:pt x="110947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36"/>
            <p:cNvSpPr/>
            <p:nvPr/>
          </p:nvSpPr>
          <p:spPr>
            <a:xfrm>
              <a:off x="409955" y="0"/>
              <a:ext cx="699770" cy="524510"/>
            </a:xfrm>
            <a:custGeom>
              <a:rect b="b" l="l" r="r" t="t"/>
              <a:pathLst>
                <a:path extrusionOk="0" h="524510" w="699769">
                  <a:moveTo>
                    <a:pt x="0" y="0"/>
                  </a:moveTo>
                  <a:lnTo>
                    <a:pt x="0" y="524255"/>
                  </a:lnTo>
                  <a:lnTo>
                    <a:pt x="699516" y="524255"/>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36"/>
            <p:cNvSpPr/>
            <p:nvPr/>
          </p:nvSpPr>
          <p:spPr>
            <a:xfrm>
              <a:off x="409955" y="348995"/>
              <a:ext cx="699770" cy="525780"/>
            </a:xfrm>
            <a:custGeom>
              <a:rect b="b" l="l" r="r" t="t"/>
              <a:pathLst>
                <a:path extrusionOk="0" h="525780" w="699769">
                  <a:moveTo>
                    <a:pt x="0" y="0"/>
                  </a:moveTo>
                  <a:lnTo>
                    <a:pt x="0" y="525779"/>
                  </a:lnTo>
                  <a:lnTo>
                    <a:pt x="699516" y="525779"/>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36"/>
            <p:cNvSpPr/>
            <p:nvPr/>
          </p:nvSpPr>
          <p:spPr>
            <a:xfrm>
              <a:off x="409955" y="672083"/>
              <a:ext cx="699770" cy="524510"/>
            </a:xfrm>
            <a:custGeom>
              <a:rect b="b" l="l" r="r" t="t"/>
              <a:pathLst>
                <a:path extrusionOk="0" h="524510" w="699769">
                  <a:moveTo>
                    <a:pt x="0" y="0"/>
                  </a:moveTo>
                  <a:lnTo>
                    <a:pt x="0" y="524255"/>
                  </a:lnTo>
                  <a:lnTo>
                    <a:pt x="699516" y="524255"/>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36"/>
            <p:cNvSpPr/>
            <p:nvPr/>
          </p:nvSpPr>
          <p:spPr>
            <a:xfrm>
              <a:off x="0" y="466344"/>
              <a:ext cx="716280" cy="1783080"/>
            </a:xfrm>
            <a:custGeom>
              <a:rect b="b" l="l" r="r" t="t"/>
              <a:pathLst>
                <a:path extrusionOk="0" h="1783080" w="716280">
                  <a:moveTo>
                    <a:pt x="0" y="0"/>
                  </a:moveTo>
                  <a:lnTo>
                    <a:pt x="0" y="1424939"/>
                  </a:lnTo>
                  <a:lnTo>
                    <a:pt x="3269" y="1473525"/>
                  </a:lnTo>
                  <a:lnTo>
                    <a:pt x="12794" y="1520128"/>
                  </a:lnTo>
                  <a:lnTo>
                    <a:pt x="28146" y="1564320"/>
                  </a:lnTo>
                  <a:lnTo>
                    <a:pt x="48900" y="1605675"/>
                  </a:lnTo>
                  <a:lnTo>
                    <a:pt x="74628" y="1643764"/>
                  </a:lnTo>
                  <a:lnTo>
                    <a:pt x="104903" y="1678162"/>
                  </a:lnTo>
                  <a:lnTo>
                    <a:pt x="139299" y="1708439"/>
                  </a:lnTo>
                  <a:lnTo>
                    <a:pt x="177387" y="1734170"/>
                  </a:lnTo>
                  <a:lnTo>
                    <a:pt x="218743" y="1754927"/>
                  </a:lnTo>
                  <a:lnTo>
                    <a:pt x="262938" y="1770282"/>
                  </a:lnTo>
                  <a:lnTo>
                    <a:pt x="309546" y="1779809"/>
                  </a:lnTo>
                  <a:lnTo>
                    <a:pt x="358140" y="1783079"/>
                  </a:lnTo>
                  <a:lnTo>
                    <a:pt x="406732" y="1779809"/>
                  </a:lnTo>
                  <a:lnTo>
                    <a:pt x="453338" y="1770282"/>
                  </a:lnTo>
                  <a:lnTo>
                    <a:pt x="497530" y="1754927"/>
                  </a:lnTo>
                  <a:lnTo>
                    <a:pt x="538882" y="1734170"/>
                  </a:lnTo>
                  <a:lnTo>
                    <a:pt x="576966" y="1708439"/>
                  </a:lnTo>
                  <a:lnTo>
                    <a:pt x="611357" y="1678162"/>
                  </a:lnTo>
                  <a:lnTo>
                    <a:pt x="641627" y="1643764"/>
                  </a:lnTo>
                  <a:lnTo>
                    <a:pt x="667351" y="1605675"/>
                  </a:lnTo>
                  <a:lnTo>
                    <a:pt x="688100" y="1564320"/>
                  </a:lnTo>
                  <a:lnTo>
                    <a:pt x="703450" y="1520128"/>
                  </a:lnTo>
                  <a:lnTo>
                    <a:pt x="712972" y="1473525"/>
                  </a:lnTo>
                  <a:lnTo>
                    <a:pt x="716241" y="1424939"/>
                  </a:lnTo>
                  <a:lnTo>
                    <a:pt x="716241" y="700913"/>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36"/>
            <p:cNvSpPr/>
            <p:nvPr/>
          </p:nvSpPr>
          <p:spPr>
            <a:xfrm>
              <a:off x="37" y="466344"/>
              <a:ext cx="716280" cy="1438910"/>
            </a:xfrm>
            <a:custGeom>
              <a:rect b="b" l="l" r="r" t="t"/>
              <a:pathLst>
                <a:path extrusionOk="0" h="1438910" w="716280">
                  <a:moveTo>
                    <a:pt x="0" y="0"/>
                  </a:moveTo>
                  <a:lnTo>
                    <a:pt x="0" y="1438655"/>
                  </a:lnTo>
                  <a:lnTo>
                    <a:pt x="248069" y="1438655"/>
                  </a:lnTo>
                  <a:lnTo>
                    <a:pt x="248069" y="1190370"/>
                  </a:lnTo>
                  <a:lnTo>
                    <a:pt x="468363" y="1190370"/>
                  </a:lnTo>
                  <a:lnTo>
                    <a:pt x="468363" y="942085"/>
                  </a:lnTo>
                  <a:lnTo>
                    <a:pt x="716204" y="942085"/>
                  </a:lnTo>
                  <a:lnTo>
                    <a:pt x="716204" y="69380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97" name="Google Shape;797;p36"/>
          <p:cNvGrpSpPr/>
          <p:nvPr/>
        </p:nvGrpSpPr>
        <p:grpSpPr>
          <a:xfrm>
            <a:off x="6923531" y="2971800"/>
            <a:ext cx="2220722" cy="2172081"/>
            <a:chOff x="6923531" y="2971800"/>
            <a:chExt cx="2220722" cy="2172081"/>
          </a:xfrm>
        </p:grpSpPr>
        <p:sp>
          <p:nvSpPr>
            <p:cNvPr id="798" name="Google Shape;798;p36"/>
            <p:cNvSpPr/>
            <p:nvPr/>
          </p:nvSpPr>
          <p:spPr>
            <a:xfrm>
              <a:off x="8455151" y="2971800"/>
              <a:ext cx="688975" cy="1783080"/>
            </a:xfrm>
            <a:custGeom>
              <a:rect b="b" l="l" r="r" t="t"/>
              <a:pathLst>
                <a:path extrusionOk="0" h="1783079" w="688975">
                  <a:moveTo>
                    <a:pt x="358140" y="0"/>
                  </a:moveTo>
                  <a:lnTo>
                    <a:pt x="309554" y="3268"/>
                  </a:lnTo>
                  <a:lnTo>
                    <a:pt x="262951" y="12788"/>
                  </a:lnTo>
                  <a:lnTo>
                    <a:pt x="218759" y="28134"/>
                  </a:lnTo>
                  <a:lnTo>
                    <a:pt x="177404" y="48880"/>
                  </a:lnTo>
                  <a:lnTo>
                    <a:pt x="139315" y="74601"/>
                  </a:lnTo>
                  <a:lnTo>
                    <a:pt x="104917" y="104870"/>
                  </a:lnTo>
                  <a:lnTo>
                    <a:pt x="74640" y="139261"/>
                  </a:lnTo>
                  <a:lnTo>
                    <a:pt x="48909" y="177348"/>
                  </a:lnTo>
                  <a:lnTo>
                    <a:pt x="28152" y="218705"/>
                  </a:lnTo>
                  <a:lnTo>
                    <a:pt x="12797" y="262907"/>
                  </a:lnTo>
                  <a:lnTo>
                    <a:pt x="3270" y="309527"/>
                  </a:lnTo>
                  <a:lnTo>
                    <a:pt x="0" y="358139"/>
                  </a:lnTo>
                  <a:lnTo>
                    <a:pt x="0" y="1783041"/>
                  </a:lnTo>
                  <a:lnTo>
                    <a:pt x="688848" y="1109009"/>
                  </a:lnTo>
                  <a:lnTo>
                    <a:pt x="688848" y="220779"/>
                  </a:lnTo>
                  <a:lnTo>
                    <a:pt x="667370" y="177348"/>
                  </a:lnTo>
                  <a:lnTo>
                    <a:pt x="641639" y="139261"/>
                  </a:lnTo>
                  <a:lnTo>
                    <a:pt x="611362" y="104870"/>
                  </a:lnTo>
                  <a:lnTo>
                    <a:pt x="576964" y="74601"/>
                  </a:lnTo>
                  <a:lnTo>
                    <a:pt x="538875" y="48880"/>
                  </a:lnTo>
                  <a:lnTo>
                    <a:pt x="497520" y="28134"/>
                  </a:lnTo>
                  <a:lnTo>
                    <a:pt x="453328" y="12788"/>
                  </a:lnTo>
                  <a:lnTo>
                    <a:pt x="406725" y="3268"/>
                  </a:lnTo>
                  <a:lnTo>
                    <a:pt x="35814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36"/>
            <p:cNvSpPr/>
            <p:nvPr/>
          </p:nvSpPr>
          <p:spPr>
            <a:xfrm>
              <a:off x="8299703" y="4052316"/>
              <a:ext cx="844550" cy="1091565"/>
            </a:xfrm>
            <a:custGeom>
              <a:rect b="b" l="l" r="r" t="t"/>
              <a:pathLst>
                <a:path extrusionOk="0" h="1091564" w="844550">
                  <a:moveTo>
                    <a:pt x="844296" y="0"/>
                  </a:moveTo>
                  <a:lnTo>
                    <a:pt x="0" y="0"/>
                  </a:lnTo>
                  <a:lnTo>
                    <a:pt x="0" y="1091183"/>
                  </a:lnTo>
                  <a:lnTo>
                    <a:pt x="844296" y="1091183"/>
                  </a:lnTo>
                  <a:lnTo>
                    <a:pt x="84429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36"/>
            <p:cNvSpPr/>
            <p:nvPr/>
          </p:nvSpPr>
          <p:spPr>
            <a:xfrm>
              <a:off x="8648699" y="4052316"/>
              <a:ext cx="495300" cy="699770"/>
            </a:xfrm>
            <a:custGeom>
              <a:rect b="b" l="l" r="r" t="t"/>
              <a:pathLst>
                <a:path extrusionOk="0" h="699770" w="495300">
                  <a:moveTo>
                    <a:pt x="0" y="0"/>
                  </a:moveTo>
                  <a:lnTo>
                    <a:pt x="0" y="699516"/>
                  </a:lnTo>
                  <a:lnTo>
                    <a:pt x="495299" y="699516"/>
                  </a:lnTo>
                  <a:lnTo>
                    <a:pt x="495299" y="65896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36"/>
            <p:cNvSpPr/>
            <p:nvPr/>
          </p:nvSpPr>
          <p:spPr>
            <a:xfrm>
              <a:off x="8299703" y="4052316"/>
              <a:ext cx="524510" cy="699770"/>
            </a:xfrm>
            <a:custGeom>
              <a:rect b="b" l="l" r="r" t="t"/>
              <a:pathLst>
                <a:path extrusionOk="0" h="699770" w="524509">
                  <a:moveTo>
                    <a:pt x="0" y="0"/>
                  </a:moveTo>
                  <a:lnTo>
                    <a:pt x="0" y="699516"/>
                  </a:lnTo>
                  <a:lnTo>
                    <a:pt x="524255" y="699516"/>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36"/>
            <p:cNvSpPr/>
            <p:nvPr/>
          </p:nvSpPr>
          <p:spPr>
            <a:xfrm>
              <a:off x="7976615" y="4052316"/>
              <a:ext cx="525780" cy="699770"/>
            </a:xfrm>
            <a:custGeom>
              <a:rect b="b" l="l" r="r" t="t"/>
              <a:pathLst>
                <a:path extrusionOk="0" h="699770" w="525779">
                  <a:moveTo>
                    <a:pt x="0" y="0"/>
                  </a:moveTo>
                  <a:lnTo>
                    <a:pt x="0" y="699516"/>
                  </a:lnTo>
                  <a:lnTo>
                    <a:pt x="525779" y="699516"/>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36"/>
            <p:cNvSpPr/>
            <p:nvPr/>
          </p:nvSpPr>
          <p:spPr>
            <a:xfrm>
              <a:off x="6923531" y="4444022"/>
              <a:ext cx="1767205" cy="699770"/>
            </a:xfrm>
            <a:custGeom>
              <a:rect b="b" l="l" r="r" t="t"/>
              <a:pathLst>
                <a:path extrusionOk="0" h="699770" w="1767204">
                  <a:moveTo>
                    <a:pt x="1083056" y="0"/>
                  </a:moveTo>
                  <a:lnTo>
                    <a:pt x="358394" y="0"/>
                  </a:lnTo>
                  <a:lnTo>
                    <a:pt x="309776" y="3275"/>
                  </a:lnTo>
                  <a:lnTo>
                    <a:pt x="263142" y="12818"/>
                  </a:lnTo>
                  <a:lnTo>
                    <a:pt x="218920" y="28201"/>
                  </a:lnTo>
                  <a:lnTo>
                    <a:pt x="177536" y="48995"/>
                  </a:lnTo>
                  <a:lnTo>
                    <a:pt x="139419" y="74773"/>
                  </a:lnTo>
                  <a:lnTo>
                    <a:pt x="104997" y="105108"/>
                  </a:lnTo>
                  <a:lnTo>
                    <a:pt x="74697" y="139572"/>
                  </a:lnTo>
                  <a:lnTo>
                    <a:pt x="48946" y="177737"/>
                  </a:lnTo>
                  <a:lnTo>
                    <a:pt x="28174" y="219177"/>
                  </a:lnTo>
                  <a:lnTo>
                    <a:pt x="12807" y="263463"/>
                  </a:lnTo>
                  <a:lnTo>
                    <a:pt x="3273" y="310167"/>
                  </a:lnTo>
                  <a:lnTo>
                    <a:pt x="0" y="358863"/>
                  </a:lnTo>
                  <a:lnTo>
                    <a:pt x="3273" y="407560"/>
                  </a:lnTo>
                  <a:lnTo>
                    <a:pt x="12807" y="454267"/>
                  </a:lnTo>
                  <a:lnTo>
                    <a:pt x="28174" y="498556"/>
                  </a:lnTo>
                  <a:lnTo>
                    <a:pt x="48946" y="539999"/>
                  </a:lnTo>
                  <a:lnTo>
                    <a:pt x="74697" y="578169"/>
                  </a:lnTo>
                  <a:lnTo>
                    <a:pt x="104997" y="612638"/>
                  </a:lnTo>
                  <a:lnTo>
                    <a:pt x="139419" y="642978"/>
                  </a:lnTo>
                  <a:lnTo>
                    <a:pt x="177536" y="668760"/>
                  </a:lnTo>
                  <a:lnTo>
                    <a:pt x="218920" y="689558"/>
                  </a:lnTo>
                  <a:lnTo>
                    <a:pt x="247429" y="699477"/>
                  </a:lnTo>
                  <a:lnTo>
                    <a:pt x="1766728" y="699477"/>
                  </a:lnTo>
                  <a:lnTo>
                    <a:pt x="108305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36"/>
            <p:cNvSpPr/>
            <p:nvPr/>
          </p:nvSpPr>
          <p:spPr>
            <a:xfrm>
              <a:off x="7269479" y="4444022"/>
              <a:ext cx="1421130" cy="699770"/>
            </a:xfrm>
            <a:custGeom>
              <a:rect b="b" l="l" r="r" t="t"/>
              <a:pathLst>
                <a:path extrusionOk="0" h="699770" w="1421129">
                  <a:moveTo>
                    <a:pt x="744854" y="0"/>
                  </a:moveTo>
                  <a:lnTo>
                    <a:pt x="496570" y="0"/>
                  </a:lnTo>
                  <a:lnTo>
                    <a:pt x="496570" y="248361"/>
                  </a:lnTo>
                  <a:lnTo>
                    <a:pt x="248285" y="248361"/>
                  </a:lnTo>
                  <a:lnTo>
                    <a:pt x="248285" y="469138"/>
                  </a:lnTo>
                  <a:lnTo>
                    <a:pt x="0" y="469138"/>
                  </a:lnTo>
                  <a:lnTo>
                    <a:pt x="0" y="699477"/>
                  </a:lnTo>
                  <a:lnTo>
                    <a:pt x="1421014" y="699477"/>
                  </a:lnTo>
                  <a:lnTo>
                    <a:pt x="74485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05" name="Google Shape;805;p36"/>
          <p:cNvSpPr txBox="1"/>
          <p:nvPr>
            <p:ph type="title"/>
          </p:nvPr>
        </p:nvSpPr>
        <p:spPr>
          <a:xfrm>
            <a:off x="2834702" y="476624"/>
            <a:ext cx="4254881" cy="535403"/>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FEATURE</a:t>
            </a:r>
            <a:r>
              <a:rPr lang="en-ID">
                <a:solidFill>
                  <a:srgbClr val="C5471C"/>
                </a:solidFill>
              </a:rPr>
              <a:t> </a:t>
            </a:r>
            <a:r>
              <a:rPr lang="en-ID">
                <a:solidFill>
                  <a:srgbClr val="244061"/>
                </a:solidFill>
              </a:rPr>
              <a:t>ENCODING</a:t>
            </a:r>
            <a:endParaRPr>
              <a:solidFill>
                <a:srgbClr val="244061"/>
              </a:solidFill>
            </a:endParaRPr>
          </a:p>
        </p:txBody>
      </p:sp>
      <p:sp>
        <p:nvSpPr>
          <p:cNvPr id="806" name="Google Shape;806;p36"/>
          <p:cNvSpPr txBox="1"/>
          <p:nvPr/>
        </p:nvSpPr>
        <p:spPr>
          <a:xfrm>
            <a:off x="1879719" y="1362074"/>
            <a:ext cx="5506800" cy="2899800"/>
          </a:xfrm>
          <a:prstGeom prst="rect">
            <a:avLst/>
          </a:prstGeom>
          <a:noFill/>
          <a:ln>
            <a:noFill/>
          </a:ln>
        </p:spPr>
        <p:txBody>
          <a:bodyPr anchorCtr="0" anchor="t" bIns="0" lIns="0" spcFirstLastPara="1" rIns="0" wrap="square" tIns="73025">
            <a:spAutoFit/>
          </a:bodyPr>
          <a:lstStyle/>
          <a:p>
            <a:pPr indent="-342900" lvl="0" marL="457200" marR="0" rtl="0" algn="l">
              <a:lnSpc>
                <a:spcPct val="115000"/>
              </a:lnSpc>
              <a:spcBef>
                <a:spcPts val="0"/>
              </a:spcBef>
              <a:spcAft>
                <a:spcPts val="0"/>
              </a:spcAft>
              <a:buClr>
                <a:srgbClr val="354558"/>
              </a:buClr>
              <a:buSzPts val="1800"/>
              <a:buChar char="●"/>
            </a:pPr>
            <a:r>
              <a:rPr b="1" lang="en-ID" sz="1800">
                <a:solidFill>
                  <a:srgbClr val="354558"/>
                </a:solidFill>
              </a:rPr>
              <a:t>Frequency/Count Encoding : </a:t>
            </a:r>
            <a:endParaRPr b="1" sz="1800">
              <a:solidFill>
                <a:srgbClr val="354558"/>
              </a:solidFill>
            </a:endParaRPr>
          </a:p>
          <a:p>
            <a:pPr indent="-342900" lvl="1" marL="914400" marR="0" rtl="0" algn="l">
              <a:lnSpc>
                <a:spcPct val="115000"/>
              </a:lnSpc>
              <a:spcBef>
                <a:spcPts val="0"/>
              </a:spcBef>
              <a:spcAft>
                <a:spcPts val="0"/>
              </a:spcAft>
              <a:buClr>
                <a:srgbClr val="783F04"/>
              </a:buClr>
              <a:buSzPts val="1800"/>
              <a:buChar char="○"/>
            </a:pPr>
            <a:r>
              <a:rPr lang="en-ID" sz="1800">
                <a:solidFill>
                  <a:srgbClr val="783F04"/>
                </a:solidFill>
              </a:rPr>
              <a:t>Profession</a:t>
            </a:r>
            <a:endParaRPr sz="1800">
              <a:solidFill>
                <a:srgbClr val="783F04"/>
              </a:solidFill>
            </a:endParaRPr>
          </a:p>
          <a:p>
            <a:pPr indent="-342900" lvl="1" marL="914400" marR="0" rtl="0" algn="l">
              <a:lnSpc>
                <a:spcPct val="115000"/>
              </a:lnSpc>
              <a:spcBef>
                <a:spcPts val="0"/>
              </a:spcBef>
              <a:spcAft>
                <a:spcPts val="0"/>
              </a:spcAft>
              <a:buClr>
                <a:srgbClr val="783F04"/>
              </a:buClr>
              <a:buSzPts val="1800"/>
              <a:buChar char="○"/>
            </a:pPr>
            <a:r>
              <a:rPr lang="en-ID" sz="1800">
                <a:solidFill>
                  <a:srgbClr val="783F04"/>
                </a:solidFill>
              </a:rPr>
              <a:t>State</a:t>
            </a:r>
            <a:endParaRPr sz="1800">
              <a:solidFill>
                <a:srgbClr val="783F04"/>
              </a:solidFill>
            </a:endParaRPr>
          </a:p>
          <a:p>
            <a:pPr indent="-342900" lvl="1" marL="914400" marR="0" rtl="0" algn="l">
              <a:lnSpc>
                <a:spcPct val="115000"/>
              </a:lnSpc>
              <a:spcBef>
                <a:spcPts val="0"/>
              </a:spcBef>
              <a:spcAft>
                <a:spcPts val="0"/>
              </a:spcAft>
              <a:buClr>
                <a:srgbClr val="783F04"/>
              </a:buClr>
              <a:buSzPts val="1800"/>
              <a:buChar char="○"/>
            </a:pPr>
            <a:r>
              <a:rPr lang="en-ID" sz="1800">
                <a:solidFill>
                  <a:srgbClr val="783F04"/>
                </a:solidFill>
              </a:rPr>
              <a:t>City</a:t>
            </a:r>
            <a:endParaRPr sz="1800">
              <a:solidFill>
                <a:srgbClr val="783F04"/>
              </a:solidFill>
            </a:endParaRPr>
          </a:p>
          <a:p>
            <a:pPr indent="0" lvl="0" marL="0" marR="0" rtl="0" algn="l">
              <a:lnSpc>
                <a:spcPct val="115000"/>
              </a:lnSpc>
              <a:spcBef>
                <a:spcPts val="0"/>
              </a:spcBef>
              <a:spcAft>
                <a:spcPts val="0"/>
              </a:spcAft>
              <a:buNone/>
            </a:pPr>
            <a:r>
              <a:t/>
            </a:r>
            <a:endParaRPr sz="1800">
              <a:solidFill>
                <a:srgbClr val="354558"/>
              </a:solidFill>
            </a:endParaRPr>
          </a:p>
          <a:p>
            <a:pPr indent="-342900" lvl="0" marL="457200" marR="0" rtl="0" algn="l">
              <a:lnSpc>
                <a:spcPct val="115000"/>
              </a:lnSpc>
              <a:spcBef>
                <a:spcPts val="0"/>
              </a:spcBef>
              <a:spcAft>
                <a:spcPts val="0"/>
              </a:spcAft>
              <a:buClr>
                <a:srgbClr val="354558"/>
              </a:buClr>
              <a:buSzPts val="1800"/>
              <a:buChar char="●"/>
            </a:pPr>
            <a:r>
              <a:rPr b="1" lang="en-ID" sz="1800">
                <a:solidFill>
                  <a:srgbClr val="354558"/>
                </a:solidFill>
              </a:rPr>
              <a:t>Label Encoding : </a:t>
            </a:r>
            <a:endParaRPr b="1" sz="1800">
              <a:solidFill>
                <a:srgbClr val="354558"/>
              </a:solidFill>
            </a:endParaRPr>
          </a:p>
          <a:p>
            <a:pPr indent="-342900" lvl="1" marL="914400" marR="0" rtl="0" algn="l">
              <a:lnSpc>
                <a:spcPct val="115000"/>
              </a:lnSpc>
              <a:spcBef>
                <a:spcPts val="0"/>
              </a:spcBef>
              <a:spcAft>
                <a:spcPts val="0"/>
              </a:spcAft>
              <a:buClr>
                <a:srgbClr val="783F04"/>
              </a:buClr>
              <a:buSzPts val="1800"/>
              <a:buChar char="○"/>
            </a:pPr>
            <a:r>
              <a:rPr lang="en-ID" sz="1800">
                <a:solidFill>
                  <a:srgbClr val="783F04"/>
                </a:solidFill>
              </a:rPr>
              <a:t>Married/Single</a:t>
            </a:r>
            <a:endParaRPr sz="1800">
              <a:solidFill>
                <a:srgbClr val="783F04"/>
              </a:solidFill>
            </a:endParaRPr>
          </a:p>
          <a:p>
            <a:pPr indent="-342900" lvl="1" marL="914400" marR="0" rtl="0" algn="l">
              <a:lnSpc>
                <a:spcPct val="115000"/>
              </a:lnSpc>
              <a:spcBef>
                <a:spcPts val="0"/>
              </a:spcBef>
              <a:spcAft>
                <a:spcPts val="0"/>
              </a:spcAft>
              <a:buClr>
                <a:srgbClr val="783F04"/>
              </a:buClr>
              <a:buSzPts val="1800"/>
              <a:buChar char="○"/>
            </a:pPr>
            <a:r>
              <a:rPr lang="en-ID" sz="1800">
                <a:solidFill>
                  <a:srgbClr val="783F04"/>
                </a:solidFill>
              </a:rPr>
              <a:t>House_Ownership</a:t>
            </a:r>
            <a:endParaRPr sz="1800">
              <a:solidFill>
                <a:srgbClr val="783F04"/>
              </a:solidFill>
            </a:endParaRPr>
          </a:p>
          <a:p>
            <a:pPr indent="-342900" lvl="1" marL="914400" rtl="0" algn="l">
              <a:lnSpc>
                <a:spcPct val="115000"/>
              </a:lnSpc>
              <a:spcBef>
                <a:spcPts val="0"/>
              </a:spcBef>
              <a:spcAft>
                <a:spcPts val="0"/>
              </a:spcAft>
              <a:buClr>
                <a:srgbClr val="783F04"/>
              </a:buClr>
              <a:buSzPts val="1800"/>
              <a:buChar char="○"/>
            </a:pPr>
            <a:r>
              <a:rPr lang="en-ID" sz="1800">
                <a:solidFill>
                  <a:srgbClr val="783F04"/>
                </a:solidFill>
              </a:rPr>
              <a:t>Car_Ownership</a:t>
            </a:r>
            <a:endParaRPr sz="1800">
              <a:solidFill>
                <a:srgbClr val="783F04"/>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grpSp>
        <p:nvGrpSpPr>
          <p:cNvPr id="811" name="Google Shape;811;p39"/>
          <p:cNvGrpSpPr/>
          <p:nvPr/>
        </p:nvGrpSpPr>
        <p:grpSpPr>
          <a:xfrm>
            <a:off x="0" y="0"/>
            <a:ext cx="2190026" cy="2249424"/>
            <a:chOff x="0" y="0"/>
            <a:chExt cx="2190026" cy="2249424"/>
          </a:xfrm>
        </p:grpSpPr>
        <p:sp>
          <p:nvSpPr>
            <p:cNvPr id="812" name="Google Shape;812;p39"/>
            <p:cNvSpPr/>
            <p:nvPr/>
          </p:nvSpPr>
          <p:spPr>
            <a:xfrm>
              <a:off x="434340" y="434339"/>
              <a:ext cx="992505" cy="992505"/>
            </a:xfrm>
            <a:custGeom>
              <a:rect b="b" l="l" r="r" t="t"/>
              <a:pathLst>
                <a:path extrusionOk="0" h="992505" w="992505">
                  <a:moveTo>
                    <a:pt x="278866" y="0"/>
                  </a:moveTo>
                  <a:lnTo>
                    <a:pt x="233616" y="3657"/>
                  </a:lnTo>
                  <a:lnTo>
                    <a:pt x="190703" y="14224"/>
                  </a:lnTo>
                  <a:lnTo>
                    <a:pt x="150685" y="31127"/>
                  </a:lnTo>
                  <a:lnTo>
                    <a:pt x="114147" y="53809"/>
                  </a:lnTo>
                  <a:lnTo>
                    <a:pt x="81648" y="81686"/>
                  </a:lnTo>
                  <a:lnTo>
                    <a:pt x="53784" y="114173"/>
                  </a:lnTo>
                  <a:lnTo>
                    <a:pt x="31115" y="150723"/>
                  </a:lnTo>
                  <a:lnTo>
                    <a:pt x="14211" y="190741"/>
                  </a:lnTo>
                  <a:lnTo>
                    <a:pt x="3644" y="233654"/>
                  </a:lnTo>
                  <a:lnTo>
                    <a:pt x="0" y="278892"/>
                  </a:lnTo>
                  <a:lnTo>
                    <a:pt x="3644" y="324142"/>
                  </a:lnTo>
                  <a:lnTo>
                    <a:pt x="14211" y="367055"/>
                  </a:lnTo>
                  <a:lnTo>
                    <a:pt x="31115" y="407073"/>
                  </a:lnTo>
                  <a:lnTo>
                    <a:pt x="53784" y="443623"/>
                  </a:lnTo>
                  <a:lnTo>
                    <a:pt x="81648" y="476110"/>
                  </a:lnTo>
                  <a:lnTo>
                    <a:pt x="114147" y="503986"/>
                  </a:lnTo>
                  <a:lnTo>
                    <a:pt x="150685" y="526669"/>
                  </a:lnTo>
                  <a:lnTo>
                    <a:pt x="190703" y="543572"/>
                  </a:lnTo>
                  <a:lnTo>
                    <a:pt x="233616" y="554139"/>
                  </a:lnTo>
                  <a:lnTo>
                    <a:pt x="278866" y="557784"/>
                  </a:lnTo>
                  <a:lnTo>
                    <a:pt x="278866" y="0"/>
                  </a:lnTo>
                  <a:close/>
                </a:path>
                <a:path extrusionOk="0" h="992505" w="992505">
                  <a:moveTo>
                    <a:pt x="992124" y="278917"/>
                  </a:moveTo>
                  <a:lnTo>
                    <a:pt x="278892" y="278917"/>
                  </a:lnTo>
                  <a:lnTo>
                    <a:pt x="278892" y="992124"/>
                  </a:lnTo>
                  <a:lnTo>
                    <a:pt x="992124" y="992124"/>
                  </a:lnTo>
                  <a:lnTo>
                    <a:pt x="992124" y="278917"/>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39"/>
            <p:cNvSpPr/>
            <p:nvPr/>
          </p:nvSpPr>
          <p:spPr>
            <a:xfrm>
              <a:off x="406946" y="3047"/>
              <a:ext cx="1783080" cy="716280"/>
            </a:xfrm>
            <a:custGeom>
              <a:rect b="b" l="l" r="r" t="t"/>
              <a:pathLst>
                <a:path extrusionOk="0" h="716280" w="1783080">
                  <a:moveTo>
                    <a:pt x="1424901" y="0"/>
                  </a:moveTo>
                  <a:lnTo>
                    <a:pt x="700862" y="0"/>
                  </a:lnTo>
                  <a:lnTo>
                    <a:pt x="0" y="716279"/>
                  </a:lnTo>
                  <a:lnTo>
                    <a:pt x="1424901" y="716279"/>
                  </a:lnTo>
                  <a:lnTo>
                    <a:pt x="1473514" y="713009"/>
                  </a:lnTo>
                  <a:lnTo>
                    <a:pt x="1520134" y="703482"/>
                  </a:lnTo>
                  <a:lnTo>
                    <a:pt x="1564335" y="688127"/>
                  </a:lnTo>
                  <a:lnTo>
                    <a:pt x="1605693" y="667370"/>
                  </a:lnTo>
                  <a:lnTo>
                    <a:pt x="1643780" y="641639"/>
                  </a:lnTo>
                  <a:lnTo>
                    <a:pt x="1678171" y="611362"/>
                  </a:lnTo>
                  <a:lnTo>
                    <a:pt x="1708440" y="576964"/>
                  </a:lnTo>
                  <a:lnTo>
                    <a:pt x="1734161" y="538875"/>
                  </a:lnTo>
                  <a:lnTo>
                    <a:pt x="1754907" y="497520"/>
                  </a:lnTo>
                  <a:lnTo>
                    <a:pt x="1770253" y="453328"/>
                  </a:lnTo>
                  <a:lnTo>
                    <a:pt x="1779773" y="406725"/>
                  </a:lnTo>
                  <a:lnTo>
                    <a:pt x="1783041" y="358139"/>
                  </a:lnTo>
                  <a:lnTo>
                    <a:pt x="1779773" y="309554"/>
                  </a:lnTo>
                  <a:lnTo>
                    <a:pt x="1770253" y="262951"/>
                  </a:lnTo>
                  <a:lnTo>
                    <a:pt x="1754907" y="218759"/>
                  </a:lnTo>
                  <a:lnTo>
                    <a:pt x="1734161" y="177404"/>
                  </a:lnTo>
                  <a:lnTo>
                    <a:pt x="1708440" y="139315"/>
                  </a:lnTo>
                  <a:lnTo>
                    <a:pt x="1678171" y="104917"/>
                  </a:lnTo>
                  <a:lnTo>
                    <a:pt x="1643780" y="74640"/>
                  </a:lnTo>
                  <a:lnTo>
                    <a:pt x="1605693" y="48909"/>
                  </a:lnTo>
                  <a:lnTo>
                    <a:pt x="1564335" y="28152"/>
                  </a:lnTo>
                  <a:lnTo>
                    <a:pt x="1520134" y="12797"/>
                  </a:lnTo>
                  <a:lnTo>
                    <a:pt x="1473514" y="3270"/>
                  </a:lnTo>
                  <a:lnTo>
                    <a:pt x="142490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39"/>
            <p:cNvSpPr/>
            <p:nvPr/>
          </p:nvSpPr>
          <p:spPr>
            <a:xfrm>
              <a:off x="0" y="3047"/>
              <a:ext cx="1109980" cy="871855"/>
            </a:xfrm>
            <a:custGeom>
              <a:rect b="b" l="l" r="r" t="t"/>
              <a:pathLst>
                <a:path extrusionOk="0" h="871855" w="1109980">
                  <a:moveTo>
                    <a:pt x="1109472" y="0"/>
                  </a:moveTo>
                  <a:lnTo>
                    <a:pt x="0" y="0"/>
                  </a:lnTo>
                  <a:lnTo>
                    <a:pt x="0" y="871727"/>
                  </a:lnTo>
                  <a:lnTo>
                    <a:pt x="1109472" y="871727"/>
                  </a:lnTo>
                  <a:lnTo>
                    <a:pt x="110947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39"/>
            <p:cNvSpPr/>
            <p:nvPr/>
          </p:nvSpPr>
          <p:spPr>
            <a:xfrm>
              <a:off x="409955" y="0"/>
              <a:ext cx="699770" cy="524510"/>
            </a:xfrm>
            <a:custGeom>
              <a:rect b="b" l="l" r="r" t="t"/>
              <a:pathLst>
                <a:path extrusionOk="0" h="524510" w="699769">
                  <a:moveTo>
                    <a:pt x="0" y="0"/>
                  </a:moveTo>
                  <a:lnTo>
                    <a:pt x="0" y="524255"/>
                  </a:lnTo>
                  <a:lnTo>
                    <a:pt x="699516" y="524255"/>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39"/>
            <p:cNvSpPr/>
            <p:nvPr/>
          </p:nvSpPr>
          <p:spPr>
            <a:xfrm>
              <a:off x="409955" y="348995"/>
              <a:ext cx="699770" cy="525780"/>
            </a:xfrm>
            <a:custGeom>
              <a:rect b="b" l="l" r="r" t="t"/>
              <a:pathLst>
                <a:path extrusionOk="0" h="525780" w="699769">
                  <a:moveTo>
                    <a:pt x="0" y="0"/>
                  </a:moveTo>
                  <a:lnTo>
                    <a:pt x="0" y="525779"/>
                  </a:lnTo>
                  <a:lnTo>
                    <a:pt x="699516" y="525779"/>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39"/>
            <p:cNvSpPr/>
            <p:nvPr/>
          </p:nvSpPr>
          <p:spPr>
            <a:xfrm>
              <a:off x="409955" y="672083"/>
              <a:ext cx="699770" cy="524510"/>
            </a:xfrm>
            <a:custGeom>
              <a:rect b="b" l="l" r="r" t="t"/>
              <a:pathLst>
                <a:path extrusionOk="0" h="524510" w="699769">
                  <a:moveTo>
                    <a:pt x="0" y="0"/>
                  </a:moveTo>
                  <a:lnTo>
                    <a:pt x="0" y="524255"/>
                  </a:lnTo>
                  <a:lnTo>
                    <a:pt x="699516" y="524255"/>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39"/>
            <p:cNvSpPr/>
            <p:nvPr/>
          </p:nvSpPr>
          <p:spPr>
            <a:xfrm>
              <a:off x="0" y="466344"/>
              <a:ext cx="716280" cy="1783080"/>
            </a:xfrm>
            <a:custGeom>
              <a:rect b="b" l="l" r="r" t="t"/>
              <a:pathLst>
                <a:path extrusionOk="0" h="1783080" w="716280">
                  <a:moveTo>
                    <a:pt x="0" y="0"/>
                  </a:moveTo>
                  <a:lnTo>
                    <a:pt x="0" y="1424939"/>
                  </a:lnTo>
                  <a:lnTo>
                    <a:pt x="3269" y="1473525"/>
                  </a:lnTo>
                  <a:lnTo>
                    <a:pt x="12794" y="1520128"/>
                  </a:lnTo>
                  <a:lnTo>
                    <a:pt x="28146" y="1564320"/>
                  </a:lnTo>
                  <a:lnTo>
                    <a:pt x="48900" y="1605675"/>
                  </a:lnTo>
                  <a:lnTo>
                    <a:pt x="74628" y="1643764"/>
                  </a:lnTo>
                  <a:lnTo>
                    <a:pt x="104903" y="1678162"/>
                  </a:lnTo>
                  <a:lnTo>
                    <a:pt x="139299" y="1708439"/>
                  </a:lnTo>
                  <a:lnTo>
                    <a:pt x="177387" y="1734170"/>
                  </a:lnTo>
                  <a:lnTo>
                    <a:pt x="218743" y="1754927"/>
                  </a:lnTo>
                  <a:lnTo>
                    <a:pt x="262938" y="1770282"/>
                  </a:lnTo>
                  <a:lnTo>
                    <a:pt x="309546" y="1779809"/>
                  </a:lnTo>
                  <a:lnTo>
                    <a:pt x="358140" y="1783079"/>
                  </a:lnTo>
                  <a:lnTo>
                    <a:pt x="406732" y="1779809"/>
                  </a:lnTo>
                  <a:lnTo>
                    <a:pt x="453338" y="1770282"/>
                  </a:lnTo>
                  <a:lnTo>
                    <a:pt x="497530" y="1754927"/>
                  </a:lnTo>
                  <a:lnTo>
                    <a:pt x="538882" y="1734170"/>
                  </a:lnTo>
                  <a:lnTo>
                    <a:pt x="576966" y="1708439"/>
                  </a:lnTo>
                  <a:lnTo>
                    <a:pt x="611357" y="1678162"/>
                  </a:lnTo>
                  <a:lnTo>
                    <a:pt x="641627" y="1643764"/>
                  </a:lnTo>
                  <a:lnTo>
                    <a:pt x="667351" y="1605675"/>
                  </a:lnTo>
                  <a:lnTo>
                    <a:pt x="688100" y="1564320"/>
                  </a:lnTo>
                  <a:lnTo>
                    <a:pt x="703450" y="1520128"/>
                  </a:lnTo>
                  <a:lnTo>
                    <a:pt x="712972" y="1473525"/>
                  </a:lnTo>
                  <a:lnTo>
                    <a:pt x="716241" y="1424939"/>
                  </a:lnTo>
                  <a:lnTo>
                    <a:pt x="716241" y="700913"/>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39"/>
            <p:cNvSpPr/>
            <p:nvPr/>
          </p:nvSpPr>
          <p:spPr>
            <a:xfrm>
              <a:off x="37" y="466344"/>
              <a:ext cx="716280" cy="1438910"/>
            </a:xfrm>
            <a:custGeom>
              <a:rect b="b" l="l" r="r" t="t"/>
              <a:pathLst>
                <a:path extrusionOk="0" h="1438910" w="716280">
                  <a:moveTo>
                    <a:pt x="0" y="0"/>
                  </a:moveTo>
                  <a:lnTo>
                    <a:pt x="0" y="1438655"/>
                  </a:lnTo>
                  <a:lnTo>
                    <a:pt x="248069" y="1438655"/>
                  </a:lnTo>
                  <a:lnTo>
                    <a:pt x="248069" y="1190370"/>
                  </a:lnTo>
                  <a:lnTo>
                    <a:pt x="468363" y="1190370"/>
                  </a:lnTo>
                  <a:lnTo>
                    <a:pt x="468363" y="942085"/>
                  </a:lnTo>
                  <a:lnTo>
                    <a:pt x="716204" y="942085"/>
                  </a:lnTo>
                  <a:lnTo>
                    <a:pt x="716204" y="69380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0" name="Google Shape;820;p39"/>
          <p:cNvSpPr txBox="1"/>
          <p:nvPr>
            <p:ph type="title"/>
          </p:nvPr>
        </p:nvSpPr>
        <p:spPr>
          <a:xfrm>
            <a:off x="2868300" y="476625"/>
            <a:ext cx="5019900" cy="5355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None/>
            </a:pPr>
            <a:r>
              <a:rPr lang="en-ID">
                <a:solidFill>
                  <a:srgbClr val="974806"/>
                </a:solidFill>
              </a:rPr>
              <a:t>FEATURE</a:t>
            </a:r>
            <a:r>
              <a:rPr lang="en-ID">
                <a:solidFill>
                  <a:srgbClr val="C5471C"/>
                </a:solidFill>
              </a:rPr>
              <a:t> </a:t>
            </a:r>
            <a:r>
              <a:rPr lang="en-ID">
                <a:solidFill>
                  <a:srgbClr val="244061"/>
                </a:solidFill>
              </a:rPr>
              <a:t>EXTRACTION</a:t>
            </a:r>
            <a:endParaRPr>
              <a:solidFill>
                <a:srgbClr val="244061"/>
              </a:solidFill>
            </a:endParaRPr>
          </a:p>
        </p:txBody>
      </p:sp>
      <p:grpSp>
        <p:nvGrpSpPr>
          <p:cNvPr id="821" name="Google Shape;821;p39"/>
          <p:cNvGrpSpPr/>
          <p:nvPr/>
        </p:nvGrpSpPr>
        <p:grpSpPr>
          <a:xfrm>
            <a:off x="7037007" y="3082876"/>
            <a:ext cx="2107021" cy="2060870"/>
            <a:chOff x="6923531" y="2971800"/>
            <a:chExt cx="2220722" cy="2172081"/>
          </a:xfrm>
        </p:grpSpPr>
        <p:sp>
          <p:nvSpPr>
            <p:cNvPr id="822" name="Google Shape;822;p39"/>
            <p:cNvSpPr/>
            <p:nvPr/>
          </p:nvSpPr>
          <p:spPr>
            <a:xfrm>
              <a:off x="8455151" y="2971800"/>
              <a:ext cx="688975" cy="1783080"/>
            </a:xfrm>
            <a:custGeom>
              <a:rect b="b" l="l" r="r" t="t"/>
              <a:pathLst>
                <a:path extrusionOk="0" h="1783079" w="688975">
                  <a:moveTo>
                    <a:pt x="358140" y="0"/>
                  </a:moveTo>
                  <a:lnTo>
                    <a:pt x="309554" y="3268"/>
                  </a:lnTo>
                  <a:lnTo>
                    <a:pt x="262951" y="12788"/>
                  </a:lnTo>
                  <a:lnTo>
                    <a:pt x="218759" y="28134"/>
                  </a:lnTo>
                  <a:lnTo>
                    <a:pt x="177404" y="48880"/>
                  </a:lnTo>
                  <a:lnTo>
                    <a:pt x="139315" y="74601"/>
                  </a:lnTo>
                  <a:lnTo>
                    <a:pt x="104917" y="104870"/>
                  </a:lnTo>
                  <a:lnTo>
                    <a:pt x="74640" y="139261"/>
                  </a:lnTo>
                  <a:lnTo>
                    <a:pt x="48909" y="177348"/>
                  </a:lnTo>
                  <a:lnTo>
                    <a:pt x="28152" y="218705"/>
                  </a:lnTo>
                  <a:lnTo>
                    <a:pt x="12797" y="262907"/>
                  </a:lnTo>
                  <a:lnTo>
                    <a:pt x="3270" y="309527"/>
                  </a:lnTo>
                  <a:lnTo>
                    <a:pt x="0" y="358139"/>
                  </a:lnTo>
                  <a:lnTo>
                    <a:pt x="0" y="1783041"/>
                  </a:lnTo>
                  <a:lnTo>
                    <a:pt x="688848" y="1109009"/>
                  </a:lnTo>
                  <a:lnTo>
                    <a:pt x="688848" y="220779"/>
                  </a:lnTo>
                  <a:lnTo>
                    <a:pt x="667370" y="177348"/>
                  </a:lnTo>
                  <a:lnTo>
                    <a:pt x="641639" y="139261"/>
                  </a:lnTo>
                  <a:lnTo>
                    <a:pt x="611362" y="104870"/>
                  </a:lnTo>
                  <a:lnTo>
                    <a:pt x="576964" y="74601"/>
                  </a:lnTo>
                  <a:lnTo>
                    <a:pt x="538875" y="48880"/>
                  </a:lnTo>
                  <a:lnTo>
                    <a:pt x="497520" y="28134"/>
                  </a:lnTo>
                  <a:lnTo>
                    <a:pt x="453328" y="12788"/>
                  </a:lnTo>
                  <a:lnTo>
                    <a:pt x="406725" y="3268"/>
                  </a:lnTo>
                  <a:lnTo>
                    <a:pt x="35814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39"/>
            <p:cNvSpPr/>
            <p:nvPr/>
          </p:nvSpPr>
          <p:spPr>
            <a:xfrm>
              <a:off x="8299703" y="4052316"/>
              <a:ext cx="844550" cy="1091565"/>
            </a:xfrm>
            <a:custGeom>
              <a:rect b="b" l="l" r="r" t="t"/>
              <a:pathLst>
                <a:path extrusionOk="0" h="1091564" w="844550">
                  <a:moveTo>
                    <a:pt x="844296" y="0"/>
                  </a:moveTo>
                  <a:lnTo>
                    <a:pt x="0" y="0"/>
                  </a:lnTo>
                  <a:lnTo>
                    <a:pt x="0" y="1091183"/>
                  </a:lnTo>
                  <a:lnTo>
                    <a:pt x="844296" y="1091183"/>
                  </a:lnTo>
                  <a:lnTo>
                    <a:pt x="84429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39"/>
            <p:cNvSpPr/>
            <p:nvPr/>
          </p:nvSpPr>
          <p:spPr>
            <a:xfrm>
              <a:off x="8648699" y="4052316"/>
              <a:ext cx="495300" cy="699770"/>
            </a:xfrm>
            <a:custGeom>
              <a:rect b="b" l="l" r="r" t="t"/>
              <a:pathLst>
                <a:path extrusionOk="0" h="699770" w="495300">
                  <a:moveTo>
                    <a:pt x="0" y="0"/>
                  </a:moveTo>
                  <a:lnTo>
                    <a:pt x="0" y="699516"/>
                  </a:lnTo>
                  <a:lnTo>
                    <a:pt x="495299" y="699516"/>
                  </a:lnTo>
                  <a:lnTo>
                    <a:pt x="495299" y="65896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39"/>
            <p:cNvSpPr/>
            <p:nvPr/>
          </p:nvSpPr>
          <p:spPr>
            <a:xfrm>
              <a:off x="8299703" y="4052316"/>
              <a:ext cx="524510" cy="699770"/>
            </a:xfrm>
            <a:custGeom>
              <a:rect b="b" l="l" r="r" t="t"/>
              <a:pathLst>
                <a:path extrusionOk="0" h="699770" w="524509">
                  <a:moveTo>
                    <a:pt x="0" y="0"/>
                  </a:moveTo>
                  <a:lnTo>
                    <a:pt x="0" y="699516"/>
                  </a:lnTo>
                  <a:lnTo>
                    <a:pt x="524255" y="699516"/>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39"/>
            <p:cNvSpPr/>
            <p:nvPr/>
          </p:nvSpPr>
          <p:spPr>
            <a:xfrm>
              <a:off x="7976615" y="4052316"/>
              <a:ext cx="525780" cy="699770"/>
            </a:xfrm>
            <a:custGeom>
              <a:rect b="b" l="l" r="r" t="t"/>
              <a:pathLst>
                <a:path extrusionOk="0" h="699770" w="525779">
                  <a:moveTo>
                    <a:pt x="0" y="0"/>
                  </a:moveTo>
                  <a:lnTo>
                    <a:pt x="0" y="699516"/>
                  </a:lnTo>
                  <a:lnTo>
                    <a:pt x="525779" y="699516"/>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39"/>
            <p:cNvSpPr/>
            <p:nvPr/>
          </p:nvSpPr>
          <p:spPr>
            <a:xfrm>
              <a:off x="6923531" y="4444022"/>
              <a:ext cx="1767205" cy="699770"/>
            </a:xfrm>
            <a:custGeom>
              <a:rect b="b" l="l" r="r" t="t"/>
              <a:pathLst>
                <a:path extrusionOk="0" h="699770" w="1767204">
                  <a:moveTo>
                    <a:pt x="1083056" y="0"/>
                  </a:moveTo>
                  <a:lnTo>
                    <a:pt x="358394" y="0"/>
                  </a:lnTo>
                  <a:lnTo>
                    <a:pt x="309776" y="3275"/>
                  </a:lnTo>
                  <a:lnTo>
                    <a:pt x="263142" y="12818"/>
                  </a:lnTo>
                  <a:lnTo>
                    <a:pt x="218920" y="28201"/>
                  </a:lnTo>
                  <a:lnTo>
                    <a:pt x="177536" y="48995"/>
                  </a:lnTo>
                  <a:lnTo>
                    <a:pt x="139419" y="74773"/>
                  </a:lnTo>
                  <a:lnTo>
                    <a:pt x="104997" y="105108"/>
                  </a:lnTo>
                  <a:lnTo>
                    <a:pt x="74697" y="139572"/>
                  </a:lnTo>
                  <a:lnTo>
                    <a:pt x="48946" y="177737"/>
                  </a:lnTo>
                  <a:lnTo>
                    <a:pt x="28174" y="219177"/>
                  </a:lnTo>
                  <a:lnTo>
                    <a:pt x="12807" y="263463"/>
                  </a:lnTo>
                  <a:lnTo>
                    <a:pt x="3273" y="310167"/>
                  </a:lnTo>
                  <a:lnTo>
                    <a:pt x="0" y="358863"/>
                  </a:lnTo>
                  <a:lnTo>
                    <a:pt x="3273" y="407560"/>
                  </a:lnTo>
                  <a:lnTo>
                    <a:pt x="12807" y="454267"/>
                  </a:lnTo>
                  <a:lnTo>
                    <a:pt x="28174" y="498556"/>
                  </a:lnTo>
                  <a:lnTo>
                    <a:pt x="48946" y="539999"/>
                  </a:lnTo>
                  <a:lnTo>
                    <a:pt x="74697" y="578169"/>
                  </a:lnTo>
                  <a:lnTo>
                    <a:pt x="104997" y="612638"/>
                  </a:lnTo>
                  <a:lnTo>
                    <a:pt x="139419" y="642978"/>
                  </a:lnTo>
                  <a:lnTo>
                    <a:pt x="177536" y="668760"/>
                  </a:lnTo>
                  <a:lnTo>
                    <a:pt x="218920" y="689558"/>
                  </a:lnTo>
                  <a:lnTo>
                    <a:pt x="247429" y="699477"/>
                  </a:lnTo>
                  <a:lnTo>
                    <a:pt x="1766728" y="699477"/>
                  </a:lnTo>
                  <a:lnTo>
                    <a:pt x="108305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39"/>
            <p:cNvSpPr/>
            <p:nvPr/>
          </p:nvSpPr>
          <p:spPr>
            <a:xfrm>
              <a:off x="7269479" y="4444022"/>
              <a:ext cx="1421130" cy="699770"/>
            </a:xfrm>
            <a:custGeom>
              <a:rect b="b" l="l" r="r" t="t"/>
              <a:pathLst>
                <a:path extrusionOk="0" h="699770" w="1421129">
                  <a:moveTo>
                    <a:pt x="744854" y="0"/>
                  </a:moveTo>
                  <a:lnTo>
                    <a:pt x="496570" y="0"/>
                  </a:lnTo>
                  <a:lnTo>
                    <a:pt x="496570" y="248361"/>
                  </a:lnTo>
                  <a:lnTo>
                    <a:pt x="248285" y="248361"/>
                  </a:lnTo>
                  <a:lnTo>
                    <a:pt x="248285" y="469138"/>
                  </a:lnTo>
                  <a:lnTo>
                    <a:pt x="0" y="469138"/>
                  </a:lnTo>
                  <a:lnTo>
                    <a:pt x="0" y="699477"/>
                  </a:lnTo>
                  <a:lnTo>
                    <a:pt x="1421014" y="699477"/>
                  </a:lnTo>
                  <a:lnTo>
                    <a:pt x="74485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9" name="Google Shape;829;p39"/>
          <p:cNvSpPr txBox="1"/>
          <p:nvPr/>
        </p:nvSpPr>
        <p:spPr>
          <a:xfrm>
            <a:off x="928075" y="1519350"/>
            <a:ext cx="8014200" cy="2019300"/>
          </a:xfrm>
          <a:prstGeom prst="rect">
            <a:avLst/>
          </a:prstGeom>
          <a:noFill/>
          <a:ln>
            <a:noFill/>
          </a:ln>
        </p:spPr>
        <p:txBody>
          <a:bodyPr anchorCtr="0" anchor="t" bIns="0" lIns="0" spcFirstLastPara="1" rIns="0" wrap="square" tIns="73025">
            <a:spAutoFit/>
          </a:bodyPr>
          <a:lstStyle/>
          <a:p>
            <a:pPr indent="-330200" lvl="0" marL="457200" marR="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Profession_Group : Pengelompokkan dari </a:t>
            </a:r>
            <a:r>
              <a:rPr lang="en-ID" sz="1600">
                <a:solidFill>
                  <a:srgbClr val="783F04"/>
                </a:solidFill>
                <a:latin typeface="Tahoma"/>
                <a:ea typeface="Tahoma"/>
                <a:cs typeface="Tahoma"/>
                <a:sym typeface="Tahoma"/>
              </a:rPr>
              <a:t>Profession</a:t>
            </a:r>
            <a:r>
              <a:rPr lang="en-ID" sz="1600">
                <a:solidFill>
                  <a:srgbClr val="783F04"/>
                </a:solidFill>
                <a:latin typeface="Tahoma"/>
                <a:ea typeface="Tahoma"/>
                <a:cs typeface="Tahoma"/>
                <a:sym typeface="Tahoma"/>
              </a:rPr>
              <a:t> </a:t>
            </a:r>
            <a:endParaRPr sz="1600">
              <a:solidFill>
                <a:srgbClr val="783F04"/>
              </a:solidFill>
              <a:latin typeface="Tahoma"/>
              <a:ea typeface="Tahoma"/>
              <a:cs typeface="Tahoma"/>
              <a:sym typeface="Tahoma"/>
            </a:endParaRPr>
          </a:p>
          <a:p>
            <a:pPr indent="-330200" lvl="0" marL="457200" marR="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Generation :  Pengelompokkan dari </a:t>
            </a:r>
            <a:r>
              <a:rPr lang="en-ID" sz="1600">
                <a:solidFill>
                  <a:srgbClr val="783F04"/>
                </a:solidFill>
                <a:latin typeface="Tahoma"/>
                <a:ea typeface="Tahoma"/>
                <a:cs typeface="Tahoma"/>
                <a:sym typeface="Tahoma"/>
              </a:rPr>
              <a:t>Age</a:t>
            </a:r>
            <a:endParaRPr sz="1600">
              <a:solidFill>
                <a:srgbClr val="783F04"/>
              </a:solidFill>
              <a:latin typeface="Tahoma"/>
              <a:ea typeface="Tahoma"/>
              <a:cs typeface="Tahoma"/>
              <a:sym typeface="Tahoma"/>
            </a:endParaRPr>
          </a:p>
          <a:p>
            <a:pPr indent="-330200" lvl="0" marL="45720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Experience_Level :  Pengelompokkan dari </a:t>
            </a:r>
            <a:r>
              <a:rPr lang="en-ID" sz="1600">
                <a:solidFill>
                  <a:srgbClr val="783F04"/>
                </a:solidFill>
                <a:latin typeface="Tahoma"/>
                <a:ea typeface="Tahoma"/>
                <a:cs typeface="Tahoma"/>
                <a:sym typeface="Tahoma"/>
              </a:rPr>
              <a:t>Experience</a:t>
            </a:r>
            <a:endParaRPr sz="1600">
              <a:solidFill>
                <a:srgbClr val="783F04"/>
              </a:solidFill>
              <a:latin typeface="Tahoma"/>
              <a:ea typeface="Tahoma"/>
              <a:cs typeface="Tahoma"/>
              <a:sym typeface="Tahoma"/>
            </a:endParaRPr>
          </a:p>
          <a:p>
            <a:pPr indent="0" lvl="0" marL="457200" rtl="0" algn="l">
              <a:lnSpc>
                <a:spcPct val="115000"/>
              </a:lnSpc>
              <a:spcBef>
                <a:spcPts val="0"/>
              </a:spcBef>
              <a:spcAft>
                <a:spcPts val="0"/>
              </a:spcAft>
              <a:buNone/>
            </a:pPr>
            <a:r>
              <a:t/>
            </a:r>
            <a:endParaRPr sz="1600">
              <a:solidFill>
                <a:srgbClr val="783F04"/>
              </a:solidFill>
              <a:latin typeface="Tahoma"/>
              <a:ea typeface="Tahoma"/>
              <a:cs typeface="Tahoma"/>
              <a:sym typeface="Tahoma"/>
            </a:endParaRPr>
          </a:p>
          <a:p>
            <a:pPr indent="-330200" lvl="0" marL="45720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Income_Age_Ratio :  Rasio </a:t>
            </a:r>
            <a:r>
              <a:rPr lang="en-ID" sz="1600">
                <a:solidFill>
                  <a:srgbClr val="783F04"/>
                </a:solidFill>
                <a:latin typeface="Tahoma"/>
                <a:ea typeface="Tahoma"/>
                <a:cs typeface="Tahoma"/>
                <a:sym typeface="Tahoma"/>
              </a:rPr>
              <a:t>Income / Age</a:t>
            </a:r>
            <a:endParaRPr sz="1600">
              <a:solidFill>
                <a:srgbClr val="783F04"/>
              </a:solidFill>
              <a:latin typeface="Tahoma"/>
              <a:ea typeface="Tahoma"/>
              <a:cs typeface="Tahoma"/>
              <a:sym typeface="Tahoma"/>
            </a:endParaRPr>
          </a:p>
          <a:p>
            <a:pPr indent="-330200" lvl="0" marL="45720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Experience_Age_Ratio :  Rasio </a:t>
            </a:r>
            <a:r>
              <a:rPr lang="en-ID" sz="1600">
                <a:solidFill>
                  <a:srgbClr val="783F04"/>
                </a:solidFill>
                <a:latin typeface="Tahoma"/>
                <a:ea typeface="Tahoma"/>
                <a:cs typeface="Tahoma"/>
                <a:sym typeface="Tahoma"/>
              </a:rPr>
              <a:t>Experience / Age</a:t>
            </a:r>
            <a:endParaRPr sz="1600">
              <a:solidFill>
                <a:srgbClr val="783F04"/>
              </a:solidFill>
              <a:latin typeface="Tahoma"/>
              <a:ea typeface="Tahoma"/>
              <a:cs typeface="Tahoma"/>
              <a:sym typeface="Tahoma"/>
            </a:endParaRPr>
          </a:p>
          <a:p>
            <a:pPr indent="-330200" lvl="0" marL="457200" rtl="0" algn="l">
              <a:lnSpc>
                <a:spcPct val="115000"/>
              </a:lnSpc>
              <a:spcBef>
                <a:spcPts val="0"/>
              </a:spcBef>
              <a:spcAft>
                <a:spcPts val="0"/>
              </a:spcAft>
              <a:buClr>
                <a:srgbClr val="354558"/>
              </a:buClr>
              <a:buSzPts val="1600"/>
              <a:buFont typeface="Tahoma"/>
              <a:buChar char="●"/>
            </a:pPr>
            <a:r>
              <a:rPr lang="en-ID" sz="1600">
                <a:solidFill>
                  <a:srgbClr val="354558"/>
                </a:solidFill>
                <a:latin typeface="Tahoma"/>
                <a:ea typeface="Tahoma"/>
                <a:cs typeface="Tahoma"/>
                <a:sym typeface="Tahoma"/>
              </a:rPr>
              <a:t>Job_House_Duration_Ratio :  Rasio </a:t>
            </a:r>
            <a:r>
              <a:rPr lang="en-ID" sz="1600">
                <a:solidFill>
                  <a:srgbClr val="783F04"/>
                </a:solidFill>
                <a:latin typeface="Tahoma"/>
                <a:ea typeface="Tahoma"/>
                <a:cs typeface="Tahoma"/>
                <a:sym typeface="Tahoma"/>
              </a:rPr>
              <a:t>Current_Job_Years / Current_House_Years</a:t>
            </a:r>
            <a:r>
              <a:rPr lang="en-ID" sz="1600">
                <a:solidFill>
                  <a:srgbClr val="974806"/>
                </a:solidFill>
                <a:latin typeface="Tahoma"/>
                <a:ea typeface="Tahoma"/>
                <a:cs typeface="Tahoma"/>
                <a:sym typeface="Tahoma"/>
              </a:rPr>
              <a:t> </a:t>
            </a:r>
            <a:endParaRPr sz="1600">
              <a:solidFill>
                <a:srgbClr val="974806"/>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pic>
        <p:nvPicPr>
          <p:cNvPr id="834" name="Google Shape;834;p43"/>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grpSp>
        <p:nvGrpSpPr>
          <p:cNvPr id="835" name="Google Shape;835;p43"/>
          <p:cNvGrpSpPr/>
          <p:nvPr/>
        </p:nvGrpSpPr>
        <p:grpSpPr>
          <a:xfrm>
            <a:off x="8429243" y="38"/>
            <a:ext cx="715010" cy="2898991"/>
            <a:chOff x="8429243" y="38"/>
            <a:chExt cx="715010" cy="2898991"/>
          </a:xfrm>
        </p:grpSpPr>
        <p:sp>
          <p:nvSpPr>
            <p:cNvPr id="836" name="Google Shape;836;p43"/>
            <p:cNvSpPr/>
            <p:nvPr/>
          </p:nvSpPr>
          <p:spPr>
            <a:xfrm>
              <a:off x="8429243" y="38"/>
              <a:ext cx="715010" cy="715010"/>
            </a:xfrm>
            <a:custGeom>
              <a:rect b="b" l="l" r="r" t="t"/>
              <a:pathLst>
                <a:path extrusionOk="0" h="715010" w="715009">
                  <a:moveTo>
                    <a:pt x="0" y="714717"/>
                  </a:moveTo>
                  <a:lnTo>
                    <a:pt x="714755" y="714717"/>
                  </a:lnTo>
                  <a:lnTo>
                    <a:pt x="714755" y="0"/>
                  </a:lnTo>
                  <a:lnTo>
                    <a:pt x="0" y="0"/>
                  </a:lnTo>
                  <a:lnTo>
                    <a:pt x="0" y="714717"/>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43"/>
            <p:cNvSpPr/>
            <p:nvPr/>
          </p:nvSpPr>
          <p:spPr>
            <a:xfrm>
              <a:off x="8429243" y="120396"/>
              <a:ext cx="715010" cy="603885"/>
            </a:xfrm>
            <a:custGeom>
              <a:rect b="b" l="l" r="r" t="t"/>
              <a:pathLst>
                <a:path extrusionOk="0" h="603885" w="715009">
                  <a:moveTo>
                    <a:pt x="363347" y="0"/>
                  </a:moveTo>
                  <a:lnTo>
                    <a:pt x="0" y="323850"/>
                  </a:lnTo>
                  <a:lnTo>
                    <a:pt x="0" y="603503"/>
                  </a:lnTo>
                  <a:lnTo>
                    <a:pt x="714755" y="603503"/>
                  </a:lnTo>
                  <a:lnTo>
                    <a:pt x="714755" y="314646"/>
                  </a:lnTo>
                  <a:lnTo>
                    <a:pt x="36334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43"/>
            <p:cNvSpPr/>
            <p:nvPr/>
          </p:nvSpPr>
          <p:spPr>
            <a:xfrm>
              <a:off x="8429243" y="400811"/>
              <a:ext cx="715010" cy="323215"/>
            </a:xfrm>
            <a:custGeom>
              <a:rect b="b" l="l" r="r" t="t"/>
              <a:pathLst>
                <a:path extrusionOk="0" h="323215" w="715009">
                  <a:moveTo>
                    <a:pt x="362457" y="0"/>
                  </a:moveTo>
                  <a:lnTo>
                    <a:pt x="0" y="323088"/>
                  </a:lnTo>
                  <a:lnTo>
                    <a:pt x="714755" y="323088"/>
                  </a:lnTo>
                  <a:lnTo>
                    <a:pt x="714755" y="31491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43"/>
            <p:cNvSpPr/>
            <p:nvPr/>
          </p:nvSpPr>
          <p:spPr>
            <a:xfrm>
              <a:off x="8429243" y="714756"/>
              <a:ext cx="715010" cy="734695"/>
            </a:xfrm>
            <a:custGeom>
              <a:rect b="b" l="l" r="r" t="t"/>
              <a:pathLst>
                <a:path extrusionOk="0" h="734694" w="715009">
                  <a:moveTo>
                    <a:pt x="0" y="734568"/>
                  </a:moveTo>
                  <a:lnTo>
                    <a:pt x="714755" y="734568"/>
                  </a:lnTo>
                  <a:lnTo>
                    <a:pt x="714755" y="0"/>
                  </a:lnTo>
                  <a:lnTo>
                    <a:pt x="0" y="0"/>
                  </a:lnTo>
                  <a:lnTo>
                    <a:pt x="0" y="73456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43"/>
            <p:cNvSpPr/>
            <p:nvPr/>
          </p:nvSpPr>
          <p:spPr>
            <a:xfrm>
              <a:off x="8535924" y="931544"/>
              <a:ext cx="510540" cy="309245"/>
            </a:xfrm>
            <a:custGeom>
              <a:rect b="b" l="l" r="r" t="t"/>
              <a:pathLst>
                <a:path extrusionOk="0" h="309244" w="510540">
                  <a:moveTo>
                    <a:pt x="150876" y="155575"/>
                  </a:moveTo>
                  <a:lnTo>
                    <a:pt x="143205" y="107759"/>
                  </a:lnTo>
                  <a:lnTo>
                    <a:pt x="121831" y="66014"/>
                  </a:lnTo>
                  <a:lnTo>
                    <a:pt x="89204" y="32740"/>
                  </a:lnTo>
                  <a:lnTo>
                    <a:pt x="47777" y="10325"/>
                  </a:lnTo>
                  <a:lnTo>
                    <a:pt x="0" y="1143"/>
                  </a:lnTo>
                  <a:lnTo>
                    <a:pt x="0" y="308991"/>
                  </a:lnTo>
                  <a:lnTo>
                    <a:pt x="47777" y="300316"/>
                  </a:lnTo>
                  <a:lnTo>
                    <a:pt x="89204" y="278206"/>
                  </a:lnTo>
                  <a:lnTo>
                    <a:pt x="121831" y="245084"/>
                  </a:lnTo>
                  <a:lnTo>
                    <a:pt x="143205" y="203390"/>
                  </a:lnTo>
                  <a:lnTo>
                    <a:pt x="150876" y="155575"/>
                  </a:lnTo>
                  <a:close/>
                </a:path>
                <a:path extrusionOk="0" h="309244" w="510540">
                  <a:moveTo>
                    <a:pt x="336804" y="155067"/>
                  </a:moveTo>
                  <a:lnTo>
                    <a:pt x="328701" y="105117"/>
                  </a:lnTo>
                  <a:lnTo>
                    <a:pt x="306171" y="62090"/>
                  </a:lnTo>
                  <a:lnTo>
                    <a:pt x="271843" y="28524"/>
                  </a:lnTo>
                  <a:lnTo>
                    <a:pt x="228333" y="6985"/>
                  </a:lnTo>
                  <a:lnTo>
                    <a:pt x="178308" y="0"/>
                  </a:lnTo>
                  <a:lnTo>
                    <a:pt x="178308" y="309118"/>
                  </a:lnTo>
                  <a:lnTo>
                    <a:pt x="228333" y="302539"/>
                  </a:lnTo>
                  <a:lnTo>
                    <a:pt x="271843" y="281101"/>
                  </a:lnTo>
                  <a:lnTo>
                    <a:pt x="306171" y="247561"/>
                  </a:lnTo>
                  <a:lnTo>
                    <a:pt x="328701" y="204635"/>
                  </a:lnTo>
                  <a:lnTo>
                    <a:pt x="336804" y="155067"/>
                  </a:lnTo>
                  <a:close/>
                </a:path>
                <a:path extrusionOk="0" h="309244" w="510540">
                  <a:moveTo>
                    <a:pt x="510540" y="155575"/>
                  </a:moveTo>
                  <a:lnTo>
                    <a:pt x="502615" y="106743"/>
                  </a:lnTo>
                  <a:lnTo>
                    <a:pt x="480542" y="64350"/>
                  </a:lnTo>
                  <a:lnTo>
                    <a:pt x="446887" y="30924"/>
                  </a:lnTo>
                  <a:lnTo>
                    <a:pt x="404215" y="9017"/>
                  </a:lnTo>
                  <a:lnTo>
                    <a:pt x="355092" y="1143"/>
                  </a:lnTo>
                  <a:lnTo>
                    <a:pt x="355092" y="308991"/>
                  </a:lnTo>
                  <a:lnTo>
                    <a:pt x="404215" y="301231"/>
                  </a:lnTo>
                  <a:lnTo>
                    <a:pt x="446887" y="279577"/>
                  </a:lnTo>
                  <a:lnTo>
                    <a:pt x="480542" y="246456"/>
                  </a:lnTo>
                  <a:lnTo>
                    <a:pt x="502615" y="204304"/>
                  </a:lnTo>
                  <a:lnTo>
                    <a:pt x="510540" y="155575"/>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43"/>
            <p:cNvSpPr/>
            <p:nvPr/>
          </p:nvSpPr>
          <p:spPr>
            <a:xfrm>
              <a:off x="8429243" y="1449387"/>
              <a:ext cx="715010" cy="723900"/>
            </a:xfrm>
            <a:custGeom>
              <a:rect b="b" l="l" r="r" t="t"/>
              <a:pathLst>
                <a:path extrusionOk="0" h="723900" w="715009">
                  <a:moveTo>
                    <a:pt x="0" y="723836"/>
                  </a:moveTo>
                  <a:lnTo>
                    <a:pt x="714755" y="723836"/>
                  </a:lnTo>
                  <a:lnTo>
                    <a:pt x="714755" y="0"/>
                  </a:lnTo>
                  <a:lnTo>
                    <a:pt x="0" y="0"/>
                  </a:lnTo>
                  <a:lnTo>
                    <a:pt x="0" y="72383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43"/>
            <p:cNvSpPr/>
            <p:nvPr/>
          </p:nvSpPr>
          <p:spPr>
            <a:xfrm>
              <a:off x="8429243" y="2173224"/>
              <a:ext cx="715010" cy="725805"/>
            </a:xfrm>
            <a:custGeom>
              <a:rect b="b" l="l" r="r" t="t"/>
              <a:pathLst>
                <a:path extrusionOk="0" h="725805" w="715009">
                  <a:moveTo>
                    <a:pt x="714755" y="0"/>
                  </a:moveTo>
                  <a:lnTo>
                    <a:pt x="0" y="0"/>
                  </a:lnTo>
                  <a:lnTo>
                    <a:pt x="0" y="362203"/>
                  </a:lnTo>
                  <a:lnTo>
                    <a:pt x="3311" y="411449"/>
                  </a:lnTo>
                  <a:lnTo>
                    <a:pt x="12953" y="458694"/>
                  </a:lnTo>
                  <a:lnTo>
                    <a:pt x="28489" y="503503"/>
                  </a:lnTo>
                  <a:lnTo>
                    <a:pt x="49482" y="545441"/>
                  </a:lnTo>
                  <a:lnTo>
                    <a:pt x="75496" y="584074"/>
                  </a:lnTo>
                  <a:lnTo>
                    <a:pt x="106092" y="618966"/>
                  </a:lnTo>
                  <a:lnTo>
                    <a:pt x="140834" y="649683"/>
                  </a:lnTo>
                  <a:lnTo>
                    <a:pt x="179286" y="675790"/>
                  </a:lnTo>
                  <a:lnTo>
                    <a:pt x="221009" y="696852"/>
                  </a:lnTo>
                  <a:lnTo>
                    <a:pt x="265568" y="712435"/>
                  </a:lnTo>
                  <a:lnTo>
                    <a:pt x="312524" y="722104"/>
                  </a:lnTo>
                  <a:lnTo>
                    <a:pt x="361441" y="725424"/>
                  </a:lnTo>
                  <a:lnTo>
                    <a:pt x="410592" y="722104"/>
                  </a:lnTo>
                  <a:lnTo>
                    <a:pt x="457743" y="712435"/>
                  </a:lnTo>
                  <a:lnTo>
                    <a:pt x="502461" y="696852"/>
                  </a:lnTo>
                  <a:lnTo>
                    <a:pt x="544312" y="675790"/>
                  </a:lnTo>
                  <a:lnTo>
                    <a:pt x="582863" y="649683"/>
                  </a:lnTo>
                  <a:lnTo>
                    <a:pt x="617680" y="618966"/>
                  </a:lnTo>
                  <a:lnTo>
                    <a:pt x="648330" y="584074"/>
                  </a:lnTo>
                  <a:lnTo>
                    <a:pt x="674379" y="545441"/>
                  </a:lnTo>
                  <a:lnTo>
                    <a:pt x="695394" y="503503"/>
                  </a:lnTo>
                  <a:lnTo>
                    <a:pt x="710941" y="458694"/>
                  </a:lnTo>
                  <a:lnTo>
                    <a:pt x="714755" y="44001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43"/>
            <p:cNvSpPr/>
            <p:nvPr/>
          </p:nvSpPr>
          <p:spPr>
            <a:xfrm>
              <a:off x="8429243" y="1449323"/>
              <a:ext cx="715010" cy="723900"/>
            </a:xfrm>
            <a:custGeom>
              <a:rect b="b" l="l" r="r" t="t"/>
              <a:pathLst>
                <a:path extrusionOk="0" h="723900" w="715009">
                  <a:moveTo>
                    <a:pt x="0" y="0"/>
                  </a:moveTo>
                  <a:lnTo>
                    <a:pt x="0" y="723900"/>
                  </a:lnTo>
                  <a:lnTo>
                    <a:pt x="714755" y="723900"/>
                  </a:lnTo>
                  <a:lnTo>
                    <a:pt x="714755" y="610900"/>
                  </a:lnTo>
                  <a:lnTo>
                    <a:pt x="710332" y="583778"/>
                  </a:lnTo>
                  <a:lnTo>
                    <a:pt x="700034" y="538957"/>
                  </a:lnTo>
                  <a:lnTo>
                    <a:pt x="687007" y="495239"/>
                  </a:lnTo>
                  <a:lnTo>
                    <a:pt x="671345" y="452718"/>
                  </a:lnTo>
                  <a:lnTo>
                    <a:pt x="653145" y="411493"/>
                  </a:lnTo>
                  <a:lnTo>
                    <a:pt x="632501" y="371657"/>
                  </a:lnTo>
                  <a:lnTo>
                    <a:pt x="609509" y="333307"/>
                  </a:lnTo>
                  <a:lnTo>
                    <a:pt x="584265" y="296539"/>
                  </a:lnTo>
                  <a:lnTo>
                    <a:pt x="556862" y="261449"/>
                  </a:lnTo>
                  <a:lnTo>
                    <a:pt x="527397" y="228132"/>
                  </a:lnTo>
                  <a:lnTo>
                    <a:pt x="495965" y="196685"/>
                  </a:lnTo>
                  <a:lnTo>
                    <a:pt x="462660" y="167202"/>
                  </a:lnTo>
                  <a:lnTo>
                    <a:pt x="427579" y="139781"/>
                  </a:lnTo>
                  <a:lnTo>
                    <a:pt x="390816" y="114516"/>
                  </a:lnTo>
                  <a:lnTo>
                    <a:pt x="352467" y="91504"/>
                  </a:lnTo>
                  <a:lnTo>
                    <a:pt x="312628" y="70840"/>
                  </a:lnTo>
                  <a:lnTo>
                    <a:pt x="271392" y="52621"/>
                  </a:lnTo>
                  <a:lnTo>
                    <a:pt x="228856" y="36941"/>
                  </a:lnTo>
                  <a:lnTo>
                    <a:pt x="185114" y="23898"/>
                  </a:lnTo>
                  <a:lnTo>
                    <a:pt x="140262" y="13586"/>
                  </a:lnTo>
                  <a:lnTo>
                    <a:pt x="94396" y="6102"/>
                  </a:lnTo>
                  <a:lnTo>
                    <a:pt x="47610" y="1541"/>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43"/>
            <p:cNvSpPr/>
            <p:nvPr/>
          </p:nvSpPr>
          <p:spPr>
            <a:xfrm>
              <a:off x="8616695" y="1998645"/>
              <a:ext cx="349250" cy="349250"/>
            </a:xfrm>
            <a:custGeom>
              <a:rect b="b" l="l" r="r" t="t"/>
              <a:pathLst>
                <a:path extrusionOk="0" h="349250" w="349250">
                  <a:moveTo>
                    <a:pt x="179968" y="0"/>
                  </a:moveTo>
                  <a:lnTo>
                    <a:pt x="134996" y="4430"/>
                  </a:lnTo>
                  <a:lnTo>
                    <a:pt x="91312" y="21161"/>
                  </a:lnTo>
                  <a:lnTo>
                    <a:pt x="52506" y="49869"/>
                  </a:lnTo>
                  <a:lnTo>
                    <a:pt x="23844" y="86709"/>
                  </a:lnTo>
                  <a:lnTo>
                    <a:pt x="6088" y="129193"/>
                  </a:lnTo>
                  <a:lnTo>
                    <a:pt x="0" y="174831"/>
                  </a:lnTo>
                  <a:lnTo>
                    <a:pt x="1295" y="195915"/>
                  </a:lnTo>
                  <a:lnTo>
                    <a:pt x="11840" y="237607"/>
                  </a:lnTo>
                  <a:lnTo>
                    <a:pt x="48859" y="295588"/>
                  </a:lnTo>
                  <a:lnTo>
                    <a:pt x="84210" y="323892"/>
                  </a:lnTo>
                  <a:lnTo>
                    <a:pt x="125015" y="341979"/>
                  </a:lnTo>
                  <a:lnTo>
                    <a:pt x="169027" y="349155"/>
                  </a:lnTo>
                  <a:lnTo>
                    <a:pt x="213999" y="344725"/>
                  </a:lnTo>
                  <a:lnTo>
                    <a:pt x="257682" y="327993"/>
                  </a:lnTo>
                  <a:lnTo>
                    <a:pt x="296489" y="299286"/>
                  </a:lnTo>
                  <a:lnTo>
                    <a:pt x="325151" y="262446"/>
                  </a:lnTo>
                  <a:lnTo>
                    <a:pt x="342907" y="219962"/>
                  </a:lnTo>
                  <a:lnTo>
                    <a:pt x="348996" y="174323"/>
                  </a:lnTo>
                  <a:lnTo>
                    <a:pt x="347700" y="153239"/>
                  </a:lnTo>
                  <a:lnTo>
                    <a:pt x="337155" y="111548"/>
                  </a:lnTo>
                  <a:lnTo>
                    <a:pt x="300136" y="53567"/>
                  </a:lnTo>
                  <a:lnTo>
                    <a:pt x="264785" y="25263"/>
                  </a:lnTo>
                  <a:lnTo>
                    <a:pt x="223980" y="7176"/>
                  </a:lnTo>
                  <a:lnTo>
                    <a:pt x="17996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5" name="Google Shape;845;p43"/>
          <p:cNvSpPr txBox="1"/>
          <p:nvPr/>
        </p:nvSpPr>
        <p:spPr>
          <a:xfrm>
            <a:off x="2350800" y="151892"/>
            <a:ext cx="4442400" cy="535403"/>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3400">
                <a:solidFill>
                  <a:srgbClr val="974806"/>
                </a:solidFill>
                <a:latin typeface="Trebuchet MS"/>
                <a:ea typeface="Trebuchet MS"/>
                <a:cs typeface="Trebuchet MS"/>
                <a:sym typeface="Trebuchet MS"/>
              </a:rPr>
              <a:t>FEATURE</a:t>
            </a:r>
            <a:r>
              <a:rPr b="1" i="0" lang="en-ID" sz="3400">
                <a:solidFill>
                  <a:srgbClr val="C5471C"/>
                </a:solidFill>
                <a:latin typeface="Trebuchet MS"/>
                <a:ea typeface="Trebuchet MS"/>
                <a:cs typeface="Trebuchet MS"/>
                <a:sym typeface="Trebuchet MS"/>
              </a:rPr>
              <a:t> </a:t>
            </a:r>
            <a:r>
              <a:rPr b="1" i="0" lang="en-ID" sz="3400">
                <a:solidFill>
                  <a:srgbClr val="244061"/>
                </a:solidFill>
                <a:latin typeface="Trebuchet MS"/>
                <a:ea typeface="Trebuchet MS"/>
                <a:cs typeface="Trebuchet MS"/>
                <a:sym typeface="Trebuchet MS"/>
              </a:rPr>
              <a:t>SELECTION</a:t>
            </a:r>
            <a:endParaRPr b="1" i="0" sz="3400">
              <a:solidFill>
                <a:srgbClr val="244061"/>
              </a:solidFill>
              <a:latin typeface="Trebuchet MS"/>
              <a:ea typeface="Trebuchet MS"/>
              <a:cs typeface="Trebuchet MS"/>
              <a:sym typeface="Trebuchet MS"/>
            </a:endParaRPr>
          </a:p>
        </p:txBody>
      </p:sp>
      <p:sp>
        <p:nvSpPr>
          <p:cNvPr id="846" name="Google Shape;846;p43"/>
          <p:cNvSpPr txBox="1"/>
          <p:nvPr/>
        </p:nvSpPr>
        <p:spPr>
          <a:xfrm>
            <a:off x="376705" y="897895"/>
            <a:ext cx="7723500" cy="1600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974806"/>
              </a:buClr>
              <a:buSzPts val="1400"/>
              <a:buFont typeface="Arial"/>
              <a:buChar char="•"/>
            </a:pPr>
            <a:r>
              <a:rPr b="1" lang="en-ID" sz="1400">
                <a:solidFill>
                  <a:srgbClr val="244061"/>
                </a:solidFill>
                <a:latin typeface="Tahoma"/>
                <a:ea typeface="Tahoma"/>
                <a:cs typeface="Tahoma"/>
                <a:sym typeface="Tahoma"/>
              </a:rPr>
              <a:t>SelectKBest</a:t>
            </a:r>
            <a:r>
              <a:rPr b="1" lang="en-ID">
                <a:solidFill>
                  <a:srgbClr val="244061"/>
                </a:solidFill>
                <a:latin typeface="Tahoma"/>
                <a:ea typeface="Tahoma"/>
                <a:cs typeface="Tahoma"/>
                <a:sym typeface="Tahoma"/>
              </a:rPr>
              <a:t> scoring </a:t>
            </a:r>
            <a:r>
              <a:rPr b="1" lang="en-ID" sz="1400">
                <a:solidFill>
                  <a:srgbClr val="244061"/>
                </a:solidFill>
                <a:latin typeface="Tahoma"/>
                <a:ea typeface="Tahoma"/>
                <a:cs typeface="Tahoma"/>
                <a:sym typeface="Tahoma"/>
              </a:rPr>
              <a:t>function mutual_info_classif</a:t>
            </a:r>
            <a:r>
              <a:rPr lang="en-ID" sz="1400">
                <a:solidFill>
                  <a:srgbClr val="244061"/>
                </a:solidFill>
                <a:latin typeface="Tahoma"/>
                <a:ea typeface="Tahoma"/>
                <a:cs typeface="Tahoma"/>
                <a:sym typeface="Tahoma"/>
              </a:rPr>
              <a:t> : </a:t>
            </a:r>
            <a:r>
              <a:rPr lang="en-ID">
                <a:solidFill>
                  <a:srgbClr val="783F04"/>
                </a:solidFill>
                <a:latin typeface="Tahoma"/>
                <a:ea typeface="Tahoma"/>
                <a:cs typeface="Tahoma"/>
                <a:sym typeface="Tahoma"/>
              </a:rPr>
              <a:t>memilih top-k feature yang memiliki hubungan terhadap target</a:t>
            </a:r>
            <a:endParaRPr>
              <a:solidFill>
                <a:srgbClr val="783F04"/>
              </a:solidFill>
            </a:endParaRPr>
          </a:p>
          <a:p>
            <a:pPr indent="-196850" lvl="0" marL="285750" marR="0" rtl="0" algn="l">
              <a:spcBef>
                <a:spcPts val="0"/>
              </a:spcBef>
              <a:spcAft>
                <a:spcPts val="0"/>
              </a:spcAft>
              <a:buClr>
                <a:schemeClr val="dk1"/>
              </a:buClr>
              <a:buSzPts val="1400"/>
              <a:buFont typeface="Arial"/>
              <a:buNone/>
            </a:pPr>
            <a:r>
              <a:t/>
            </a:r>
            <a:endParaRPr sz="1400">
              <a:solidFill>
                <a:srgbClr val="974806"/>
              </a:solidFill>
              <a:latin typeface="Tahoma"/>
              <a:ea typeface="Tahoma"/>
              <a:cs typeface="Tahoma"/>
              <a:sym typeface="Tahoma"/>
            </a:endParaRPr>
          </a:p>
          <a:p>
            <a:pPr indent="-285750" lvl="0" marL="285750" marR="0" rtl="0" algn="l">
              <a:spcBef>
                <a:spcPts val="0"/>
              </a:spcBef>
              <a:spcAft>
                <a:spcPts val="0"/>
              </a:spcAft>
              <a:buClr>
                <a:srgbClr val="974806"/>
              </a:buClr>
              <a:buSzPts val="1400"/>
              <a:buFont typeface="Arial"/>
              <a:buChar char="•"/>
            </a:pPr>
            <a:r>
              <a:rPr b="1" lang="en-ID">
                <a:solidFill>
                  <a:srgbClr val="244061"/>
                </a:solidFill>
                <a:latin typeface="Tahoma"/>
                <a:ea typeface="Tahoma"/>
                <a:cs typeface="Tahoma"/>
                <a:sym typeface="Tahoma"/>
              </a:rPr>
              <a:t>C</a:t>
            </a:r>
            <a:r>
              <a:rPr b="1" i="0" lang="en-ID" sz="1400">
                <a:solidFill>
                  <a:srgbClr val="244061"/>
                </a:solidFill>
                <a:latin typeface="Tahoma"/>
                <a:ea typeface="Tahoma"/>
                <a:cs typeface="Tahoma"/>
                <a:sym typeface="Tahoma"/>
              </a:rPr>
              <a:t>orrelation heatmap metode Spearmann</a:t>
            </a:r>
            <a:r>
              <a:rPr b="0" i="0" lang="en-ID" sz="1400">
                <a:solidFill>
                  <a:srgbClr val="974806"/>
                </a:solidFill>
                <a:latin typeface="Tahoma"/>
                <a:ea typeface="Tahoma"/>
                <a:cs typeface="Tahoma"/>
                <a:sym typeface="Tahoma"/>
              </a:rPr>
              <a:t> </a:t>
            </a:r>
            <a:r>
              <a:rPr lang="en-ID">
                <a:solidFill>
                  <a:srgbClr val="783F04"/>
                </a:solidFill>
                <a:latin typeface="Tahoma"/>
                <a:ea typeface="Tahoma"/>
                <a:cs typeface="Tahoma"/>
                <a:sym typeface="Tahoma"/>
              </a:rPr>
              <a:t>: </a:t>
            </a:r>
            <a:r>
              <a:rPr b="0" i="0" lang="en-ID" sz="1400">
                <a:solidFill>
                  <a:srgbClr val="783F04"/>
                </a:solidFill>
                <a:latin typeface="Tahoma"/>
                <a:ea typeface="Tahoma"/>
                <a:cs typeface="Tahoma"/>
                <a:sym typeface="Tahoma"/>
              </a:rPr>
              <a:t>menganalisa feature mana yang redundan (korelasi &gt; 0.7 akan dipilih salah satu saja) </a:t>
            </a:r>
            <a:endParaRPr sz="1400">
              <a:solidFill>
                <a:srgbClr val="783F04"/>
              </a:solidFill>
              <a:latin typeface="Tahoma"/>
              <a:ea typeface="Tahoma"/>
              <a:cs typeface="Tahoma"/>
              <a:sym typeface="Tahoma"/>
            </a:endParaRPr>
          </a:p>
          <a:p>
            <a:pPr indent="-196850" lvl="0" marL="285750" marR="0" rtl="0" algn="l">
              <a:spcBef>
                <a:spcPts val="0"/>
              </a:spcBef>
              <a:spcAft>
                <a:spcPts val="0"/>
              </a:spcAft>
              <a:buClr>
                <a:schemeClr val="dk1"/>
              </a:buClr>
              <a:buSzPts val="1400"/>
              <a:buFont typeface="Arial"/>
              <a:buNone/>
            </a:pPr>
            <a:r>
              <a:t/>
            </a:r>
            <a:endParaRPr b="0" i="0" sz="1400">
              <a:solidFill>
                <a:srgbClr val="974806"/>
              </a:solidFill>
              <a:latin typeface="Tahoma"/>
              <a:ea typeface="Tahoma"/>
              <a:cs typeface="Tahoma"/>
              <a:sym typeface="Tahoma"/>
            </a:endParaRPr>
          </a:p>
          <a:p>
            <a:pPr indent="-285750" lvl="0" marL="285750" marR="0" rtl="0" algn="l">
              <a:spcBef>
                <a:spcPts val="0"/>
              </a:spcBef>
              <a:spcAft>
                <a:spcPts val="0"/>
              </a:spcAft>
              <a:buClr>
                <a:srgbClr val="783F04"/>
              </a:buClr>
              <a:buSzPts val="1400"/>
              <a:buFont typeface="Arial"/>
              <a:buChar char="•"/>
            </a:pPr>
            <a:r>
              <a:rPr b="0" i="0" lang="en-ID" sz="1400">
                <a:solidFill>
                  <a:srgbClr val="783F04"/>
                </a:solidFill>
                <a:latin typeface="Tahoma"/>
                <a:ea typeface="Tahoma"/>
                <a:cs typeface="Tahoma"/>
                <a:sym typeface="Tahoma"/>
              </a:rPr>
              <a:t>B</a:t>
            </a:r>
            <a:r>
              <a:rPr lang="en-ID" sz="1400">
                <a:solidFill>
                  <a:srgbClr val="783F04"/>
                </a:solidFill>
                <a:latin typeface="Tahoma"/>
                <a:ea typeface="Tahoma"/>
                <a:cs typeface="Tahoma"/>
                <a:sym typeface="Tahoma"/>
              </a:rPr>
              <a:t>erikut adalah beberapa fitur yang akan digunakan :</a:t>
            </a:r>
            <a:endParaRPr sz="1400">
              <a:solidFill>
                <a:srgbClr val="783F04"/>
              </a:solidFill>
              <a:latin typeface="Tahoma"/>
              <a:ea typeface="Tahoma"/>
              <a:cs typeface="Tahoma"/>
              <a:sym typeface="Tahoma"/>
            </a:endParaRPr>
          </a:p>
        </p:txBody>
      </p:sp>
      <p:sp>
        <p:nvSpPr>
          <p:cNvPr id="847" name="Google Shape;847;p43"/>
          <p:cNvSpPr txBox="1"/>
          <p:nvPr/>
        </p:nvSpPr>
        <p:spPr>
          <a:xfrm>
            <a:off x="762000" y="2542120"/>
            <a:ext cx="6132600" cy="2247300"/>
          </a:xfrm>
          <a:prstGeom prst="rect">
            <a:avLst/>
          </a:prstGeom>
          <a:noFill/>
          <a:ln>
            <a:noFill/>
          </a:ln>
        </p:spPr>
        <p:txBody>
          <a:bodyPr anchorCtr="0" anchor="t" bIns="45700" lIns="91425" spcFirstLastPara="1" rIns="91425" wrap="square" tIns="45700">
            <a:spAutoFit/>
          </a:bodyPr>
          <a:lstStyle/>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Income</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House_Ownership</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Experience_Age_Ratio</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Generation_Baby Boomers</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Generation_Generation X</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Generation_Generation Y</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Generation_Millennials</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Generation_Silent Generation</a:t>
            </a:r>
            <a:endParaRPr>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Car_Ownership</a:t>
            </a:r>
            <a:endParaRPr>
              <a:solidFill>
                <a:srgbClr val="974806"/>
              </a:solidFill>
              <a:latin typeface="Tahoma"/>
              <a:ea typeface="Tahoma"/>
              <a:cs typeface="Tahoma"/>
              <a:sym typeface="Tahoma"/>
            </a:endParaRPr>
          </a:p>
          <a:p>
            <a:pPr indent="-184150" lvl="0" marL="171450" marR="0" rtl="0" algn="l">
              <a:spcBef>
                <a:spcPts val="0"/>
              </a:spcBef>
              <a:spcAft>
                <a:spcPts val="0"/>
              </a:spcAft>
              <a:buClr>
                <a:srgbClr val="974806"/>
              </a:buClr>
              <a:buSzPts val="1400"/>
              <a:buFont typeface="Tahoma"/>
              <a:buChar char="❑"/>
            </a:pPr>
            <a:r>
              <a:rPr lang="en-ID">
                <a:solidFill>
                  <a:srgbClr val="974806"/>
                </a:solidFill>
                <a:latin typeface="Tahoma"/>
                <a:ea typeface="Tahoma"/>
                <a:cs typeface="Tahoma"/>
                <a:sym typeface="Tahoma"/>
              </a:rPr>
              <a:t>Current_House_Years</a:t>
            </a:r>
            <a:endParaRPr>
              <a:solidFill>
                <a:srgbClr val="974806"/>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44"/>
          <p:cNvPicPr preferRelativeResize="0"/>
          <p:nvPr/>
        </p:nvPicPr>
        <p:blipFill rotWithShape="1">
          <a:blip r:embed="rId3">
            <a:alphaModFix/>
          </a:blip>
          <a:srcRect b="0" l="0" r="0" t="0"/>
          <a:stretch/>
        </p:blipFill>
        <p:spPr>
          <a:xfrm>
            <a:off x="109759" y="1903476"/>
            <a:ext cx="132556" cy="132587"/>
          </a:xfrm>
          <a:prstGeom prst="rect">
            <a:avLst/>
          </a:prstGeom>
          <a:noFill/>
          <a:ln>
            <a:noFill/>
          </a:ln>
        </p:spPr>
      </p:pic>
      <p:sp>
        <p:nvSpPr>
          <p:cNvPr id="853" name="Google Shape;853;p44"/>
          <p:cNvSpPr/>
          <p:nvPr/>
        </p:nvSpPr>
        <p:spPr>
          <a:xfrm>
            <a:off x="8791892" y="1523"/>
            <a:ext cx="352425" cy="713740"/>
          </a:xfrm>
          <a:custGeom>
            <a:rect b="b" l="l" r="r" t="t"/>
            <a:pathLst>
              <a:path extrusionOk="0" h="713740" w="352425">
                <a:moveTo>
                  <a:pt x="0" y="713231"/>
                </a:moveTo>
                <a:lnTo>
                  <a:pt x="352044" y="713231"/>
                </a:lnTo>
                <a:lnTo>
                  <a:pt x="352044" y="0"/>
                </a:lnTo>
                <a:lnTo>
                  <a:pt x="0" y="0"/>
                </a:lnTo>
                <a:lnTo>
                  <a:pt x="0" y="713231"/>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54" name="Google Shape;854;p44"/>
          <p:cNvGrpSpPr/>
          <p:nvPr/>
        </p:nvGrpSpPr>
        <p:grpSpPr>
          <a:xfrm>
            <a:off x="7716011" y="0"/>
            <a:ext cx="1076071" cy="715263"/>
            <a:chOff x="7716011" y="0"/>
            <a:chExt cx="1076071" cy="715263"/>
          </a:xfrm>
        </p:grpSpPr>
        <p:sp>
          <p:nvSpPr>
            <p:cNvPr id="855" name="Google Shape;855;p44"/>
            <p:cNvSpPr/>
            <p:nvPr/>
          </p:nvSpPr>
          <p:spPr>
            <a:xfrm>
              <a:off x="7716011" y="25"/>
              <a:ext cx="715010" cy="713740"/>
            </a:xfrm>
            <a:custGeom>
              <a:rect b="b" l="l" r="r" t="t"/>
              <a:pathLst>
                <a:path extrusionOk="0" h="713740" w="715009">
                  <a:moveTo>
                    <a:pt x="714755" y="0"/>
                  </a:moveTo>
                  <a:lnTo>
                    <a:pt x="0" y="0"/>
                  </a:lnTo>
                  <a:lnTo>
                    <a:pt x="0" y="713206"/>
                  </a:lnTo>
                  <a:lnTo>
                    <a:pt x="714755" y="713206"/>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44"/>
            <p:cNvSpPr/>
            <p:nvPr/>
          </p:nvSpPr>
          <p:spPr>
            <a:xfrm>
              <a:off x="7716011" y="0"/>
              <a:ext cx="715010" cy="713740"/>
            </a:xfrm>
            <a:custGeom>
              <a:rect b="b" l="l" r="r" t="t"/>
              <a:pathLst>
                <a:path extrusionOk="0" h="713740" w="715009">
                  <a:moveTo>
                    <a:pt x="714756" y="0"/>
                  </a:moveTo>
                  <a:lnTo>
                    <a:pt x="0" y="0"/>
                  </a:lnTo>
                  <a:lnTo>
                    <a:pt x="1648" y="48837"/>
                  </a:lnTo>
                  <a:lnTo>
                    <a:pt x="6523" y="96791"/>
                  </a:lnTo>
                  <a:lnTo>
                    <a:pt x="14517" y="143754"/>
                  </a:lnTo>
                  <a:lnTo>
                    <a:pt x="25525" y="189621"/>
                  </a:lnTo>
                  <a:lnTo>
                    <a:pt x="39440" y="234286"/>
                  </a:lnTo>
                  <a:lnTo>
                    <a:pt x="56155" y="277641"/>
                  </a:lnTo>
                  <a:lnTo>
                    <a:pt x="75565" y="319582"/>
                  </a:lnTo>
                  <a:lnTo>
                    <a:pt x="97564" y="360002"/>
                  </a:lnTo>
                  <a:lnTo>
                    <a:pt x="122044" y="398795"/>
                  </a:lnTo>
                  <a:lnTo>
                    <a:pt x="148899" y="435854"/>
                  </a:lnTo>
                  <a:lnTo>
                    <a:pt x="178024" y="471074"/>
                  </a:lnTo>
                  <a:lnTo>
                    <a:pt x="209311" y="504348"/>
                  </a:lnTo>
                  <a:lnTo>
                    <a:pt x="242655" y="535571"/>
                  </a:lnTo>
                  <a:lnTo>
                    <a:pt x="277949" y="564635"/>
                  </a:lnTo>
                  <a:lnTo>
                    <a:pt x="315087" y="591435"/>
                  </a:lnTo>
                  <a:lnTo>
                    <a:pt x="353963" y="615865"/>
                  </a:lnTo>
                  <a:lnTo>
                    <a:pt x="394469" y="637818"/>
                  </a:lnTo>
                  <a:lnTo>
                    <a:pt x="436500" y="657189"/>
                  </a:lnTo>
                  <a:lnTo>
                    <a:pt x="479950" y="673871"/>
                  </a:lnTo>
                  <a:lnTo>
                    <a:pt x="524712" y="687757"/>
                  </a:lnTo>
                  <a:lnTo>
                    <a:pt x="570680" y="698743"/>
                  </a:lnTo>
                  <a:lnTo>
                    <a:pt x="617748" y="706721"/>
                  </a:lnTo>
                  <a:lnTo>
                    <a:pt x="665808" y="711586"/>
                  </a:lnTo>
                  <a:lnTo>
                    <a:pt x="714756" y="713232"/>
                  </a:lnTo>
                  <a:lnTo>
                    <a:pt x="71475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44"/>
            <p:cNvSpPr/>
            <p:nvPr/>
          </p:nvSpPr>
          <p:spPr>
            <a:xfrm>
              <a:off x="8430767" y="1523"/>
              <a:ext cx="361315" cy="713740"/>
            </a:xfrm>
            <a:custGeom>
              <a:rect b="b" l="l" r="r" t="t"/>
              <a:pathLst>
                <a:path extrusionOk="0" h="713740" w="361315">
                  <a:moveTo>
                    <a:pt x="361124" y="0"/>
                  </a:moveTo>
                  <a:lnTo>
                    <a:pt x="0" y="0"/>
                  </a:lnTo>
                  <a:lnTo>
                    <a:pt x="0" y="713231"/>
                  </a:lnTo>
                  <a:lnTo>
                    <a:pt x="361124" y="713231"/>
                  </a:lnTo>
                  <a:lnTo>
                    <a:pt x="361124"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8" name="Google Shape;858;p44"/>
            <p:cNvPicPr preferRelativeResize="0"/>
            <p:nvPr/>
          </p:nvPicPr>
          <p:blipFill rotWithShape="1">
            <a:blip r:embed="rId4">
              <a:alphaModFix/>
            </a:blip>
            <a:srcRect b="0" l="0" r="0" t="0"/>
            <a:stretch/>
          </p:blipFill>
          <p:spPr>
            <a:xfrm>
              <a:off x="8546673" y="448055"/>
              <a:ext cx="129458" cy="131064"/>
            </a:xfrm>
            <a:prstGeom prst="rect">
              <a:avLst/>
            </a:prstGeom>
            <a:noFill/>
            <a:ln>
              <a:noFill/>
            </a:ln>
          </p:spPr>
        </p:pic>
        <p:pic>
          <p:nvPicPr>
            <p:cNvPr id="859" name="Google Shape;859;p44"/>
            <p:cNvPicPr preferRelativeResize="0"/>
            <p:nvPr/>
          </p:nvPicPr>
          <p:blipFill rotWithShape="1">
            <a:blip r:embed="rId5">
              <a:alphaModFix/>
            </a:blip>
            <a:srcRect b="0" l="0" r="0" t="0"/>
            <a:stretch/>
          </p:blipFill>
          <p:spPr>
            <a:xfrm>
              <a:off x="8546292" y="292608"/>
              <a:ext cx="129839" cy="131063"/>
            </a:xfrm>
            <a:prstGeom prst="rect">
              <a:avLst/>
            </a:prstGeom>
            <a:noFill/>
            <a:ln>
              <a:noFill/>
            </a:ln>
          </p:spPr>
        </p:pic>
        <p:pic>
          <p:nvPicPr>
            <p:cNvPr id="860" name="Google Shape;860;p44"/>
            <p:cNvPicPr preferRelativeResize="0"/>
            <p:nvPr/>
          </p:nvPicPr>
          <p:blipFill rotWithShape="1">
            <a:blip r:embed="rId6">
              <a:alphaModFix/>
            </a:blip>
            <a:srcRect b="0" l="0" r="0" t="0"/>
            <a:stretch/>
          </p:blipFill>
          <p:spPr>
            <a:xfrm>
              <a:off x="8546673" y="137160"/>
              <a:ext cx="129458" cy="131063"/>
            </a:xfrm>
            <a:prstGeom prst="rect">
              <a:avLst/>
            </a:prstGeom>
            <a:noFill/>
            <a:ln>
              <a:noFill/>
            </a:ln>
          </p:spPr>
        </p:pic>
      </p:grpSp>
      <p:sp>
        <p:nvSpPr>
          <p:cNvPr id="861" name="Google Shape;861;p44"/>
          <p:cNvSpPr/>
          <p:nvPr/>
        </p:nvSpPr>
        <p:spPr>
          <a:xfrm>
            <a:off x="31" y="713231"/>
            <a:ext cx="352425" cy="715010"/>
          </a:xfrm>
          <a:custGeom>
            <a:rect b="b" l="l" r="r" t="t"/>
            <a:pathLst>
              <a:path extrusionOk="0" h="715010" w="352425">
                <a:moveTo>
                  <a:pt x="0" y="714756"/>
                </a:moveTo>
                <a:lnTo>
                  <a:pt x="352037" y="714756"/>
                </a:lnTo>
                <a:lnTo>
                  <a:pt x="352037" y="0"/>
                </a:lnTo>
                <a:lnTo>
                  <a:pt x="0" y="0"/>
                </a:lnTo>
                <a:lnTo>
                  <a:pt x="0" y="71475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62" name="Google Shape;862;p44"/>
          <p:cNvGrpSpPr/>
          <p:nvPr/>
        </p:nvGrpSpPr>
        <p:grpSpPr>
          <a:xfrm>
            <a:off x="31" y="0"/>
            <a:ext cx="2141697" cy="1428241"/>
            <a:chOff x="31" y="0"/>
            <a:chExt cx="2141697" cy="1428241"/>
          </a:xfrm>
        </p:grpSpPr>
        <p:sp>
          <p:nvSpPr>
            <p:cNvPr id="863" name="Google Shape;863;p44"/>
            <p:cNvSpPr/>
            <p:nvPr/>
          </p:nvSpPr>
          <p:spPr>
            <a:xfrm>
              <a:off x="713232" y="25"/>
              <a:ext cx="715010" cy="713740"/>
            </a:xfrm>
            <a:custGeom>
              <a:rect b="b" l="l" r="r" t="t"/>
              <a:pathLst>
                <a:path extrusionOk="0" h="713740" w="715010">
                  <a:moveTo>
                    <a:pt x="714756" y="0"/>
                  </a:moveTo>
                  <a:lnTo>
                    <a:pt x="0" y="0"/>
                  </a:lnTo>
                  <a:lnTo>
                    <a:pt x="0" y="713206"/>
                  </a:lnTo>
                  <a:lnTo>
                    <a:pt x="714756" y="713206"/>
                  </a:lnTo>
                  <a:lnTo>
                    <a:pt x="71475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44"/>
            <p:cNvSpPr/>
            <p:nvPr/>
          </p:nvSpPr>
          <p:spPr>
            <a:xfrm>
              <a:off x="713232" y="0"/>
              <a:ext cx="715010" cy="713740"/>
            </a:xfrm>
            <a:custGeom>
              <a:rect b="b" l="l" r="r" t="t"/>
              <a:pathLst>
                <a:path extrusionOk="0" h="713740" w="715010">
                  <a:moveTo>
                    <a:pt x="714756" y="0"/>
                  </a:moveTo>
                  <a:lnTo>
                    <a:pt x="0" y="0"/>
                  </a:lnTo>
                  <a:lnTo>
                    <a:pt x="0" y="713232"/>
                  </a:lnTo>
                  <a:lnTo>
                    <a:pt x="48951" y="711586"/>
                  </a:lnTo>
                  <a:lnTo>
                    <a:pt x="97015" y="706721"/>
                  </a:lnTo>
                  <a:lnTo>
                    <a:pt x="144086" y="698743"/>
                  </a:lnTo>
                  <a:lnTo>
                    <a:pt x="190056" y="687757"/>
                  </a:lnTo>
                  <a:lnTo>
                    <a:pt x="234820" y="673871"/>
                  </a:lnTo>
                  <a:lnTo>
                    <a:pt x="278271" y="657189"/>
                  </a:lnTo>
                  <a:lnTo>
                    <a:pt x="320303" y="637818"/>
                  </a:lnTo>
                  <a:lnTo>
                    <a:pt x="360809" y="615865"/>
                  </a:lnTo>
                  <a:lnTo>
                    <a:pt x="399684" y="591435"/>
                  </a:lnTo>
                  <a:lnTo>
                    <a:pt x="436822" y="564635"/>
                  </a:lnTo>
                  <a:lnTo>
                    <a:pt x="472115" y="535571"/>
                  </a:lnTo>
                  <a:lnTo>
                    <a:pt x="505458" y="504348"/>
                  </a:lnTo>
                  <a:lnTo>
                    <a:pt x="536744" y="471074"/>
                  </a:lnTo>
                  <a:lnTo>
                    <a:pt x="565867" y="435854"/>
                  </a:lnTo>
                  <a:lnTo>
                    <a:pt x="592721" y="398795"/>
                  </a:lnTo>
                  <a:lnTo>
                    <a:pt x="617200" y="360002"/>
                  </a:lnTo>
                  <a:lnTo>
                    <a:pt x="639196" y="319582"/>
                  </a:lnTo>
                  <a:lnTo>
                    <a:pt x="658605" y="277641"/>
                  </a:lnTo>
                  <a:lnTo>
                    <a:pt x="675319" y="234286"/>
                  </a:lnTo>
                  <a:lnTo>
                    <a:pt x="689233" y="189621"/>
                  </a:lnTo>
                  <a:lnTo>
                    <a:pt x="700240" y="143754"/>
                  </a:lnTo>
                  <a:lnTo>
                    <a:pt x="708233" y="96791"/>
                  </a:lnTo>
                  <a:lnTo>
                    <a:pt x="713107" y="48837"/>
                  </a:lnTo>
                  <a:lnTo>
                    <a:pt x="71475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44"/>
            <p:cNvSpPr/>
            <p:nvPr/>
          </p:nvSpPr>
          <p:spPr>
            <a:xfrm>
              <a:off x="31" y="25"/>
              <a:ext cx="713740" cy="713740"/>
            </a:xfrm>
            <a:custGeom>
              <a:rect b="b" l="l" r="r" t="t"/>
              <a:pathLst>
                <a:path extrusionOk="0" h="713740" w="713740">
                  <a:moveTo>
                    <a:pt x="713168" y="0"/>
                  </a:moveTo>
                  <a:lnTo>
                    <a:pt x="0" y="0"/>
                  </a:lnTo>
                  <a:lnTo>
                    <a:pt x="0" y="713206"/>
                  </a:lnTo>
                  <a:lnTo>
                    <a:pt x="713168" y="713206"/>
                  </a:lnTo>
                  <a:lnTo>
                    <a:pt x="71316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44"/>
            <p:cNvSpPr/>
            <p:nvPr/>
          </p:nvSpPr>
          <p:spPr>
            <a:xfrm>
              <a:off x="1427988" y="0"/>
              <a:ext cx="713740" cy="713740"/>
            </a:xfrm>
            <a:custGeom>
              <a:rect b="b" l="l" r="r" t="t"/>
              <a:pathLst>
                <a:path extrusionOk="0" h="713740" w="713739">
                  <a:moveTo>
                    <a:pt x="0" y="0"/>
                  </a:moveTo>
                  <a:lnTo>
                    <a:pt x="0" y="713232"/>
                  </a:lnTo>
                  <a:lnTo>
                    <a:pt x="713232" y="713232"/>
                  </a:lnTo>
                  <a:lnTo>
                    <a:pt x="711587" y="664379"/>
                  </a:lnTo>
                  <a:lnTo>
                    <a:pt x="706724" y="616414"/>
                  </a:lnTo>
                  <a:lnTo>
                    <a:pt x="698748" y="569440"/>
                  </a:lnTo>
                  <a:lnTo>
                    <a:pt x="687766" y="523566"/>
                  </a:lnTo>
                  <a:lnTo>
                    <a:pt x="673884" y="478896"/>
                  </a:lnTo>
                  <a:lnTo>
                    <a:pt x="657207" y="435536"/>
                  </a:lnTo>
                  <a:lnTo>
                    <a:pt x="637841" y="393593"/>
                  </a:lnTo>
                  <a:lnTo>
                    <a:pt x="615893" y="353172"/>
                  </a:lnTo>
                  <a:lnTo>
                    <a:pt x="591469" y="314380"/>
                  </a:lnTo>
                  <a:lnTo>
                    <a:pt x="564673" y="277323"/>
                  </a:lnTo>
                  <a:lnTo>
                    <a:pt x="535614" y="242106"/>
                  </a:lnTo>
                  <a:lnTo>
                    <a:pt x="504396" y="208835"/>
                  </a:lnTo>
                  <a:lnTo>
                    <a:pt x="471125" y="177617"/>
                  </a:lnTo>
                  <a:lnTo>
                    <a:pt x="435908" y="148558"/>
                  </a:lnTo>
                  <a:lnTo>
                    <a:pt x="398851" y="121762"/>
                  </a:lnTo>
                  <a:lnTo>
                    <a:pt x="360059" y="97338"/>
                  </a:lnTo>
                  <a:lnTo>
                    <a:pt x="319638" y="75390"/>
                  </a:lnTo>
                  <a:lnTo>
                    <a:pt x="277695" y="56024"/>
                  </a:lnTo>
                  <a:lnTo>
                    <a:pt x="234335" y="39347"/>
                  </a:lnTo>
                  <a:lnTo>
                    <a:pt x="189665" y="25465"/>
                  </a:lnTo>
                  <a:lnTo>
                    <a:pt x="143791" y="14483"/>
                  </a:lnTo>
                  <a:lnTo>
                    <a:pt x="96817" y="6507"/>
                  </a:lnTo>
                  <a:lnTo>
                    <a:pt x="48852" y="1644"/>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44"/>
            <p:cNvSpPr/>
            <p:nvPr/>
          </p:nvSpPr>
          <p:spPr>
            <a:xfrm>
              <a:off x="1427988" y="303275"/>
              <a:ext cx="410209" cy="410209"/>
            </a:xfrm>
            <a:custGeom>
              <a:rect b="b" l="l" r="r" t="t"/>
              <a:pathLst>
                <a:path extrusionOk="0" h="410209" w="410210">
                  <a:moveTo>
                    <a:pt x="0" y="0"/>
                  </a:moveTo>
                  <a:lnTo>
                    <a:pt x="0" y="409956"/>
                  </a:lnTo>
                  <a:lnTo>
                    <a:pt x="409956" y="409956"/>
                  </a:lnTo>
                  <a:lnTo>
                    <a:pt x="407196" y="362164"/>
                  </a:lnTo>
                  <a:lnTo>
                    <a:pt x="399123" y="315987"/>
                  </a:lnTo>
                  <a:lnTo>
                    <a:pt x="386045" y="271733"/>
                  </a:lnTo>
                  <a:lnTo>
                    <a:pt x="368270" y="229710"/>
                  </a:lnTo>
                  <a:lnTo>
                    <a:pt x="346106" y="190227"/>
                  </a:lnTo>
                  <a:lnTo>
                    <a:pt x="319862" y="153590"/>
                  </a:lnTo>
                  <a:lnTo>
                    <a:pt x="289845" y="120110"/>
                  </a:lnTo>
                  <a:lnTo>
                    <a:pt x="256365" y="90093"/>
                  </a:lnTo>
                  <a:lnTo>
                    <a:pt x="219728" y="63849"/>
                  </a:lnTo>
                  <a:lnTo>
                    <a:pt x="180245" y="41685"/>
                  </a:lnTo>
                  <a:lnTo>
                    <a:pt x="138222" y="23910"/>
                  </a:lnTo>
                  <a:lnTo>
                    <a:pt x="93968" y="10832"/>
                  </a:lnTo>
                  <a:lnTo>
                    <a:pt x="47791" y="2759"/>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44"/>
            <p:cNvSpPr/>
            <p:nvPr/>
          </p:nvSpPr>
          <p:spPr>
            <a:xfrm>
              <a:off x="352069" y="713231"/>
              <a:ext cx="361315" cy="715010"/>
            </a:xfrm>
            <a:custGeom>
              <a:rect b="b" l="l" r="r" t="t"/>
              <a:pathLst>
                <a:path extrusionOk="0" h="715010" w="361315">
                  <a:moveTo>
                    <a:pt x="361124" y="0"/>
                  </a:moveTo>
                  <a:lnTo>
                    <a:pt x="0" y="0"/>
                  </a:lnTo>
                  <a:lnTo>
                    <a:pt x="0" y="714756"/>
                  </a:lnTo>
                  <a:lnTo>
                    <a:pt x="361124" y="714756"/>
                  </a:lnTo>
                  <a:lnTo>
                    <a:pt x="361124"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9" name="Google Shape;869;p44"/>
            <p:cNvPicPr preferRelativeResize="0"/>
            <p:nvPr/>
          </p:nvPicPr>
          <p:blipFill rotWithShape="1">
            <a:blip r:embed="rId7">
              <a:alphaModFix/>
            </a:blip>
            <a:srcRect b="0" l="0" r="0" t="0"/>
            <a:stretch/>
          </p:blipFill>
          <p:spPr>
            <a:xfrm>
              <a:off x="467867" y="1161288"/>
              <a:ext cx="129465" cy="131063"/>
            </a:xfrm>
            <a:prstGeom prst="rect">
              <a:avLst/>
            </a:prstGeom>
            <a:noFill/>
            <a:ln>
              <a:noFill/>
            </a:ln>
          </p:spPr>
        </p:pic>
        <p:pic>
          <p:nvPicPr>
            <p:cNvPr id="870" name="Google Shape;870;p44"/>
            <p:cNvPicPr preferRelativeResize="0"/>
            <p:nvPr/>
          </p:nvPicPr>
          <p:blipFill rotWithShape="1">
            <a:blip r:embed="rId8">
              <a:alphaModFix/>
            </a:blip>
            <a:srcRect b="0" l="0" r="0" t="0"/>
            <a:stretch/>
          </p:blipFill>
          <p:spPr>
            <a:xfrm>
              <a:off x="467867" y="1005839"/>
              <a:ext cx="129870" cy="131063"/>
            </a:xfrm>
            <a:prstGeom prst="rect">
              <a:avLst/>
            </a:prstGeom>
            <a:noFill/>
            <a:ln>
              <a:noFill/>
            </a:ln>
          </p:spPr>
        </p:pic>
        <p:pic>
          <p:nvPicPr>
            <p:cNvPr id="871" name="Google Shape;871;p44"/>
            <p:cNvPicPr preferRelativeResize="0"/>
            <p:nvPr/>
          </p:nvPicPr>
          <p:blipFill rotWithShape="1">
            <a:blip r:embed="rId9">
              <a:alphaModFix/>
            </a:blip>
            <a:srcRect b="0" l="0" r="0" t="0"/>
            <a:stretch/>
          </p:blipFill>
          <p:spPr>
            <a:xfrm>
              <a:off x="467867" y="850391"/>
              <a:ext cx="129465" cy="131063"/>
            </a:xfrm>
            <a:prstGeom prst="rect">
              <a:avLst/>
            </a:prstGeom>
            <a:noFill/>
            <a:ln>
              <a:noFill/>
            </a:ln>
          </p:spPr>
        </p:pic>
        <p:sp>
          <p:nvSpPr>
            <p:cNvPr id="872" name="Google Shape;872;p44"/>
            <p:cNvSpPr/>
            <p:nvPr/>
          </p:nvSpPr>
          <p:spPr>
            <a:xfrm>
              <a:off x="31" y="1523"/>
              <a:ext cx="713740" cy="713740"/>
            </a:xfrm>
            <a:custGeom>
              <a:rect b="b" l="l" r="r" t="t"/>
              <a:pathLst>
                <a:path extrusionOk="0" h="713740" w="713740">
                  <a:moveTo>
                    <a:pt x="713175" y="0"/>
                  </a:moveTo>
                  <a:lnTo>
                    <a:pt x="664333" y="1644"/>
                  </a:lnTo>
                  <a:lnTo>
                    <a:pt x="616376" y="6507"/>
                  </a:lnTo>
                  <a:lnTo>
                    <a:pt x="569411" y="14483"/>
                  </a:lnTo>
                  <a:lnTo>
                    <a:pt x="523544" y="25465"/>
                  </a:lnTo>
                  <a:lnTo>
                    <a:pt x="478880" y="39347"/>
                  </a:lnTo>
                  <a:lnTo>
                    <a:pt x="435526" y="56024"/>
                  </a:lnTo>
                  <a:lnTo>
                    <a:pt x="393587" y="75390"/>
                  </a:lnTo>
                  <a:lnTo>
                    <a:pt x="353170" y="97338"/>
                  </a:lnTo>
                  <a:lnTo>
                    <a:pt x="314380" y="121762"/>
                  </a:lnTo>
                  <a:lnTo>
                    <a:pt x="277325" y="148558"/>
                  </a:lnTo>
                  <a:lnTo>
                    <a:pt x="242110" y="177617"/>
                  </a:lnTo>
                  <a:lnTo>
                    <a:pt x="208840" y="208835"/>
                  </a:lnTo>
                  <a:lnTo>
                    <a:pt x="177622" y="242106"/>
                  </a:lnTo>
                  <a:lnTo>
                    <a:pt x="148563" y="277323"/>
                  </a:lnTo>
                  <a:lnTo>
                    <a:pt x="121768" y="314380"/>
                  </a:lnTo>
                  <a:lnTo>
                    <a:pt x="97343" y="353172"/>
                  </a:lnTo>
                  <a:lnTo>
                    <a:pt x="75394" y="393593"/>
                  </a:lnTo>
                  <a:lnTo>
                    <a:pt x="56028" y="435536"/>
                  </a:lnTo>
                  <a:lnTo>
                    <a:pt x="39350" y="478896"/>
                  </a:lnTo>
                  <a:lnTo>
                    <a:pt x="25467" y="523566"/>
                  </a:lnTo>
                  <a:lnTo>
                    <a:pt x="14484" y="569440"/>
                  </a:lnTo>
                  <a:lnTo>
                    <a:pt x="6508" y="616414"/>
                  </a:lnTo>
                  <a:lnTo>
                    <a:pt x="1644" y="664379"/>
                  </a:lnTo>
                  <a:lnTo>
                    <a:pt x="0" y="713231"/>
                  </a:lnTo>
                  <a:lnTo>
                    <a:pt x="48840" y="711582"/>
                  </a:lnTo>
                  <a:lnTo>
                    <a:pt x="96796" y="706704"/>
                  </a:lnTo>
                  <a:lnTo>
                    <a:pt x="143761" y="698707"/>
                  </a:lnTo>
                  <a:lnTo>
                    <a:pt x="189628" y="687696"/>
                  </a:lnTo>
                  <a:lnTo>
                    <a:pt x="234292" y="673779"/>
                  </a:lnTo>
                  <a:lnTo>
                    <a:pt x="277646" y="657064"/>
                  </a:lnTo>
                  <a:lnTo>
                    <a:pt x="319585" y="637657"/>
                  </a:lnTo>
                  <a:lnTo>
                    <a:pt x="360002" y="615667"/>
                  </a:lnTo>
                  <a:lnTo>
                    <a:pt x="398791" y="591201"/>
                  </a:lnTo>
                  <a:lnTo>
                    <a:pt x="435846" y="564365"/>
                  </a:lnTo>
                  <a:lnTo>
                    <a:pt x="471062" y="535267"/>
                  </a:lnTo>
                  <a:lnTo>
                    <a:pt x="504332" y="504015"/>
                  </a:lnTo>
                  <a:lnTo>
                    <a:pt x="535549" y="470715"/>
                  </a:lnTo>
                  <a:lnTo>
                    <a:pt x="564609" y="435476"/>
                  </a:lnTo>
                  <a:lnTo>
                    <a:pt x="591405" y="398404"/>
                  </a:lnTo>
                  <a:lnTo>
                    <a:pt x="615830" y="359607"/>
                  </a:lnTo>
                  <a:lnTo>
                    <a:pt x="637779" y="319192"/>
                  </a:lnTo>
                  <a:lnTo>
                    <a:pt x="657145" y="277266"/>
                  </a:lnTo>
                  <a:lnTo>
                    <a:pt x="673823" y="233937"/>
                  </a:lnTo>
                  <a:lnTo>
                    <a:pt x="687707" y="189312"/>
                  </a:lnTo>
                  <a:lnTo>
                    <a:pt x="698690" y="143499"/>
                  </a:lnTo>
                  <a:lnTo>
                    <a:pt x="706666" y="96604"/>
                  </a:lnTo>
                  <a:lnTo>
                    <a:pt x="711530" y="48735"/>
                  </a:lnTo>
                  <a:lnTo>
                    <a:pt x="71317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44"/>
            <p:cNvSpPr/>
            <p:nvPr/>
          </p:nvSpPr>
          <p:spPr>
            <a:xfrm>
              <a:off x="1427988" y="426719"/>
              <a:ext cx="288290" cy="288290"/>
            </a:xfrm>
            <a:custGeom>
              <a:rect b="b" l="l" r="r" t="t"/>
              <a:pathLst>
                <a:path extrusionOk="0" h="288290" w="288289">
                  <a:moveTo>
                    <a:pt x="0" y="0"/>
                  </a:moveTo>
                  <a:lnTo>
                    <a:pt x="0" y="288035"/>
                  </a:lnTo>
                  <a:lnTo>
                    <a:pt x="288036" y="288035"/>
                  </a:lnTo>
                  <a:lnTo>
                    <a:pt x="284243" y="241302"/>
                  </a:lnTo>
                  <a:lnTo>
                    <a:pt x="273271" y="196973"/>
                  </a:lnTo>
                  <a:lnTo>
                    <a:pt x="255727" y="155643"/>
                  </a:lnTo>
                  <a:lnTo>
                    <a:pt x="232221" y="117902"/>
                  </a:lnTo>
                  <a:lnTo>
                    <a:pt x="203358" y="84343"/>
                  </a:lnTo>
                  <a:lnTo>
                    <a:pt x="169749" y="55558"/>
                  </a:lnTo>
                  <a:lnTo>
                    <a:pt x="132000" y="32140"/>
                  </a:lnTo>
                  <a:lnTo>
                    <a:pt x="90720" y="14679"/>
                  </a:lnTo>
                  <a:lnTo>
                    <a:pt x="46517" y="3768"/>
                  </a:lnTo>
                  <a:lnTo>
                    <a:pt x="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4" name="Google Shape;874;p44"/>
          <p:cNvSpPr txBox="1"/>
          <p:nvPr>
            <p:ph type="title"/>
          </p:nvPr>
        </p:nvSpPr>
        <p:spPr>
          <a:xfrm>
            <a:off x="2636651" y="567900"/>
            <a:ext cx="50157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C5471C"/>
                </a:solidFill>
              </a:rPr>
              <a:t>SPLITTING </a:t>
            </a:r>
            <a:r>
              <a:rPr lang="en-ID"/>
              <a:t>DATASET</a:t>
            </a:r>
            <a:endParaRPr/>
          </a:p>
        </p:txBody>
      </p:sp>
      <p:grpSp>
        <p:nvGrpSpPr>
          <p:cNvPr id="875" name="Google Shape;875;p44"/>
          <p:cNvGrpSpPr/>
          <p:nvPr/>
        </p:nvGrpSpPr>
        <p:grpSpPr>
          <a:xfrm>
            <a:off x="4888229" y="1219961"/>
            <a:ext cx="1676400" cy="1676400"/>
            <a:chOff x="4888229" y="1219961"/>
            <a:chExt cx="1676400" cy="1676400"/>
          </a:xfrm>
        </p:grpSpPr>
        <p:sp>
          <p:nvSpPr>
            <p:cNvPr id="876" name="Google Shape;876;p44"/>
            <p:cNvSpPr/>
            <p:nvPr/>
          </p:nvSpPr>
          <p:spPr>
            <a:xfrm>
              <a:off x="4888229" y="1219961"/>
              <a:ext cx="1676400" cy="1676400"/>
            </a:xfrm>
            <a:custGeom>
              <a:rect b="b" l="l" r="r" t="t"/>
              <a:pathLst>
                <a:path extrusionOk="0" h="1676400" w="1676400">
                  <a:moveTo>
                    <a:pt x="838200" y="0"/>
                  </a:moveTo>
                  <a:lnTo>
                    <a:pt x="790636" y="1326"/>
                  </a:lnTo>
                  <a:lnTo>
                    <a:pt x="743769" y="5260"/>
                  </a:lnTo>
                  <a:lnTo>
                    <a:pt x="697668" y="11729"/>
                  </a:lnTo>
                  <a:lnTo>
                    <a:pt x="652405" y="20664"/>
                  </a:lnTo>
                  <a:lnTo>
                    <a:pt x="608050" y="31993"/>
                  </a:lnTo>
                  <a:lnTo>
                    <a:pt x="564674" y="45645"/>
                  </a:lnTo>
                  <a:lnTo>
                    <a:pt x="522348" y="61551"/>
                  </a:lnTo>
                  <a:lnTo>
                    <a:pt x="481142" y="79638"/>
                  </a:lnTo>
                  <a:lnTo>
                    <a:pt x="441128" y="99837"/>
                  </a:lnTo>
                  <a:lnTo>
                    <a:pt x="402376" y="122076"/>
                  </a:lnTo>
                  <a:lnTo>
                    <a:pt x="364956" y="146285"/>
                  </a:lnTo>
                  <a:lnTo>
                    <a:pt x="328940" y="172393"/>
                  </a:lnTo>
                  <a:lnTo>
                    <a:pt x="294399" y="200329"/>
                  </a:lnTo>
                  <a:lnTo>
                    <a:pt x="261403" y="230023"/>
                  </a:lnTo>
                  <a:lnTo>
                    <a:pt x="230023" y="261403"/>
                  </a:lnTo>
                  <a:lnTo>
                    <a:pt x="200329" y="294399"/>
                  </a:lnTo>
                  <a:lnTo>
                    <a:pt x="172393" y="328940"/>
                  </a:lnTo>
                  <a:lnTo>
                    <a:pt x="146285" y="364956"/>
                  </a:lnTo>
                  <a:lnTo>
                    <a:pt x="122076" y="402376"/>
                  </a:lnTo>
                  <a:lnTo>
                    <a:pt x="99837" y="441128"/>
                  </a:lnTo>
                  <a:lnTo>
                    <a:pt x="79638" y="481142"/>
                  </a:lnTo>
                  <a:lnTo>
                    <a:pt x="61551" y="522348"/>
                  </a:lnTo>
                  <a:lnTo>
                    <a:pt x="45645" y="564674"/>
                  </a:lnTo>
                  <a:lnTo>
                    <a:pt x="31993" y="608050"/>
                  </a:lnTo>
                  <a:lnTo>
                    <a:pt x="20664" y="652405"/>
                  </a:lnTo>
                  <a:lnTo>
                    <a:pt x="11729" y="697668"/>
                  </a:lnTo>
                  <a:lnTo>
                    <a:pt x="5260" y="743769"/>
                  </a:lnTo>
                  <a:lnTo>
                    <a:pt x="1326" y="790636"/>
                  </a:lnTo>
                  <a:lnTo>
                    <a:pt x="0" y="838200"/>
                  </a:lnTo>
                  <a:lnTo>
                    <a:pt x="1326" y="885763"/>
                  </a:lnTo>
                  <a:lnTo>
                    <a:pt x="5260" y="932630"/>
                  </a:lnTo>
                  <a:lnTo>
                    <a:pt x="11729" y="978731"/>
                  </a:lnTo>
                  <a:lnTo>
                    <a:pt x="20664" y="1023994"/>
                  </a:lnTo>
                  <a:lnTo>
                    <a:pt x="31993" y="1068349"/>
                  </a:lnTo>
                  <a:lnTo>
                    <a:pt x="45645" y="1111725"/>
                  </a:lnTo>
                  <a:lnTo>
                    <a:pt x="61551" y="1154051"/>
                  </a:lnTo>
                  <a:lnTo>
                    <a:pt x="79638" y="1195257"/>
                  </a:lnTo>
                  <a:lnTo>
                    <a:pt x="99837" y="1235271"/>
                  </a:lnTo>
                  <a:lnTo>
                    <a:pt x="122076" y="1274023"/>
                  </a:lnTo>
                  <a:lnTo>
                    <a:pt x="146285" y="1311443"/>
                  </a:lnTo>
                  <a:lnTo>
                    <a:pt x="172393" y="1347459"/>
                  </a:lnTo>
                  <a:lnTo>
                    <a:pt x="200329" y="1382000"/>
                  </a:lnTo>
                  <a:lnTo>
                    <a:pt x="230023" y="1414996"/>
                  </a:lnTo>
                  <a:lnTo>
                    <a:pt x="261403" y="1446376"/>
                  </a:lnTo>
                  <a:lnTo>
                    <a:pt x="294399" y="1476070"/>
                  </a:lnTo>
                  <a:lnTo>
                    <a:pt x="328940" y="1504006"/>
                  </a:lnTo>
                  <a:lnTo>
                    <a:pt x="364956" y="1530114"/>
                  </a:lnTo>
                  <a:lnTo>
                    <a:pt x="402376" y="1554323"/>
                  </a:lnTo>
                  <a:lnTo>
                    <a:pt x="441128" y="1576562"/>
                  </a:lnTo>
                  <a:lnTo>
                    <a:pt x="481142" y="1596761"/>
                  </a:lnTo>
                  <a:lnTo>
                    <a:pt x="522348" y="1614848"/>
                  </a:lnTo>
                  <a:lnTo>
                    <a:pt x="564674" y="1630754"/>
                  </a:lnTo>
                  <a:lnTo>
                    <a:pt x="608050" y="1644406"/>
                  </a:lnTo>
                  <a:lnTo>
                    <a:pt x="652405" y="1655735"/>
                  </a:lnTo>
                  <a:lnTo>
                    <a:pt x="697668" y="1664670"/>
                  </a:lnTo>
                  <a:lnTo>
                    <a:pt x="743769" y="1671139"/>
                  </a:lnTo>
                  <a:lnTo>
                    <a:pt x="790636" y="1675073"/>
                  </a:lnTo>
                  <a:lnTo>
                    <a:pt x="838200" y="1676400"/>
                  </a:lnTo>
                  <a:lnTo>
                    <a:pt x="885763" y="1675073"/>
                  </a:lnTo>
                  <a:lnTo>
                    <a:pt x="932630" y="1671139"/>
                  </a:lnTo>
                  <a:lnTo>
                    <a:pt x="978731" y="1664670"/>
                  </a:lnTo>
                  <a:lnTo>
                    <a:pt x="1023994" y="1655735"/>
                  </a:lnTo>
                  <a:lnTo>
                    <a:pt x="1068349" y="1644406"/>
                  </a:lnTo>
                  <a:lnTo>
                    <a:pt x="1111725" y="1630754"/>
                  </a:lnTo>
                  <a:lnTo>
                    <a:pt x="1154051" y="1614848"/>
                  </a:lnTo>
                  <a:lnTo>
                    <a:pt x="1195257" y="1596761"/>
                  </a:lnTo>
                  <a:lnTo>
                    <a:pt x="1235271" y="1576562"/>
                  </a:lnTo>
                  <a:lnTo>
                    <a:pt x="1274023" y="1554323"/>
                  </a:lnTo>
                  <a:lnTo>
                    <a:pt x="1311443" y="1530114"/>
                  </a:lnTo>
                  <a:lnTo>
                    <a:pt x="1347459" y="1504006"/>
                  </a:lnTo>
                  <a:lnTo>
                    <a:pt x="1382000" y="1476070"/>
                  </a:lnTo>
                  <a:lnTo>
                    <a:pt x="1414996" y="1446376"/>
                  </a:lnTo>
                  <a:lnTo>
                    <a:pt x="1446376" y="1414996"/>
                  </a:lnTo>
                  <a:lnTo>
                    <a:pt x="1476070" y="1382000"/>
                  </a:lnTo>
                  <a:lnTo>
                    <a:pt x="1504006" y="1347459"/>
                  </a:lnTo>
                  <a:lnTo>
                    <a:pt x="1530114" y="1311443"/>
                  </a:lnTo>
                  <a:lnTo>
                    <a:pt x="1554323" y="1274023"/>
                  </a:lnTo>
                  <a:lnTo>
                    <a:pt x="1576562" y="1235271"/>
                  </a:lnTo>
                  <a:lnTo>
                    <a:pt x="1596761" y="1195257"/>
                  </a:lnTo>
                  <a:lnTo>
                    <a:pt x="1614848" y="1154051"/>
                  </a:lnTo>
                  <a:lnTo>
                    <a:pt x="1630754" y="1111725"/>
                  </a:lnTo>
                  <a:lnTo>
                    <a:pt x="1644406" y="1068349"/>
                  </a:lnTo>
                  <a:lnTo>
                    <a:pt x="1655735" y="1023994"/>
                  </a:lnTo>
                  <a:lnTo>
                    <a:pt x="1664670" y="978731"/>
                  </a:lnTo>
                  <a:lnTo>
                    <a:pt x="1671139" y="932630"/>
                  </a:lnTo>
                  <a:lnTo>
                    <a:pt x="1675073" y="885763"/>
                  </a:lnTo>
                  <a:lnTo>
                    <a:pt x="1676400" y="838200"/>
                  </a:lnTo>
                  <a:lnTo>
                    <a:pt x="1675073" y="790636"/>
                  </a:lnTo>
                  <a:lnTo>
                    <a:pt x="1671139" y="743769"/>
                  </a:lnTo>
                  <a:lnTo>
                    <a:pt x="1664670" y="697668"/>
                  </a:lnTo>
                  <a:lnTo>
                    <a:pt x="1655735" y="652405"/>
                  </a:lnTo>
                  <a:lnTo>
                    <a:pt x="1644406" y="608050"/>
                  </a:lnTo>
                  <a:lnTo>
                    <a:pt x="1630754" y="564674"/>
                  </a:lnTo>
                  <a:lnTo>
                    <a:pt x="1614848" y="522348"/>
                  </a:lnTo>
                  <a:lnTo>
                    <a:pt x="1596761" y="481142"/>
                  </a:lnTo>
                  <a:lnTo>
                    <a:pt x="1576562" y="441128"/>
                  </a:lnTo>
                  <a:lnTo>
                    <a:pt x="1554323" y="402376"/>
                  </a:lnTo>
                  <a:lnTo>
                    <a:pt x="1530114" y="364956"/>
                  </a:lnTo>
                  <a:lnTo>
                    <a:pt x="1504006" y="328940"/>
                  </a:lnTo>
                  <a:lnTo>
                    <a:pt x="1476070" y="294399"/>
                  </a:lnTo>
                  <a:lnTo>
                    <a:pt x="1446376" y="261403"/>
                  </a:lnTo>
                  <a:lnTo>
                    <a:pt x="1414996" y="230023"/>
                  </a:lnTo>
                  <a:lnTo>
                    <a:pt x="1382000" y="200329"/>
                  </a:lnTo>
                  <a:lnTo>
                    <a:pt x="1347459" y="172393"/>
                  </a:lnTo>
                  <a:lnTo>
                    <a:pt x="1311443" y="146285"/>
                  </a:lnTo>
                  <a:lnTo>
                    <a:pt x="1274023" y="122076"/>
                  </a:lnTo>
                  <a:lnTo>
                    <a:pt x="1235271" y="99837"/>
                  </a:lnTo>
                  <a:lnTo>
                    <a:pt x="1195257" y="79638"/>
                  </a:lnTo>
                  <a:lnTo>
                    <a:pt x="1154051" y="61551"/>
                  </a:lnTo>
                  <a:lnTo>
                    <a:pt x="1111725" y="45645"/>
                  </a:lnTo>
                  <a:lnTo>
                    <a:pt x="1068349" y="31993"/>
                  </a:lnTo>
                  <a:lnTo>
                    <a:pt x="1023994" y="20664"/>
                  </a:lnTo>
                  <a:lnTo>
                    <a:pt x="978731" y="11729"/>
                  </a:lnTo>
                  <a:lnTo>
                    <a:pt x="932630" y="5260"/>
                  </a:lnTo>
                  <a:lnTo>
                    <a:pt x="885763" y="1326"/>
                  </a:lnTo>
                  <a:lnTo>
                    <a:pt x="8382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44"/>
            <p:cNvSpPr/>
            <p:nvPr/>
          </p:nvSpPr>
          <p:spPr>
            <a:xfrm>
              <a:off x="4888229" y="1219961"/>
              <a:ext cx="1676400" cy="1676400"/>
            </a:xfrm>
            <a:custGeom>
              <a:rect b="b" l="l" r="r" t="t"/>
              <a:pathLst>
                <a:path extrusionOk="0" h="1676400" w="1676400">
                  <a:moveTo>
                    <a:pt x="0" y="838200"/>
                  </a:moveTo>
                  <a:lnTo>
                    <a:pt x="1326" y="790636"/>
                  </a:lnTo>
                  <a:lnTo>
                    <a:pt x="5260" y="743769"/>
                  </a:lnTo>
                  <a:lnTo>
                    <a:pt x="11729" y="697668"/>
                  </a:lnTo>
                  <a:lnTo>
                    <a:pt x="20664" y="652405"/>
                  </a:lnTo>
                  <a:lnTo>
                    <a:pt x="31993" y="608050"/>
                  </a:lnTo>
                  <a:lnTo>
                    <a:pt x="45645" y="564674"/>
                  </a:lnTo>
                  <a:lnTo>
                    <a:pt x="61551" y="522348"/>
                  </a:lnTo>
                  <a:lnTo>
                    <a:pt x="79638" y="481142"/>
                  </a:lnTo>
                  <a:lnTo>
                    <a:pt x="99837" y="441128"/>
                  </a:lnTo>
                  <a:lnTo>
                    <a:pt x="122076" y="402376"/>
                  </a:lnTo>
                  <a:lnTo>
                    <a:pt x="146285" y="364956"/>
                  </a:lnTo>
                  <a:lnTo>
                    <a:pt x="172393" y="328940"/>
                  </a:lnTo>
                  <a:lnTo>
                    <a:pt x="200329" y="294399"/>
                  </a:lnTo>
                  <a:lnTo>
                    <a:pt x="230023" y="261403"/>
                  </a:lnTo>
                  <a:lnTo>
                    <a:pt x="261403" y="230023"/>
                  </a:lnTo>
                  <a:lnTo>
                    <a:pt x="294399" y="200329"/>
                  </a:lnTo>
                  <a:lnTo>
                    <a:pt x="328940" y="172393"/>
                  </a:lnTo>
                  <a:lnTo>
                    <a:pt x="364956" y="146285"/>
                  </a:lnTo>
                  <a:lnTo>
                    <a:pt x="402376" y="122076"/>
                  </a:lnTo>
                  <a:lnTo>
                    <a:pt x="441128" y="99837"/>
                  </a:lnTo>
                  <a:lnTo>
                    <a:pt x="481142" y="79638"/>
                  </a:lnTo>
                  <a:lnTo>
                    <a:pt x="522348" y="61551"/>
                  </a:lnTo>
                  <a:lnTo>
                    <a:pt x="564674" y="45645"/>
                  </a:lnTo>
                  <a:lnTo>
                    <a:pt x="608050" y="31993"/>
                  </a:lnTo>
                  <a:lnTo>
                    <a:pt x="652405" y="20664"/>
                  </a:lnTo>
                  <a:lnTo>
                    <a:pt x="697668" y="11729"/>
                  </a:lnTo>
                  <a:lnTo>
                    <a:pt x="743769" y="5260"/>
                  </a:lnTo>
                  <a:lnTo>
                    <a:pt x="790636" y="1326"/>
                  </a:lnTo>
                  <a:lnTo>
                    <a:pt x="838200" y="0"/>
                  </a:lnTo>
                  <a:lnTo>
                    <a:pt x="885763" y="1326"/>
                  </a:lnTo>
                  <a:lnTo>
                    <a:pt x="932630" y="5260"/>
                  </a:lnTo>
                  <a:lnTo>
                    <a:pt x="978731" y="11729"/>
                  </a:lnTo>
                  <a:lnTo>
                    <a:pt x="1023994" y="20664"/>
                  </a:lnTo>
                  <a:lnTo>
                    <a:pt x="1068349" y="31993"/>
                  </a:lnTo>
                  <a:lnTo>
                    <a:pt x="1111725" y="45645"/>
                  </a:lnTo>
                  <a:lnTo>
                    <a:pt x="1154051" y="61551"/>
                  </a:lnTo>
                  <a:lnTo>
                    <a:pt x="1195257" y="79638"/>
                  </a:lnTo>
                  <a:lnTo>
                    <a:pt x="1235271" y="99837"/>
                  </a:lnTo>
                  <a:lnTo>
                    <a:pt x="1274023" y="122076"/>
                  </a:lnTo>
                  <a:lnTo>
                    <a:pt x="1311443" y="146285"/>
                  </a:lnTo>
                  <a:lnTo>
                    <a:pt x="1347459" y="172393"/>
                  </a:lnTo>
                  <a:lnTo>
                    <a:pt x="1382000" y="200329"/>
                  </a:lnTo>
                  <a:lnTo>
                    <a:pt x="1414996" y="230023"/>
                  </a:lnTo>
                  <a:lnTo>
                    <a:pt x="1446376" y="261403"/>
                  </a:lnTo>
                  <a:lnTo>
                    <a:pt x="1476070" y="294399"/>
                  </a:lnTo>
                  <a:lnTo>
                    <a:pt x="1504006" y="328940"/>
                  </a:lnTo>
                  <a:lnTo>
                    <a:pt x="1530114" y="364956"/>
                  </a:lnTo>
                  <a:lnTo>
                    <a:pt x="1554323" y="402376"/>
                  </a:lnTo>
                  <a:lnTo>
                    <a:pt x="1576562" y="441128"/>
                  </a:lnTo>
                  <a:lnTo>
                    <a:pt x="1596761" y="481142"/>
                  </a:lnTo>
                  <a:lnTo>
                    <a:pt x="1614848" y="522348"/>
                  </a:lnTo>
                  <a:lnTo>
                    <a:pt x="1630754" y="564674"/>
                  </a:lnTo>
                  <a:lnTo>
                    <a:pt x="1644406" y="608050"/>
                  </a:lnTo>
                  <a:lnTo>
                    <a:pt x="1655735" y="652405"/>
                  </a:lnTo>
                  <a:lnTo>
                    <a:pt x="1664670" y="697668"/>
                  </a:lnTo>
                  <a:lnTo>
                    <a:pt x="1671139" y="743769"/>
                  </a:lnTo>
                  <a:lnTo>
                    <a:pt x="1675073" y="790636"/>
                  </a:lnTo>
                  <a:lnTo>
                    <a:pt x="1676400" y="838200"/>
                  </a:lnTo>
                  <a:lnTo>
                    <a:pt x="1675073" y="885763"/>
                  </a:lnTo>
                  <a:lnTo>
                    <a:pt x="1671139" y="932630"/>
                  </a:lnTo>
                  <a:lnTo>
                    <a:pt x="1664670" y="978731"/>
                  </a:lnTo>
                  <a:lnTo>
                    <a:pt x="1655735" y="1023994"/>
                  </a:lnTo>
                  <a:lnTo>
                    <a:pt x="1644406" y="1068349"/>
                  </a:lnTo>
                  <a:lnTo>
                    <a:pt x="1630754" y="1111725"/>
                  </a:lnTo>
                  <a:lnTo>
                    <a:pt x="1614848" y="1154051"/>
                  </a:lnTo>
                  <a:lnTo>
                    <a:pt x="1596761" y="1195257"/>
                  </a:lnTo>
                  <a:lnTo>
                    <a:pt x="1576562" y="1235271"/>
                  </a:lnTo>
                  <a:lnTo>
                    <a:pt x="1554323" y="1274023"/>
                  </a:lnTo>
                  <a:lnTo>
                    <a:pt x="1530114" y="1311443"/>
                  </a:lnTo>
                  <a:lnTo>
                    <a:pt x="1504006" y="1347459"/>
                  </a:lnTo>
                  <a:lnTo>
                    <a:pt x="1476070" y="1382000"/>
                  </a:lnTo>
                  <a:lnTo>
                    <a:pt x="1446376" y="1414996"/>
                  </a:lnTo>
                  <a:lnTo>
                    <a:pt x="1414996" y="1446376"/>
                  </a:lnTo>
                  <a:lnTo>
                    <a:pt x="1382000" y="1476070"/>
                  </a:lnTo>
                  <a:lnTo>
                    <a:pt x="1347459" y="1504006"/>
                  </a:lnTo>
                  <a:lnTo>
                    <a:pt x="1311443" y="1530114"/>
                  </a:lnTo>
                  <a:lnTo>
                    <a:pt x="1274023" y="1554323"/>
                  </a:lnTo>
                  <a:lnTo>
                    <a:pt x="1235271" y="1576562"/>
                  </a:lnTo>
                  <a:lnTo>
                    <a:pt x="1195257" y="1596761"/>
                  </a:lnTo>
                  <a:lnTo>
                    <a:pt x="1154051" y="1614848"/>
                  </a:lnTo>
                  <a:lnTo>
                    <a:pt x="1111725" y="1630754"/>
                  </a:lnTo>
                  <a:lnTo>
                    <a:pt x="1068349" y="1644406"/>
                  </a:lnTo>
                  <a:lnTo>
                    <a:pt x="1023994" y="1655735"/>
                  </a:lnTo>
                  <a:lnTo>
                    <a:pt x="978731" y="1664670"/>
                  </a:lnTo>
                  <a:lnTo>
                    <a:pt x="932630" y="1671139"/>
                  </a:lnTo>
                  <a:lnTo>
                    <a:pt x="885763" y="1675073"/>
                  </a:lnTo>
                  <a:lnTo>
                    <a:pt x="838200" y="1676400"/>
                  </a:lnTo>
                  <a:lnTo>
                    <a:pt x="790636" y="1675073"/>
                  </a:lnTo>
                  <a:lnTo>
                    <a:pt x="743769" y="1671139"/>
                  </a:lnTo>
                  <a:lnTo>
                    <a:pt x="697668" y="1664670"/>
                  </a:lnTo>
                  <a:lnTo>
                    <a:pt x="652405" y="1655735"/>
                  </a:lnTo>
                  <a:lnTo>
                    <a:pt x="608050" y="1644406"/>
                  </a:lnTo>
                  <a:lnTo>
                    <a:pt x="564674" y="1630754"/>
                  </a:lnTo>
                  <a:lnTo>
                    <a:pt x="522348" y="1614848"/>
                  </a:lnTo>
                  <a:lnTo>
                    <a:pt x="481142" y="1596761"/>
                  </a:lnTo>
                  <a:lnTo>
                    <a:pt x="441128" y="1576562"/>
                  </a:lnTo>
                  <a:lnTo>
                    <a:pt x="402376" y="1554323"/>
                  </a:lnTo>
                  <a:lnTo>
                    <a:pt x="364956" y="1530114"/>
                  </a:lnTo>
                  <a:lnTo>
                    <a:pt x="328940" y="1504006"/>
                  </a:lnTo>
                  <a:lnTo>
                    <a:pt x="294399" y="1476070"/>
                  </a:lnTo>
                  <a:lnTo>
                    <a:pt x="261403" y="1446376"/>
                  </a:lnTo>
                  <a:lnTo>
                    <a:pt x="230023" y="1414996"/>
                  </a:lnTo>
                  <a:lnTo>
                    <a:pt x="200329" y="1382000"/>
                  </a:lnTo>
                  <a:lnTo>
                    <a:pt x="172393" y="1347459"/>
                  </a:lnTo>
                  <a:lnTo>
                    <a:pt x="146285" y="1311443"/>
                  </a:lnTo>
                  <a:lnTo>
                    <a:pt x="122076" y="1274023"/>
                  </a:lnTo>
                  <a:lnTo>
                    <a:pt x="99837" y="1235271"/>
                  </a:lnTo>
                  <a:lnTo>
                    <a:pt x="79638" y="1195257"/>
                  </a:lnTo>
                  <a:lnTo>
                    <a:pt x="61551" y="1154051"/>
                  </a:lnTo>
                  <a:lnTo>
                    <a:pt x="45645" y="1111725"/>
                  </a:lnTo>
                  <a:lnTo>
                    <a:pt x="31993" y="1068349"/>
                  </a:lnTo>
                  <a:lnTo>
                    <a:pt x="20664" y="1023994"/>
                  </a:lnTo>
                  <a:lnTo>
                    <a:pt x="11729" y="978731"/>
                  </a:lnTo>
                  <a:lnTo>
                    <a:pt x="5260" y="932630"/>
                  </a:lnTo>
                  <a:lnTo>
                    <a:pt x="1326" y="885763"/>
                  </a:lnTo>
                  <a:lnTo>
                    <a:pt x="0" y="838200"/>
                  </a:lnTo>
                  <a:close/>
                </a:path>
              </a:pathLst>
            </a:custGeom>
            <a:noFill/>
            <a:ln cap="flat" cmpd="sng" w="25400">
              <a:solidFill>
                <a:srgbClr val="232F3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78" name="Google Shape;878;p44"/>
          <p:cNvSpPr txBox="1"/>
          <p:nvPr/>
        </p:nvSpPr>
        <p:spPr>
          <a:xfrm>
            <a:off x="5256774" y="1836300"/>
            <a:ext cx="939300" cy="443700"/>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None/>
            </a:pPr>
            <a:r>
              <a:rPr b="1" lang="en-ID" sz="2000">
                <a:solidFill>
                  <a:srgbClr val="FFFFFF"/>
                </a:solidFill>
                <a:latin typeface="Trebuchet MS"/>
                <a:ea typeface="Trebuchet MS"/>
                <a:cs typeface="Trebuchet MS"/>
                <a:sym typeface="Trebuchet MS"/>
              </a:rPr>
              <a:t>TRAIN</a:t>
            </a:r>
            <a:endParaRPr b="1" sz="2000">
              <a:solidFill>
                <a:srgbClr val="FFFFFF"/>
              </a:solidFill>
              <a:latin typeface="Trebuchet MS"/>
              <a:ea typeface="Trebuchet MS"/>
              <a:cs typeface="Trebuchet MS"/>
              <a:sym typeface="Trebuchet MS"/>
            </a:endParaRPr>
          </a:p>
          <a:p>
            <a:pPr indent="0" lvl="0" marL="12700" marR="0" rtl="0" algn="ctr">
              <a:lnSpc>
                <a:spcPct val="100000"/>
              </a:lnSpc>
              <a:spcBef>
                <a:spcPts val="0"/>
              </a:spcBef>
              <a:spcAft>
                <a:spcPts val="0"/>
              </a:spcAft>
              <a:buNone/>
            </a:pPr>
            <a:r>
              <a:rPr b="1" lang="en-ID" sz="2000">
                <a:solidFill>
                  <a:srgbClr val="FFFFFF"/>
                </a:solidFill>
                <a:latin typeface="Trebuchet MS"/>
                <a:ea typeface="Trebuchet MS"/>
                <a:cs typeface="Trebuchet MS"/>
                <a:sym typeface="Trebuchet MS"/>
              </a:rPr>
              <a:t>70%</a:t>
            </a:r>
            <a:endParaRPr b="1" sz="2000">
              <a:solidFill>
                <a:srgbClr val="FFFFFF"/>
              </a:solidFill>
              <a:latin typeface="Trebuchet MS"/>
              <a:ea typeface="Trebuchet MS"/>
              <a:cs typeface="Trebuchet MS"/>
              <a:sym typeface="Trebuchet MS"/>
            </a:endParaRPr>
          </a:p>
        </p:txBody>
      </p:sp>
      <p:grpSp>
        <p:nvGrpSpPr>
          <p:cNvPr id="879" name="Google Shape;879;p44"/>
          <p:cNvGrpSpPr/>
          <p:nvPr/>
        </p:nvGrpSpPr>
        <p:grpSpPr>
          <a:xfrm>
            <a:off x="1404366" y="2058161"/>
            <a:ext cx="1676400" cy="1676400"/>
            <a:chOff x="1404366" y="2058161"/>
            <a:chExt cx="1676400" cy="1676400"/>
          </a:xfrm>
        </p:grpSpPr>
        <p:sp>
          <p:nvSpPr>
            <p:cNvPr id="880" name="Google Shape;880;p44"/>
            <p:cNvSpPr/>
            <p:nvPr/>
          </p:nvSpPr>
          <p:spPr>
            <a:xfrm>
              <a:off x="1404366" y="2058161"/>
              <a:ext cx="1676400" cy="1676400"/>
            </a:xfrm>
            <a:custGeom>
              <a:rect b="b" l="l" r="r" t="t"/>
              <a:pathLst>
                <a:path extrusionOk="0" h="1676400" w="1676400">
                  <a:moveTo>
                    <a:pt x="838200" y="0"/>
                  </a:moveTo>
                  <a:lnTo>
                    <a:pt x="790636" y="1326"/>
                  </a:lnTo>
                  <a:lnTo>
                    <a:pt x="743769" y="5260"/>
                  </a:lnTo>
                  <a:lnTo>
                    <a:pt x="697668" y="11729"/>
                  </a:lnTo>
                  <a:lnTo>
                    <a:pt x="652405" y="20664"/>
                  </a:lnTo>
                  <a:lnTo>
                    <a:pt x="608050" y="31993"/>
                  </a:lnTo>
                  <a:lnTo>
                    <a:pt x="564674" y="45645"/>
                  </a:lnTo>
                  <a:lnTo>
                    <a:pt x="522348" y="61551"/>
                  </a:lnTo>
                  <a:lnTo>
                    <a:pt x="481142" y="79638"/>
                  </a:lnTo>
                  <a:lnTo>
                    <a:pt x="441128" y="99837"/>
                  </a:lnTo>
                  <a:lnTo>
                    <a:pt x="402376" y="122076"/>
                  </a:lnTo>
                  <a:lnTo>
                    <a:pt x="364956" y="146285"/>
                  </a:lnTo>
                  <a:lnTo>
                    <a:pt x="328940" y="172393"/>
                  </a:lnTo>
                  <a:lnTo>
                    <a:pt x="294399" y="200329"/>
                  </a:lnTo>
                  <a:lnTo>
                    <a:pt x="261403" y="230023"/>
                  </a:lnTo>
                  <a:lnTo>
                    <a:pt x="230023" y="261403"/>
                  </a:lnTo>
                  <a:lnTo>
                    <a:pt x="200329" y="294399"/>
                  </a:lnTo>
                  <a:lnTo>
                    <a:pt x="172393" y="328940"/>
                  </a:lnTo>
                  <a:lnTo>
                    <a:pt x="146285" y="364956"/>
                  </a:lnTo>
                  <a:lnTo>
                    <a:pt x="122076" y="402376"/>
                  </a:lnTo>
                  <a:lnTo>
                    <a:pt x="99837" y="441128"/>
                  </a:lnTo>
                  <a:lnTo>
                    <a:pt x="79638" y="481142"/>
                  </a:lnTo>
                  <a:lnTo>
                    <a:pt x="61551" y="522348"/>
                  </a:lnTo>
                  <a:lnTo>
                    <a:pt x="45645" y="564674"/>
                  </a:lnTo>
                  <a:lnTo>
                    <a:pt x="31993" y="608050"/>
                  </a:lnTo>
                  <a:lnTo>
                    <a:pt x="20664" y="652405"/>
                  </a:lnTo>
                  <a:lnTo>
                    <a:pt x="11729" y="697668"/>
                  </a:lnTo>
                  <a:lnTo>
                    <a:pt x="5260" y="743769"/>
                  </a:lnTo>
                  <a:lnTo>
                    <a:pt x="1326" y="790636"/>
                  </a:lnTo>
                  <a:lnTo>
                    <a:pt x="0" y="838200"/>
                  </a:lnTo>
                  <a:lnTo>
                    <a:pt x="1326" y="885763"/>
                  </a:lnTo>
                  <a:lnTo>
                    <a:pt x="5260" y="932630"/>
                  </a:lnTo>
                  <a:lnTo>
                    <a:pt x="11729" y="978731"/>
                  </a:lnTo>
                  <a:lnTo>
                    <a:pt x="20664" y="1023994"/>
                  </a:lnTo>
                  <a:lnTo>
                    <a:pt x="31993" y="1068349"/>
                  </a:lnTo>
                  <a:lnTo>
                    <a:pt x="45645" y="1111725"/>
                  </a:lnTo>
                  <a:lnTo>
                    <a:pt x="61551" y="1154051"/>
                  </a:lnTo>
                  <a:lnTo>
                    <a:pt x="79638" y="1195257"/>
                  </a:lnTo>
                  <a:lnTo>
                    <a:pt x="99837" y="1235271"/>
                  </a:lnTo>
                  <a:lnTo>
                    <a:pt x="122076" y="1274023"/>
                  </a:lnTo>
                  <a:lnTo>
                    <a:pt x="146285" y="1311443"/>
                  </a:lnTo>
                  <a:lnTo>
                    <a:pt x="172393" y="1347459"/>
                  </a:lnTo>
                  <a:lnTo>
                    <a:pt x="200329" y="1382000"/>
                  </a:lnTo>
                  <a:lnTo>
                    <a:pt x="230023" y="1414996"/>
                  </a:lnTo>
                  <a:lnTo>
                    <a:pt x="261403" y="1446376"/>
                  </a:lnTo>
                  <a:lnTo>
                    <a:pt x="294399" y="1476070"/>
                  </a:lnTo>
                  <a:lnTo>
                    <a:pt x="328940" y="1504006"/>
                  </a:lnTo>
                  <a:lnTo>
                    <a:pt x="364956" y="1530114"/>
                  </a:lnTo>
                  <a:lnTo>
                    <a:pt x="402376" y="1554323"/>
                  </a:lnTo>
                  <a:lnTo>
                    <a:pt x="441128" y="1576562"/>
                  </a:lnTo>
                  <a:lnTo>
                    <a:pt x="481142" y="1596761"/>
                  </a:lnTo>
                  <a:lnTo>
                    <a:pt x="522348" y="1614848"/>
                  </a:lnTo>
                  <a:lnTo>
                    <a:pt x="564674" y="1630754"/>
                  </a:lnTo>
                  <a:lnTo>
                    <a:pt x="608050" y="1644406"/>
                  </a:lnTo>
                  <a:lnTo>
                    <a:pt x="652405" y="1655735"/>
                  </a:lnTo>
                  <a:lnTo>
                    <a:pt x="697668" y="1664670"/>
                  </a:lnTo>
                  <a:lnTo>
                    <a:pt x="743769" y="1671139"/>
                  </a:lnTo>
                  <a:lnTo>
                    <a:pt x="790636" y="1675073"/>
                  </a:lnTo>
                  <a:lnTo>
                    <a:pt x="838200" y="1676400"/>
                  </a:lnTo>
                  <a:lnTo>
                    <a:pt x="885763" y="1675073"/>
                  </a:lnTo>
                  <a:lnTo>
                    <a:pt x="932630" y="1671139"/>
                  </a:lnTo>
                  <a:lnTo>
                    <a:pt x="978731" y="1664670"/>
                  </a:lnTo>
                  <a:lnTo>
                    <a:pt x="1023994" y="1655735"/>
                  </a:lnTo>
                  <a:lnTo>
                    <a:pt x="1068349" y="1644406"/>
                  </a:lnTo>
                  <a:lnTo>
                    <a:pt x="1111725" y="1630754"/>
                  </a:lnTo>
                  <a:lnTo>
                    <a:pt x="1154051" y="1614848"/>
                  </a:lnTo>
                  <a:lnTo>
                    <a:pt x="1195257" y="1596761"/>
                  </a:lnTo>
                  <a:lnTo>
                    <a:pt x="1235271" y="1576562"/>
                  </a:lnTo>
                  <a:lnTo>
                    <a:pt x="1274023" y="1554323"/>
                  </a:lnTo>
                  <a:lnTo>
                    <a:pt x="1311443" y="1530114"/>
                  </a:lnTo>
                  <a:lnTo>
                    <a:pt x="1347459" y="1504006"/>
                  </a:lnTo>
                  <a:lnTo>
                    <a:pt x="1382000" y="1476070"/>
                  </a:lnTo>
                  <a:lnTo>
                    <a:pt x="1414996" y="1446376"/>
                  </a:lnTo>
                  <a:lnTo>
                    <a:pt x="1446376" y="1414996"/>
                  </a:lnTo>
                  <a:lnTo>
                    <a:pt x="1476070" y="1382000"/>
                  </a:lnTo>
                  <a:lnTo>
                    <a:pt x="1504006" y="1347459"/>
                  </a:lnTo>
                  <a:lnTo>
                    <a:pt x="1530114" y="1311443"/>
                  </a:lnTo>
                  <a:lnTo>
                    <a:pt x="1554323" y="1274023"/>
                  </a:lnTo>
                  <a:lnTo>
                    <a:pt x="1576562" y="1235271"/>
                  </a:lnTo>
                  <a:lnTo>
                    <a:pt x="1596761" y="1195257"/>
                  </a:lnTo>
                  <a:lnTo>
                    <a:pt x="1614848" y="1154051"/>
                  </a:lnTo>
                  <a:lnTo>
                    <a:pt x="1630754" y="1111725"/>
                  </a:lnTo>
                  <a:lnTo>
                    <a:pt x="1644406" y="1068349"/>
                  </a:lnTo>
                  <a:lnTo>
                    <a:pt x="1655735" y="1023994"/>
                  </a:lnTo>
                  <a:lnTo>
                    <a:pt x="1664670" y="978731"/>
                  </a:lnTo>
                  <a:lnTo>
                    <a:pt x="1671139" y="932630"/>
                  </a:lnTo>
                  <a:lnTo>
                    <a:pt x="1675073" y="885763"/>
                  </a:lnTo>
                  <a:lnTo>
                    <a:pt x="1676400" y="838200"/>
                  </a:lnTo>
                  <a:lnTo>
                    <a:pt x="1675073" y="790636"/>
                  </a:lnTo>
                  <a:lnTo>
                    <a:pt x="1671139" y="743769"/>
                  </a:lnTo>
                  <a:lnTo>
                    <a:pt x="1664670" y="697668"/>
                  </a:lnTo>
                  <a:lnTo>
                    <a:pt x="1655735" y="652405"/>
                  </a:lnTo>
                  <a:lnTo>
                    <a:pt x="1644406" y="608050"/>
                  </a:lnTo>
                  <a:lnTo>
                    <a:pt x="1630754" y="564674"/>
                  </a:lnTo>
                  <a:lnTo>
                    <a:pt x="1614848" y="522348"/>
                  </a:lnTo>
                  <a:lnTo>
                    <a:pt x="1596761" y="481142"/>
                  </a:lnTo>
                  <a:lnTo>
                    <a:pt x="1576562" y="441128"/>
                  </a:lnTo>
                  <a:lnTo>
                    <a:pt x="1554323" y="402376"/>
                  </a:lnTo>
                  <a:lnTo>
                    <a:pt x="1530114" y="364956"/>
                  </a:lnTo>
                  <a:lnTo>
                    <a:pt x="1504006" y="328940"/>
                  </a:lnTo>
                  <a:lnTo>
                    <a:pt x="1476070" y="294399"/>
                  </a:lnTo>
                  <a:lnTo>
                    <a:pt x="1446376" y="261403"/>
                  </a:lnTo>
                  <a:lnTo>
                    <a:pt x="1414996" y="230023"/>
                  </a:lnTo>
                  <a:lnTo>
                    <a:pt x="1382000" y="200329"/>
                  </a:lnTo>
                  <a:lnTo>
                    <a:pt x="1347459" y="172393"/>
                  </a:lnTo>
                  <a:lnTo>
                    <a:pt x="1311443" y="146285"/>
                  </a:lnTo>
                  <a:lnTo>
                    <a:pt x="1274023" y="122076"/>
                  </a:lnTo>
                  <a:lnTo>
                    <a:pt x="1235271" y="99837"/>
                  </a:lnTo>
                  <a:lnTo>
                    <a:pt x="1195257" y="79638"/>
                  </a:lnTo>
                  <a:lnTo>
                    <a:pt x="1154051" y="61551"/>
                  </a:lnTo>
                  <a:lnTo>
                    <a:pt x="1111725" y="45645"/>
                  </a:lnTo>
                  <a:lnTo>
                    <a:pt x="1068349" y="31993"/>
                  </a:lnTo>
                  <a:lnTo>
                    <a:pt x="1023994" y="20664"/>
                  </a:lnTo>
                  <a:lnTo>
                    <a:pt x="978731" y="11729"/>
                  </a:lnTo>
                  <a:lnTo>
                    <a:pt x="932630" y="5260"/>
                  </a:lnTo>
                  <a:lnTo>
                    <a:pt x="885763" y="1326"/>
                  </a:lnTo>
                  <a:lnTo>
                    <a:pt x="8382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44"/>
            <p:cNvSpPr/>
            <p:nvPr/>
          </p:nvSpPr>
          <p:spPr>
            <a:xfrm>
              <a:off x="1404366" y="2058161"/>
              <a:ext cx="1676400" cy="1676400"/>
            </a:xfrm>
            <a:custGeom>
              <a:rect b="b" l="l" r="r" t="t"/>
              <a:pathLst>
                <a:path extrusionOk="0" h="1676400" w="1676400">
                  <a:moveTo>
                    <a:pt x="0" y="838200"/>
                  </a:moveTo>
                  <a:lnTo>
                    <a:pt x="1326" y="790636"/>
                  </a:lnTo>
                  <a:lnTo>
                    <a:pt x="5260" y="743769"/>
                  </a:lnTo>
                  <a:lnTo>
                    <a:pt x="11729" y="697668"/>
                  </a:lnTo>
                  <a:lnTo>
                    <a:pt x="20664" y="652405"/>
                  </a:lnTo>
                  <a:lnTo>
                    <a:pt x="31993" y="608050"/>
                  </a:lnTo>
                  <a:lnTo>
                    <a:pt x="45645" y="564674"/>
                  </a:lnTo>
                  <a:lnTo>
                    <a:pt x="61551" y="522348"/>
                  </a:lnTo>
                  <a:lnTo>
                    <a:pt x="79638" y="481142"/>
                  </a:lnTo>
                  <a:lnTo>
                    <a:pt x="99837" y="441128"/>
                  </a:lnTo>
                  <a:lnTo>
                    <a:pt x="122076" y="402376"/>
                  </a:lnTo>
                  <a:lnTo>
                    <a:pt x="146285" y="364956"/>
                  </a:lnTo>
                  <a:lnTo>
                    <a:pt x="172393" y="328940"/>
                  </a:lnTo>
                  <a:lnTo>
                    <a:pt x="200329" y="294399"/>
                  </a:lnTo>
                  <a:lnTo>
                    <a:pt x="230023" y="261403"/>
                  </a:lnTo>
                  <a:lnTo>
                    <a:pt x="261403" y="230023"/>
                  </a:lnTo>
                  <a:lnTo>
                    <a:pt x="294399" y="200329"/>
                  </a:lnTo>
                  <a:lnTo>
                    <a:pt x="328940" y="172393"/>
                  </a:lnTo>
                  <a:lnTo>
                    <a:pt x="364956" y="146285"/>
                  </a:lnTo>
                  <a:lnTo>
                    <a:pt x="402376" y="122076"/>
                  </a:lnTo>
                  <a:lnTo>
                    <a:pt x="441128" y="99837"/>
                  </a:lnTo>
                  <a:lnTo>
                    <a:pt x="481142" y="79638"/>
                  </a:lnTo>
                  <a:lnTo>
                    <a:pt x="522348" y="61551"/>
                  </a:lnTo>
                  <a:lnTo>
                    <a:pt x="564674" y="45645"/>
                  </a:lnTo>
                  <a:lnTo>
                    <a:pt x="608050" y="31993"/>
                  </a:lnTo>
                  <a:lnTo>
                    <a:pt x="652405" y="20664"/>
                  </a:lnTo>
                  <a:lnTo>
                    <a:pt x="697668" y="11729"/>
                  </a:lnTo>
                  <a:lnTo>
                    <a:pt x="743769" y="5260"/>
                  </a:lnTo>
                  <a:lnTo>
                    <a:pt x="790636" y="1326"/>
                  </a:lnTo>
                  <a:lnTo>
                    <a:pt x="838200" y="0"/>
                  </a:lnTo>
                  <a:lnTo>
                    <a:pt x="885763" y="1326"/>
                  </a:lnTo>
                  <a:lnTo>
                    <a:pt x="932630" y="5260"/>
                  </a:lnTo>
                  <a:lnTo>
                    <a:pt x="978731" y="11729"/>
                  </a:lnTo>
                  <a:lnTo>
                    <a:pt x="1023994" y="20664"/>
                  </a:lnTo>
                  <a:lnTo>
                    <a:pt x="1068349" y="31993"/>
                  </a:lnTo>
                  <a:lnTo>
                    <a:pt x="1111725" y="45645"/>
                  </a:lnTo>
                  <a:lnTo>
                    <a:pt x="1154051" y="61551"/>
                  </a:lnTo>
                  <a:lnTo>
                    <a:pt x="1195257" y="79638"/>
                  </a:lnTo>
                  <a:lnTo>
                    <a:pt x="1235271" y="99837"/>
                  </a:lnTo>
                  <a:lnTo>
                    <a:pt x="1274023" y="122076"/>
                  </a:lnTo>
                  <a:lnTo>
                    <a:pt x="1311443" y="146285"/>
                  </a:lnTo>
                  <a:lnTo>
                    <a:pt x="1347459" y="172393"/>
                  </a:lnTo>
                  <a:lnTo>
                    <a:pt x="1382000" y="200329"/>
                  </a:lnTo>
                  <a:lnTo>
                    <a:pt x="1414996" y="230023"/>
                  </a:lnTo>
                  <a:lnTo>
                    <a:pt x="1446376" y="261403"/>
                  </a:lnTo>
                  <a:lnTo>
                    <a:pt x="1476070" y="294399"/>
                  </a:lnTo>
                  <a:lnTo>
                    <a:pt x="1504006" y="328940"/>
                  </a:lnTo>
                  <a:lnTo>
                    <a:pt x="1530114" y="364956"/>
                  </a:lnTo>
                  <a:lnTo>
                    <a:pt x="1554323" y="402376"/>
                  </a:lnTo>
                  <a:lnTo>
                    <a:pt x="1576562" y="441128"/>
                  </a:lnTo>
                  <a:lnTo>
                    <a:pt x="1596761" y="481142"/>
                  </a:lnTo>
                  <a:lnTo>
                    <a:pt x="1614848" y="522348"/>
                  </a:lnTo>
                  <a:lnTo>
                    <a:pt x="1630754" y="564674"/>
                  </a:lnTo>
                  <a:lnTo>
                    <a:pt x="1644406" y="608050"/>
                  </a:lnTo>
                  <a:lnTo>
                    <a:pt x="1655735" y="652405"/>
                  </a:lnTo>
                  <a:lnTo>
                    <a:pt x="1664670" y="697668"/>
                  </a:lnTo>
                  <a:lnTo>
                    <a:pt x="1671139" y="743769"/>
                  </a:lnTo>
                  <a:lnTo>
                    <a:pt x="1675073" y="790636"/>
                  </a:lnTo>
                  <a:lnTo>
                    <a:pt x="1676400" y="838200"/>
                  </a:lnTo>
                  <a:lnTo>
                    <a:pt x="1675073" y="885763"/>
                  </a:lnTo>
                  <a:lnTo>
                    <a:pt x="1671139" y="932630"/>
                  </a:lnTo>
                  <a:lnTo>
                    <a:pt x="1664670" y="978731"/>
                  </a:lnTo>
                  <a:lnTo>
                    <a:pt x="1655735" y="1023994"/>
                  </a:lnTo>
                  <a:lnTo>
                    <a:pt x="1644406" y="1068349"/>
                  </a:lnTo>
                  <a:lnTo>
                    <a:pt x="1630754" y="1111725"/>
                  </a:lnTo>
                  <a:lnTo>
                    <a:pt x="1614848" y="1154051"/>
                  </a:lnTo>
                  <a:lnTo>
                    <a:pt x="1596761" y="1195257"/>
                  </a:lnTo>
                  <a:lnTo>
                    <a:pt x="1576562" y="1235271"/>
                  </a:lnTo>
                  <a:lnTo>
                    <a:pt x="1554323" y="1274023"/>
                  </a:lnTo>
                  <a:lnTo>
                    <a:pt x="1530114" y="1311443"/>
                  </a:lnTo>
                  <a:lnTo>
                    <a:pt x="1504006" y="1347459"/>
                  </a:lnTo>
                  <a:lnTo>
                    <a:pt x="1476070" y="1382000"/>
                  </a:lnTo>
                  <a:lnTo>
                    <a:pt x="1446376" y="1414996"/>
                  </a:lnTo>
                  <a:lnTo>
                    <a:pt x="1414996" y="1446376"/>
                  </a:lnTo>
                  <a:lnTo>
                    <a:pt x="1382000" y="1476070"/>
                  </a:lnTo>
                  <a:lnTo>
                    <a:pt x="1347459" y="1504006"/>
                  </a:lnTo>
                  <a:lnTo>
                    <a:pt x="1311443" y="1530114"/>
                  </a:lnTo>
                  <a:lnTo>
                    <a:pt x="1274023" y="1554323"/>
                  </a:lnTo>
                  <a:lnTo>
                    <a:pt x="1235271" y="1576562"/>
                  </a:lnTo>
                  <a:lnTo>
                    <a:pt x="1195257" y="1596761"/>
                  </a:lnTo>
                  <a:lnTo>
                    <a:pt x="1154051" y="1614848"/>
                  </a:lnTo>
                  <a:lnTo>
                    <a:pt x="1111725" y="1630754"/>
                  </a:lnTo>
                  <a:lnTo>
                    <a:pt x="1068349" y="1644406"/>
                  </a:lnTo>
                  <a:lnTo>
                    <a:pt x="1023994" y="1655735"/>
                  </a:lnTo>
                  <a:lnTo>
                    <a:pt x="978731" y="1664670"/>
                  </a:lnTo>
                  <a:lnTo>
                    <a:pt x="932630" y="1671139"/>
                  </a:lnTo>
                  <a:lnTo>
                    <a:pt x="885763" y="1675073"/>
                  </a:lnTo>
                  <a:lnTo>
                    <a:pt x="838200" y="1676400"/>
                  </a:lnTo>
                  <a:lnTo>
                    <a:pt x="790636" y="1675073"/>
                  </a:lnTo>
                  <a:lnTo>
                    <a:pt x="743769" y="1671139"/>
                  </a:lnTo>
                  <a:lnTo>
                    <a:pt x="697668" y="1664670"/>
                  </a:lnTo>
                  <a:lnTo>
                    <a:pt x="652405" y="1655735"/>
                  </a:lnTo>
                  <a:lnTo>
                    <a:pt x="608050" y="1644406"/>
                  </a:lnTo>
                  <a:lnTo>
                    <a:pt x="564674" y="1630754"/>
                  </a:lnTo>
                  <a:lnTo>
                    <a:pt x="522348" y="1614848"/>
                  </a:lnTo>
                  <a:lnTo>
                    <a:pt x="481142" y="1596761"/>
                  </a:lnTo>
                  <a:lnTo>
                    <a:pt x="441128" y="1576562"/>
                  </a:lnTo>
                  <a:lnTo>
                    <a:pt x="402376" y="1554323"/>
                  </a:lnTo>
                  <a:lnTo>
                    <a:pt x="364956" y="1530114"/>
                  </a:lnTo>
                  <a:lnTo>
                    <a:pt x="328940" y="1504006"/>
                  </a:lnTo>
                  <a:lnTo>
                    <a:pt x="294399" y="1476070"/>
                  </a:lnTo>
                  <a:lnTo>
                    <a:pt x="261403" y="1446376"/>
                  </a:lnTo>
                  <a:lnTo>
                    <a:pt x="230023" y="1414996"/>
                  </a:lnTo>
                  <a:lnTo>
                    <a:pt x="200329" y="1382000"/>
                  </a:lnTo>
                  <a:lnTo>
                    <a:pt x="172393" y="1347459"/>
                  </a:lnTo>
                  <a:lnTo>
                    <a:pt x="146285" y="1311443"/>
                  </a:lnTo>
                  <a:lnTo>
                    <a:pt x="122076" y="1274023"/>
                  </a:lnTo>
                  <a:lnTo>
                    <a:pt x="99837" y="1235271"/>
                  </a:lnTo>
                  <a:lnTo>
                    <a:pt x="79638" y="1195257"/>
                  </a:lnTo>
                  <a:lnTo>
                    <a:pt x="61551" y="1154051"/>
                  </a:lnTo>
                  <a:lnTo>
                    <a:pt x="45645" y="1111725"/>
                  </a:lnTo>
                  <a:lnTo>
                    <a:pt x="31993" y="1068349"/>
                  </a:lnTo>
                  <a:lnTo>
                    <a:pt x="20664" y="1023994"/>
                  </a:lnTo>
                  <a:lnTo>
                    <a:pt x="11729" y="978731"/>
                  </a:lnTo>
                  <a:lnTo>
                    <a:pt x="5260" y="932630"/>
                  </a:lnTo>
                  <a:lnTo>
                    <a:pt x="1326" y="885763"/>
                  </a:lnTo>
                  <a:lnTo>
                    <a:pt x="0" y="838200"/>
                  </a:lnTo>
                  <a:close/>
                </a:path>
              </a:pathLst>
            </a:custGeom>
            <a:noFill/>
            <a:ln cap="flat" cmpd="sng" w="25400">
              <a:solidFill>
                <a:srgbClr val="A393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2" name="Google Shape;882;p44"/>
          <p:cNvSpPr txBox="1"/>
          <p:nvPr/>
        </p:nvSpPr>
        <p:spPr>
          <a:xfrm>
            <a:off x="1659977" y="2757300"/>
            <a:ext cx="1165200" cy="3207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ID" sz="2000">
                <a:solidFill>
                  <a:srgbClr val="C5471C"/>
                </a:solidFill>
                <a:latin typeface="Trebuchet MS"/>
                <a:ea typeface="Trebuchet MS"/>
                <a:cs typeface="Trebuchet MS"/>
                <a:sym typeface="Trebuchet MS"/>
              </a:rPr>
              <a:t>DATASET</a:t>
            </a:r>
            <a:endParaRPr sz="2000">
              <a:solidFill>
                <a:schemeClr val="dk1"/>
              </a:solidFill>
              <a:latin typeface="Trebuchet MS"/>
              <a:ea typeface="Trebuchet MS"/>
              <a:cs typeface="Trebuchet MS"/>
              <a:sym typeface="Trebuchet MS"/>
            </a:endParaRPr>
          </a:p>
        </p:txBody>
      </p:sp>
      <p:grpSp>
        <p:nvGrpSpPr>
          <p:cNvPr id="883" name="Google Shape;883;p44"/>
          <p:cNvGrpSpPr/>
          <p:nvPr/>
        </p:nvGrpSpPr>
        <p:grpSpPr>
          <a:xfrm>
            <a:off x="4888229" y="3266694"/>
            <a:ext cx="1676400" cy="1676400"/>
            <a:chOff x="4888229" y="3266694"/>
            <a:chExt cx="1676400" cy="1676400"/>
          </a:xfrm>
        </p:grpSpPr>
        <p:sp>
          <p:nvSpPr>
            <p:cNvPr id="884" name="Google Shape;884;p44"/>
            <p:cNvSpPr/>
            <p:nvPr/>
          </p:nvSpPr>
          <p:spPr>
            <a:xfrm>
              <a:off x="4888229" y="3266694"/>
              <a:ext cx="1676400" cy="1676400"/>
            </a:xfrm>
            <a:custGeom>
              <a:rect b="b" l="l" r="r" t="t"/>
              <a:pathLst>
                <a:path extrusionOk="0" h="1676400" w="1676400">
                  <a:moveTo>
                    <a:pt x="838200" y="0"/>
                  </a:moveTo>
                  <a:lnTo>
                    <a:pt x="790636" y="1326"/>
                  </a:lnTo>
                  <a:lnTo>
                    <a:pt x="743769" y="5260"/>
                  </a:lnTo>
                  <a:lnTo>
                    <a:pt x="697668" y="11729"/>
                  </a:lnTo>
                  <a:lnTo>
                    <a:pt x="652405" y="20664"/>
                  </a:lnTo>
                  <a:lnTo>
                    <a:pt x="608050" y="31993"/>
                  </a:lnTo>
                  <a:lnTo>
                    <a:pt x="564674" y="45645"/>
                  </a:lnTo>
                  <a:lnTo>
                    <a:pt x="522348" y="61551"/>
                  </a:lnTo>
                  <a:lnTo>
                    <a:pt x="481142" y="79638"/>
                  </a:lnTo>
                  <a:lnTo>
                    <a:pt x="441128" y="99837"/>
                  </a:lnTo>
                  <a:lnTo>
                    <a:pt x="402376" y="122076"/>
                  </a:lnTo>
                  <a:lnTo>
                    <a:pt x="364956" y="146285"/>
                  </a:lnTo>
                  <a:lnTo>
                    <a:pt x="328940" y="172393"/>
                  </a:lnTo>
                  <a:lnTo>
                    <a:pt x="294399" y="200329"/>
                  </a:lnTo>
                  <a:lnTo>
                    <a:pt x="261403" y="230023"/>
                  </a:lnTo>
                  <a:lnTo>
                    <a:pt x="230023" y="261403"/>
                  </a:lnTo>
                  <a:lnTo>
                    <a:pt x="200329" y="294399"/>
                  </a:lnTo>
                  <a:lnTo>
                    <a:pt x="172393" y="328940"/>
                  </a:lnTo>
                  <a:lnTo>
                    <a:pt x="146285" y="364956"/>
                  </a:lnTo>
                  <a:lnTo>
                    <a:pt x="122076" y="402376"/>
                  </a:lnTo>
                  <a:lnTo>
                    <a:pt x="99837" y="441128"/>
                  </a:lnTo>
                  <a:lnTo>
                    <a:pt x="79638" y="481142"/>
                  </a:lnTo>
                  <a:lnTo>
                    <a:pt x="61551" y="522348"/>
                  </a:lnTo>
                  <a:lnTo>
                    <a:pt x="45645" y="564674"/>
                  </a:lnTo>
                  <a:lnTo>
                    <a:pt x="31993" y="608050"/>
                  </a:lnTo>
                  <a:lnTo>
                    <a:pt x="20664" y="652405"/>
                  </a:lnTo>
                  <a:lnTo>
                    <a:pt x="11729" y="697668"/>
                  </a:lnTo>
                  <a:lnTo>
                    <a:pt x="5260" y="743769"/>
                  </a:lnTo>
                  <a:lnTo>
                    <a:pt x="1326" y="790636"/>
                  </a:lnTo>
                  <a:lnTo>
                    <a:pt x="0" y="838199"/>
                  </a:lnTo>
                  <a:lnTo>
                    <a:pt x="1326" y="885764"/>
                  </a:lnTo>
                  <a:lnTo>
                    <a:pt x="5260" y="932633"/>
                  </a:lnTo>
                  <a:lnTo>
                    <a:pt x="11729" y="978734"/>
                  </a:lnTo>
                  <a:lnTo>
                    <a:pt x="20664" y="1023998"/>
                  </a:lnTo>
                  <a:lnTo>
                    <a:pt x="31993" y="1068354"/>
                  </a:lnTo>
                  <a:lnTo>
                    <a:pt x="45645" y="1111730"/>
                  </a:lnTo>
                  <a:lnTo>
                    <a:pt x="61551" y="1154057"/>
                  </a:lnTo>
                  <a:lnTo>
                    <a:pt x="79638" y="1195262"/>
                  </a:lnTo>
                  <a:lnTo>
                    <a:pt x="99837" y="1235277"/>
                  </a:lnTo>
                  <a:lnTo>
                    <a:pt x="122076" y="1274029"/>
                  </a:lnTo>
                  <a:lnTo>
                    <a:pt x="146285" y="1311448"/>
                  </a:lnTo>
                  <a:lnTo>
                    <a:pt x="172393" y="1347464"/>
                  </a:lnTo>
                  <a:lnTo>
                    <a:pt x="200329" y="1382005"/>
                  </a:lnTo>
                  <a:lnTo>
                    <a:pt x="230023" y="1415001"/>
                  </a:lnTo>
                  <a:lnTo>
                    <a:pt x="261403" y="1446381"/>
                  </a:lnTo>
                  <a:lnTo>
                    <a:pt x="294399" y="1476074"/>
                  </a:lnTo>
                  <a:lnTo>
                    <a:pt x="328940" y="1504010"/>
                  </a:lnTo>
                  <a:lnTo>
                    <a:pt x="364956" y="1530117"/>
                  </a:lnTo>
                  <a:lnTo>
                    <a:pt x="402376" y="1554326"/>
                  </a:lnTo>
                  <a:lnTo>
                    <a:pt x="441128" y="1576565"/>
                  </a:lnTo>
                  <a:lnTo>
                    <a:pt x="481142" y="1596763"/>
                  </a:lnTo>
                  <a:lnTo>
                    <a:pt x="522348" y="1614850"/>
                  </a:lnTo>
                  <a:lnTo>
                    <a:pt x="564674" y="1630755"/>
                  </a:lnTo>
                  <a:lnTo>
                    <a:pt x="608050" y="1644407"/>
                  </a:lnTo>
                  <a:lnTo>
                    <a:pt x="652405" y="1655736"/>
                  </a:lnTo>
                  <a:lnTo>
                    <a:pt x="697668" y="1664670"/>
                  </a:lnTo>
                  <a:lnTo>
                    <a:pt x="743769" y="1671139"/>
                  </a:lnTo>
                  <a:lnTo>
                    <a:pt x="790636" y="1675073"/>
                  </a:lnTo>
                  <a:lnTo>
                    <a:pt x="838200" y="1676399"/>
                  </a:lnTo>
                  <a:lnTo>
                    <a:pt x="885763" y="1675073"/>
                  </a:lnTo>
                  <a:lnTo>
                    <a:pt x="932630" y="1671139"/>
                  </a:lnTo>
                  <a:lnTo>
                    <a:pt x="978731" y="1664670"/>
                  </a:lnTo>
                  <a:lnTo>
                    <a:pt x="1023994" y="1655736"/>
                  </a:lnTo>
                  <a:lnTo>
                    <a:pt x="1068349" y="1644407"/>
                  </a:lnTo>
                  <a:lnTo>
                    <a:pt x="1111725" y="1630755"/>
                  </a:lnTo>
                  <a:lnTo>
                    <a:pt x="1154051" y="1614850"/>
                  </a:lnTo>
                  <a:lnTo>
                    <a:pt x="1195257" y="1596763"/>
                  </a:lnTo>
                  <a:lnTo>
                    <a:pt x="1235271" y="1576565"/>
                  </a:lnTo>
                  <a:lnTo>
                    <a:pt x="1274023" y="1554326"/>
                  </a:lnTo>
                  <a:lnTo>
                    <a:pt x="1311443" y="1530117"/>
                  </a:lnTo>
                  <a:lnTo>
                    <a:pt x="1347459" y="1504010"/>
                  </a:lnTo>
                  <a:lnTo>
                    <a:pt x="1382000" y="1476074"/>
                  </a:lnTo>
                  <a:lnTo>
                    <a:pt x="1414996" y="1446381"/>
                  </a:lnTo>
                  <a:lnTo>
                    <a:pt x="1446376" y="1415001"/>
                  </a:lnTo>
                  <a:lnTo>
                    <a:pt x="1476070" y="1382005"/>
                  </a:lnTo>
                  <a:lnTo>
                    <a:pt x="1504006" y="1347464"/>
                  </a:lnTo>
                  <a:lnTo>
                    <a:pt x="1530114" y="1311448"/>
                  </a:lnTo>
                  <a:lnTo>
                    <a:pt x="1554323" y="1274029"/>
                  </a:lnTo>
                  <a:lnTo>
                    <a:pt x="1576562" y="1235277"/>
                  </a:lnTo>
                  <a:lnTo>
                    <a:pt x="1596761" y="1195262"/>
                  </a:lnTo>
                  <a:lnTo>
                    <a:pt x="1614848" y="1154057"/>
                  </a:lnTo>
                  <a:lnTo>
                    <a:pt x="1630754" y="1111730"/>
                  </a:lnTo>
                  <a:lnTo>
                    <a:pt x="1644406" y="1068354"/>
                  </a:lnTo>
                  <a:lnTo>
                    <a:pt x="1655735" y="1023998"/>
                  </a:lnTo>
                  <a:lnTo>
                    <a:pt x="1664670" y="978734"/>
                  </a:lnTo>
                  <a:lnTo>
                    <a:pt x="1671139" y="932633"/>
                  </a:lnTo>
                  <a:lnTo>
                    <a:pt x="1675073" y="885764"/>
                  </a:lnTo>
                  <a:lnTo>
                    <a:pt x="1676400" y="838199"/>
                  </a:lnTo>
                  <a:lnTo>
                    <a:pt x="1675073" y="790636"/>
                  </a:lnTo>
                  <a:lnTo>
                    <a:pt x="1671139" y="743769"/>
                  </a:lnTo>
                  <a:lnTo>
                    <a:pt x="1664670" y="697668"/>
                  </a:lnTo>
                  <a:lnTo>
                    <a:pt x="1655735" y="652405"/>
                  </a:lnTo>
                  <a:lnTo>
                    <a:pt x="1644406" y="608050"/>
                  </a:lnTo>
                  <a:lnTo>
                    <a:pt x="1630754" y="564674"/>
                  </a:lnTo>
                  <a:lnTo>
                    <a:pt x="1614848" y="522348"/>
                  </a:lnTo>
                  <a:lnTo>
                    <a:pt x="1596761" y="481142"/>
                  </a:lnTo>
                  <a:lnTo>
                    <a:pt x="1576562" y="441128"/>
                  </a:lnTo>
                  <a:lnTo>
                    <a:pt x="1554323" y="402376"/>
                  </a:lnTo>
                  <a:lnTo>
                    <a:pt x="1530114" y="364956"/>
                  </a:lnTo>
                  <a:lnTo>
                    <a:pt x="1504006" y="328940"/>
                  </a:lnTo>
                  <a:lnTo>
                    <a:pt x="1476070" y="294399"/>
                  </a:lnTo>
                  <a:lnTo>
                    <a:pt x="1446376" y="261403"/>
                  </a:lnTo>
                  <a:lnTo>
                    <a:pt x="1414996" y="230023"/>
                  </a:lnTo>
                  <a:lnTo>
                    <a:pt x="1382000" y="200329"/>
                  </a:lnTo>
                  <a:lnTo>
                    <a:pt x="1347459" y="172393"/>
                  </a:lnTo>
                  <a:lnTo>
                    <a:pt x="1311443" y="146285"/>
                  </a:lnTo>
                  <a:lnTo>
                    <a:pt x="1274023" y="122076"/>
                  </a:lnTo>
                  <a:lnTo>
                    <a:pt x="1235271" y="99837"/>
                  </a:lnTo>
                  <a:lnTo>
                    <a:pt x="1195257" y="79638"/>
                  </a:lnTo>
                  <a:lnTo>
                    <a:pt x="1154051" y="61551"/>
                  </a:lnTo>
                  <a:lnTo>
                    <a:pt x="1111725" y="45645"/>
                  </a:lnTo>
                  <a:lnTo>
                    <a:pt x="1068349" y="31993"/>
                  </a:lnTo>
                  <a:lnTo>
                    <a:pt x="1023994" y="20664"/>
                  </a:lnTo>
                  <a:lnTo>
                    <a:pt x="978731" y="11729"/>
                  </a:lnTo>
                  <a:lnTo>
                    <a:pt x="932630" y="5260"/>
                  </a:lnTo>
                  <a:lnTo>
                    <a:pt x="885763" y="1326"/>
                  </a:lnTo>
                  <a:lnTo>
                    <a:pt x="83820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44"/>
            <p:cNvSpPr/>
            <p:nvPr/>
          </p:nvSpPr>
          <p:spPr>
            <a:xfrm>
              <a:off x="4888229" y="3266694"/>
              <a:ext cx="1676400" cy="1676400"/>
            </a:xfrm>
            <a:custGeom>
              <a:rect b="b" l="l" r="r" t="t"/>
              <a:pathLst>
                <a:path extrusionOk="0" h="1676400" w="1676400">
                  <a:moveTo>
                    <a:pt x="0" y="838199"/>
                  </a:moveTo>
                  <a:lnTo>
                    <a:pt x="1326" y="790636"/>
                  </a:lnTo>
                  <a:lnTo>
                    <a:pt x="5260" y="743769"/>
                  </a:lnTo>
                  <a:lnTo>
                    <a:pt x="11729" y="697668"/>
                  </a:lnTo>
                  <a:lnTo>
                    <a:pt x="20664" y="652405"/>
                  </a:lnTo>
                  <a:lnTo>
                    <a:pt x="31993" y="608050"/>
                  </a:lnTo>
                  <a:lnTo>
                    <a:pt x="45645" y="564674"/>
                  </a:lnTo>
                  <a:lnTo>
                    <a:pt x="61551" y="522348"/>
                  </a:lnTo>
                  <a:lnTo>
                    <a:pt x="79638" y="481142"/>
                  </a:lnTo>
                  <a:lnTo>
                    <a:pt x="99837" y="441128"/>
                  </a:lnTo>
                  <a:lnTo>
                    <a:pt x="122076" y="402376"/>
                  </a:lnTo>
                  <a:lnTo>
                    <a:pt x="146285" y="364956"/>
                  </a:lnTo>
                  <a:lnTo>
                    <a:pt x="172393" y="328940"/>
                  </a:lnTo>
                  <a:lnTo>
                    <a:pt x="200329" y="294399"/>
                  </a:lnTo>
                  <a:lnTo>
                    <a:pt x="230023" y="261403"/>
                  </a:lnTo>
                  <a:lnTo>
                    <a:pt x="261403" y="230023"/>
                  </a:lnTo>
                  <a:lnTo>
                    <a:pt x="294399" y="200329"/>
                  </a:lnTo>
                  <a:lnTo>
                    <a:pt x="328940" y="172393"/>
                  </a:lnTo>
                  <a:lnTo>
                    <a:pt x="364956" y="146285"/>
                  </a:lnTo>
                  <a:lnTo>
                    <a:pt x="402376" y="122076"/>
                  </a:lnTo>
                  <a:lnTo>
                    <a:pt x="441128" y="99837"/>
                  </a:lnTo>
                  <a:lnTo>
                    <a:pt x="481142" y="79638"/>
                  </a:lnTo>
                  <a:lnTo>
                    <a:pt x="522348" y="61551"/>
                  </a:lnTo>
                  <a:lnTo>
                    <a:pt x="564674" y="45645"/>
                  </a:lnTo>
                  <a:lnTo>
                    <a:pt x="608050" y="31993"/>
                  </a:lnTo>
                  <a:lnTo>
                    <a:pt x="652405" y="20664"/>
                  </a:lnTo>
                  <a:lnTo>
                    <a:pt x="697668" y="11729"/>
                  </a:lnTo>
                  <a:lnTo>
                    <a:pt x="743769" y="5260"/>
                  </a:lnTo>
                  <a:lnTo>
                    <a:pt x="790636" y="1326"/>
                  </a:lnTo>
                  <a:lnTo>
                    <a:pt x="838200" y="0"/>
                  </a:lnTo>
                  <a:lnTo>
                    <a:pt x="885763" y="1326"/>
                  </a:lnTo>
                  <a:lnTo>
                    <a:pt x="932630" y="5260"/>
                  </a:lnTo>
                  <a:lnTo>
                    <a:pt x="978731" y="11729"/>
                  </a:lnTo>
                  <a:lnTo>
                    <a:pt x="1023994" y="20664"/>
                  </a:lnTo>
                  <a:lnTo>
                    <a:pt x="1068349" y="31993"/>
                  </a:lnTo>
                  <a:lnTo>
                    <a:pt x="1111725" y="45645"/>
                  </a:lnTo>
                  <a:lnTo>
                    <a:pt x="1154051" y="61551"/>
                  </a:lnTo>
                  <a:lnTo>
                    <a:pt x="1195257" y="79638"/>
                  </a:lnTo>
                  <a:lnTo>
                    <a:pt x="1235271" y="99837"/>
                  </a:lnTo>
                  <a:lnTo>
                    <a:pt x="1274023" y="122076"/>
                  </a:lnTo>
                  <a:lnTo>
                    <a:pt x="1311443" y="146285"/>
                  </a:lnTo>
                  <a:lnTo>
                    <a:pt x="1347459" y="172393"/>
                  </a:lnTo>
                  <a:lnTo>
                    <a:pt x="1382000" y="200329"/>
                  </a:lnTo>
                  <a:lnTo>
                    <a:pt x="1414996" y="230023"/>
                  </a:lnTo>
                  <a:lnTo>
                    <a:pt x="1446376" y="261403"/>
                  </a:lnTo>
                  <a:lnTo>
                    <a:pt x="1476070" y="294399"/>
                  </a:lnTo>
                  <a:lnTo>
                    <a:pt x="1504006" y="328940"/>
                  </a:lnTo>
                  <a:lnTo>
                    <a:pt x="1530114" y="364956"/>
                  </a:lnTo>
                  <a:lnTo>
                    <a:pt x="1554323" y="402376"/>
                  </a:lnTo>
                  <a:lnTo>
                    <a:pt x="1576562" y="441128"/>
                  </a:lnTo>
                  <a:lnTo>
                    <a:pt x="1596761" y="481142"/>
                  </a:lnTo>
                  <a:lnTo>
                    <a:pt x="1614848" y="522348"/>
                  </a:lnTo>
                  <a:lnTo>
                    <a:pt x="1630754" y="564674"/>
                  </a:lnTo>
                  <a:lnTo>
                    <a:pt x="1644406" y="608050"/>
                  </a:lnTo>
                  <a:lnTo>
                    <a:pt x="1655735" y="652405"/>
                  </a:lnTo>
                  <a:lnTo>
                    <a:pt x="1664670" y="697668"/>
                  </a:lnTo>
                  <a:lnTo>
                    <a:pt x="1671139" y="743769"/>
                  </a:lnTo>
                  <a:lnTo>
                    <a:pt x="1675073" y="790636"/>
                  </a:lnTo>
                  <a:lnTo>
                    <a:pt x="1676400" y="838199"/>
                  </a:lnTo>
                  <a:lnTo>
                    <a:pt x="1675073" y="885764"/>
                  </a:lnTo>
                  <a:lnTo>
                    <a:pt x="1671139" y="932633"/>
                  </a:lnTo>
                  <a:lnTo>
                    <a:pt x="1664670" y="978734"/>
                  </a:lnTo>
                  <a:lnTo>
                    <a:pt x="1655735" y="1023998"/>
                  </a:lnTo>
                  <a:lnTo>
                    <a:pt x="1644406" y="1068354"/>
                  </a:lnTo>
                  <a:lnTo>
                    <a:pt x="1630754" y="1111730"/>
                  </a:lnTo>
                  <a:lnTo>
                    <a:pt x="1614848" y="1154057"/>
                  </a:lnTo>
                  <a:lnTo>
                    <a:pt x="1596761" y="1195262"/>
                  </a:lnTo>
                  <a:lnTo>
                    <a:pt x="1576562" y="1235277"/>
                  </a:lnTo>
                  <a:lnTo>
                    <a:pt x="1554323" y="1274029"/>
                  </a:lnTo>
                  <a:lnTo>
                    <a:pt x="1530114" y="1311448"/>
                  </a:lnTo>
                  <a:lnTo>
                    <a:pt x="1504006" y="1347464"/>
                  </a:lnTo>
                  <a:lnTo>
                    <a:pt x="1476070" y="1382005"/>
                  </a:lnTo>
                  <a:lnTo>
                    <a:pt x="1446376" y="1415001"/>
                  </a:lnTo>
                  <a:lnTo>
                    <a:pt x="1414996" y="1446381"/>
                  </a:lnTo>
                  <a:lnTo>
                    <a:pt x="1382000" y="1476074"/>
                  </a:lnTo>
                  <a:lnTo>
                    <a:pt x="1347459" y="1504010"/>
                  </a:lnTo>
                  <a:lnTo>
                    <a:pt x="1311443" y="1530117"/>
                  </a:lnTo>
                  <a:lnTo>
                    <a:pt x="1274023" y="1554326"/>
                  </a:lnTo>
                  <a:lnTo>
                    <a:pt x="1235271" y="1576565"/>
                  </a:lnTo>
                  <a:lnTo>
                    <a:pt x="1195257" y="1596763"/>
                  </a:lnTo>
                  <a:lnTo>
                    <a:pt x="1154051" y="1614850"/>
                  </a:lnTo>
                  <a:lnTo>
                    <a:pt x="1111725" y="1630755"/>
                  </a:lnTo>
                  <a:lnTo>
                    <a:pt x="1068349" y="1644407"/>
                  </a:lnTo>
                  <a:lnTo>
                    <a:pt x="1023994" y="1655736"/>
                  </a:lnTo>
                  <a:lnTo>
                    <a:pt x="978731" y="1664670"/>
                  </a:lnTo>
                  <a:lnTo>
                    <a:pt x="932630" y="1671139"/>
                  </a:lnTo>
                  <a:lnTo>
                    <a:pt x="885763" y="1675073"/>
                  </a:lnTo>
                  <a:lnTo>
                    <a:pt x="838200" y="1676399"/>
                  </a:lnTo>
                  <a:lnTo>
                    <a:pt x="790636" y="1675073"/>
                  </a:lnTo>
                  <a:lnTo>
                    <a:pt x="743769" y="1671139"/>
                  </a:lnTo>
                  <a:lnTo>
                    <a:pt x="697668" y="1664670"/>
                  </a:lnTo>
                  <a:lnTo>
                    <a:pt x="652405" y="1655736"/>
                  </a:lnTo>
                  <a:lnTo>
                    <a:pt x="608050" y="1644407"/>
                  </a:lnTo>
                  <a:lnTo>
                    <a:pt x="564674" y="1630755"/>
                  </a:lnTo>
                  <a:lnTo>
                    <a:pt x="522348" y="1614850"/>
                  </a:lnTo>
                  <a:lnTo>
                    <a:pt x="481142" y="1596763"/>
                  </a:lnTo>
                  <a:lnTo>
                    <a:pt x="441128" y="1576565"/>
                  </a:lnTo>
                  <a:lnTo>
                    <a:pt x="402376" y="1554326"/>
                  </a:lnTo>
                  <a:lnTo>
                    <a:pt x="364956" y="1530117"/>
                  </a:lnTo>
                  <a:lnTo>
                    <a:pt x="328940" y="1504010"/>
                  </a:lnTo>
                  <a:lnTo>
                    <a:pt x="294399" y="1476074"/>
                  </a:lnTo>
                  <a:lnTo>
                    <a:pt x="261403" y="1446381"/>
                  </a:lnTo>
                  <a:lnTo>
                    <a:pt x="230023" y="1415001"/>
                  </a:lnTo>
                  <a:lnTo>
                    <a:pt x="200329" y="1382005"/>
                  </a:lnTo>
                  <a:lnTo>
                    <a:pt x="172393" y="1347464"/>
                  </a:lnTo>
                  <a:lnTo>
                    <a:pt x="146285" y="1311448"/>
                  </a:lnTo>
                  <a:lnTo>
                    <a:pt x="122076" y="1274029"/>
                  </a:lnTo>
                  <a:lnTo>
                    <a:pt x="99837" y="1235277"/>
                  </a:lnTo>
                  <a:lnTo>
                    <a:pt x="79638" y="1195262"/>
                  </a:lnTo>
                  <a:lnTo>
                    <a:pt x="61551" y="1154057"/>
                  </a:lnTo>
                  <a:lnTo>
                    <a:pt x="45645" y="1111730"/>
                  </a:lnTo>
                  <a:lnTo>
                    <a:pt x="31993" y="1068354"/>
                  </a:lnTo>
                  <a:lnTo>
                    <a:pt x="20664" y="1023998"/>
                  </a:lnTo>
                  <a:lnTo>
                    <a:pt x="11729" y="978734"/>
                  </a:lnTo>
                  <a:lnTo>
                    <a:pt x="5260" y="932633"/>
                  </a:lnTo>
                  <a:lnTo>
                    <a:pt x="1326" y="885764"/>
                  </a:lnTo>
                  <a:lnTo>
                    <a:pt x="0" y="838199"/>
                  </a:lnTo>
                  <a:close/>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6" name="Google Shape;886;p44"/>
          <p:cNvSpPr/>
          <p:nvPr/>
        </p:nvSpPr>
        <p:spPr>
          <a:xfrm>
            <a:off x="3070225" y="2054351"/>
            <a:ext cx="1818005" cy="2050414"/>
          </a:xfrm>
          <a:custGeom>
            <a:rect b="b" l="l" r="r" t="t"/>
            <a:pathLst>
              <a:path extrusionOk="0" h="2050414" w="1818004">
                <a:moveTo>
                  <a:pt x="1817624" y="3810"/>
                </a:moveTo>
                <a:lnTo>
                  <a:pt x="1689862" y="0"/>
                </a:lnTo>
                <a:lnTo>
                  <a:pt x="1705889" y="34671"/>
                </a:lnTo>
                <a:lnTo>
                  <a:pt x="2540" y="824738"/>
                </a:lnTo>
                <a:lnTo>
                  <a:pt x="10541" y="842010"/>
                </a:lnTo>
                <a:lnTo>
                  <a:pt x="0" y="857885"/>
                </a:lnTo>
                <a:lnTo>
                  <a:pt x="1711960" y="2002612"/>
                </a:lnTo>
                <a:lnTo>
                  <a:pt x="1690751" y="2034298"/>
                </a:lnTo>
                <a:lnTo>
                  <a:pt x="1817624" y="2050326"/>
                </a:lnTo>
                <a:lnTo>
                  <a:pt x="1796478" y="2013216"/>
                </a:lnTo>
                <a:lnTo>
                  <a:pt x="1754378" y="1939277"/>
                </a:lnTo>
                <a:lnTo>
                  <a:pt x="1733130" y="1971001"/>
                </a:lnTo>
                <a:lnTo>
                  <a:pt x="49301" y="845019"/>
                </a:lnTo>
                <a:lnTo>
                  <a:pt x="1721878" y="69227"/>
                </a:lnTo>
                <a:lnTo>
                  <a:pt x="1737868" y="103759"/>
                </a:lnTo>
                <a:lnTo>
                  <a:pt x="1799374" y="26670"/>
                </a:lnTo>
                <a:lnTo>
                  <a:pt x="1817624" y="3810"/>
                </a:lnTo>
                <a:close/>
              </a:path>
            </a:pathLst>
          </a:custGeom>
          <a:solidFill>
            <a:srgbClr val="3343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44"/>
          <p:cNvSpPr txBox="1"/>
          <p:nvPr/>
        </p:nvSpPr>
        <p:spPr>
          <a:xfrm>
            <a:off x="5256774" y="3883050"/>
            <a:ext cx="939300" cy="443700"/>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None/>
            </a:pPr>
            <a:r>
              <a:rPr b="1" lang="en-ID" sz="2000">
                <a:solidFill>
                  <a:srgbClr val="FFFFFF"/>
                </a:solidFill>
                <a:latin typeface="Trebuchet MS"/>
                <a:ea typeface="Trebuchet MS"/>
                <a:cs typeface="Trebuchet MS"/>
                <a:sym typeface="Trebuchet MS"/>
              </a:rPr>
              <a:t>TEST</a:t>
            </a:r>
            <a:endParaRPr b="1" sz="2000">
              <a:solidFill>
                <a:srgbClr val="FFFFFF"/>
              </a:solidFill>
              <a:latin typeface="Trebuchet MS"/>
              <a:ea typeface="Trebuchet MS"/>
              <a:cs typeface="Trebuchet MS"/>
              <a:sym typeface="Trebuchet MS"/>
            </a:endParaRPr>
          </a:p>
          <a:p>
            <a:pPr indent="0" lvl="0" marL="12700" marR="0" rtl="0" algn="ctr">
              <a:lnSpc>
                <a:spcPct val="100000"/>
              </a:lnSpc>
              <a:spcBef>
                <a:spcPts val="0"/>
              </a:spcBef>
              <a:spcAft>
                <a:spcPts val="0"/>
              </a:spcAft>
              <a:buNone/>
            </a:pPr>
            <a:r>
              <a:rPr b="1" lang="en-ID" sz="2000">
                <a:solidFill>
                  <a:srgbClr val="FFFFFF"/>
                </a:solidFill>
                <a:latin typeface="Trebuchet MS"/>
                <a:ea typeface="Trebuchet MS"/>
                <a:cs typeface="Trebuchet MS"/>
                <a:sym typeface="Trebuchet MS"/>
              </a:rPr>
              <a:t>30%</a:t>
            </a:r>
            <a:endParaRPr b="1" sz="2000">
              <a:solidFill>
                <a:srgbClr val="FFFF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3"/>
          <p:cNvGrpSpPr/>
          <p:nvPr/>
        </p:nvGrpSpPr>
        <p:grpSpPr>
          <a:xfrm>
            <a:off x="0" y="0"/>
            <a:ext cx="2696210" cy="723900"/>
            <a:chOff x="0" y="0"/>
            <a:chExt cx="2696210" cy="723900"/>
          </a:xfrm>
        </p:grpSpPr>
        <p:sp>
          <p:nvSpPr>
            <p:cNvPr id="164" name="Google Shape;164;p3"/>
            <p:cNvSpPr/>
            <p:nvPr/>
          </p:nvSpPr>
          <p:spPr>
            <a:xfrm>
              <a:off x="3073" y="0"/>
              <a:ext cx="2354580" cy="719455"/>
            </a:xfrm>
            <a:custGeom>
              <a:rect b="b" l="l" r="r" t="t"/>
              <a:pathLst>
                <a:path extrusionOk="0" h="719455" w="2354580">
                  <a:moveTo>
                    <a:pt x="2354554" y="0"/>
                  </a:moveTo>
                  <a:lnTo>
                    <a:pt x="778738" y="0"/>
                  </a:lnTo>
                  <a:lnTo>
                    <a:pt x="0" y="76"/>
                  </a:lnTo>
                  <a:lnTo>
                    <a:pt x="0" y="719328"/>
                  </a:lnTo>
                  <a:lnTo>
                    <a:pt x="778738" y="719328"/>
                  </a:lnTo>
                  <a:lnTo>
                    <a:pt x="787831" y="719328"/>
                  </a:lnTo>
                  <a:lnTo>
                    <a:pt x="2354554" y="719328"/>
                  </a:lnTo>
                  <a:lnTo>
                    <a:pt x="235455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3"/>
            <p:cNvSpPr/>
            <p:nvPr/>
          </p:nvSpPr>
          <p:spPr>
            <a:xfrm>
              <a:off x="1374647" y="0"/>
              <a:ext cx="692150" cy="719455"/>
            </a:xfrm>
            <a:custGeom>
              <a:rect b="b" l="l" r="r" t="t"/>
              <a:pathLst>
                <a:path extrusionOk="0" h="719455" w="692150">
                  <a:moveTo>
                    <a:pt x="345947" y="0"/>
                  </a:moveTo>
                  <a:lnTo>
                    <a:pt x="0" y="359663"/>
                  </a:lnTo>
                  <a:lnTo>
                    <a:pt x="345947" y="719327"/>
                  </a:lnTo>
                  <a:lnTo>
                    <a:pt x="691896" y="359663"/>
                  </a:lnTo>
                  <a:lnTo>
                    <a:pt x="345947" y="0"/>
                  </a:lnTo>
                  <a:close/>
                </a:path>
              </a:pathLst>
            </a:custGeom>
            <a:solidFill>
              <a:srgbClr val="EE79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3"/>
            <p:cNvSpPr/>
            <p:nvPr/>
          </p:nvSpPr>
          <p:spPr>
            <a:xfrm>
              <a:off x="0" y="0"/>
              <a:ext cx="1376680" cy="723900"/>
            </a:xfrm>
            <a:custGeom>
              <a:rect b="b" l="l" r="r" t="t"/>
              <a:pathLst>
                <a:path extrusionOk="0" h="723900" w="1376680">
                  <a:moveTo>
                    <a:pt x="684276" y="359664"/>
                  </a:moveTo>
                  <a:lnTo>
                    <a:pt x="338328" y="0"/>
                  </a:lnTo>
                  <a:lnTo>
                    <a:pt x="0" y="351790"/>
                  </a:lnTo>
                  <a:lnTo>
                    <a:pt x="0" y="367550"/>
                  </a:lnTo>
                  <a:lnTo>
                    <a:pt x="338328" y="719328"/>
                  </a:lnTo>
                  <a:lnTo>
                    <a:pt x="684276" y="359664"/>
                  </a:lnTo>
                  <a:close/>
                </a:path>
                <a:path extrusionOk="0" h="723900" w="1376680">
                  <a:moveTo>
                    <a:pt x="1376172" y="364998"/>
                  </a:moveTo>
                  <a:lnTo>
                    <a:pt x="1030224" y="6096"/>
                  </a:lnTo>
                  <a:lnTo>
                    <a:pt x="684276" y="364998"/>
                  </a:lnTo>
                  <a:lnTo>
                    <a:pt x="1030224" y="723900"/>
                  </a:lnTo>
                  <a:lnTo>
                    <a:pt x="1376172" y="364998"/>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3"/>
            <p:cNvSpPr/>
            <p:nvPr/>
          </p:nvSpPr>
          <p:spPr>
            <a:xfrm>
              <a:off x="906780" y="0"/>
              <a:ext cx="1789430" cy="719455"/>
            </a:xfrm>
            <a:custGeom>
              <a:rect b="b" l="l" r="r" t="t"/>
              <a:pathLst>
                <a:path extrusionOk="0" h="719455" w="1789430">
                  <a:moveTo>
                    <a:pt x="1429765" y="0"/>
                  </a:moveTo>
                  <a:lnTo>
                    <a:pt x="0" y="0"/>
                  </a:lnTo>
                  <a:lnTo>
                    <a:pt x="703198" y="719327"/>
                  </a:lnTo>
                  <a:lnTo>
                    <a:pt x="1429765" y="719327"/>
                  </a:lnTo>
                  <a:lnTo>
                    <a:pt x="1478536" y="716044"/>
                  </a:lnTo>
                  <a:lnTo>
                    <a:pt x="1525312" y="706479"/>
                  </a:lnTo>
                  <a:lnTo>
                    <a:pt x="1569666" y="691062"/>
                  </a:lnTo>
                  <a:lnTo>
                    <a:pt x="1611169" y="670221"/>
                  </a:lnTo>
                  <a:lnTo>
                    <a:pt x="1649392" y="644384"/>
                  </a:lnTo>
                  <a:lnTo>
                    <a:pt x="1683908" y="613981"/>
                  </a:lnTo>
                  <a:lnTo>
                    <a:pt x="1714289" y="579440"/>
                  </a:lnTo>
                  <a:lnTo>
                    <a:pt x="1740106" y="541189"/>
                  </a:lnTo>
                  <a:lnTo>
                    <a:pt x="1760932" y="499657"/>
                  </a:lnTo>
                  <a:lnTo>
                    <a:pt x="1776337" y="455273"/>
                  </a:lnTo>
                  <a:lnTo>
                    <a:pt x="1785895" y="408466"/>
                  </a:lnTo>
                  <a:lnTo>
                    <a:pt x="1789176" y="359663"/>
                  </a:lnTo>
                  <a:lnTo>
                    <a:pt x="1785895" y="310861"/>
                  </a:lnTo>
                  <a:lnTo>
                    <a:pt x="1776337" y="264054"/>
                  </a:lnTo>
                  <a:lnTo>
                    <a:pt x="1760932" y="219670"/>
                  </a:lnTo>
                  <a:lnTo>
                    <a:pt x="1740106" y="178138"/>
                  </a:lnTo>
                  <a:lnTo>
                    <a:pt x="1714289" y="139887"/>
                  </a:lnTo>
                  <a:lnTo>
                    <a:pt x="1683908" y="105346"/>
                  </a:lnTo>
                  <a:lnTo>
                    <a:pt x="1649392" y="74943"/>
                  </a:lnTo>
                  <a:lnTo>
                    <a:pt x="1611169" y="49106"/>
                  </a:lnTo>
                  <a:lnTo>
                    <a:pt x="1569666" y="28265"/>
                  </a:lnTo>
                  <a:lnTo>
                    <a:pt x="1525312" y="12848"/>
                  </a:lnTo>
                  <a:lnTo>
                    <a:pt x="1478536" y="3283"/>
                  </a:lnTo>
                  <a:lnTo>
                    <a:pt x="1429765"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3"/>
            <p:cNvSpPr/>
            <p:nvPr/>
          </p:nvSpPr>
          <p:spPr>
            <a:xfrm>
              <a:off x="902208" y="0"/>
              <a:ext cx="1443355" cy="719455"/>
            </a:xfrm>
            <a:custGeom>
              <a:rect b="b" l="l" r="r" t="t"/>
              <a:pathLst>
                <a:path extrusionOk="0" h="719455" w="1443355">
                  <a:moveTo>
                    <a:pt x="1443228" y="0"/>
                  </a:moveTo>
                  <a:lnTo>
                    <a:pt x="0" y="0"/>
                  </a:lnTo>
                  <a:lnTo>
                    <a:pt x="695960" y="719327"/>
                  </a:lnTo>
                  <a:lnTo>
                    <a:pt x="945006" y="719327"/>
                  </a:lnTo>
                  <a:lnTo>
                    <a:pt x="945006" y="470408"/>
                  </a:lnTo>
                  <a:lnTo>
                    <a:pt x="1194180" y="470408"/>
                  </a:lnTo>
                  <a:lnTo>
                    <a:pt x="1194180" y="249174"/>
                  </a:lnTo>
                  <a:lnTo>
                    <a:pt x="1443228" y="249174"/>
                  </a:lnTo>
                  <a:lnTo>
                    <a:pt x="1443228"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9" name="Google Shape;169;p3"/>
          <p:cNvGrpSpPr/>
          <p:nvPr/>
        </p:nvGrpSpPr>
        <p:grpSpPr>
          <a:xfrm>
            <a:off x="6449568" y="0"/>
            <a:ext cx="2694940" cy="723900"/>
            <a:chOff x="6449568" y="0"/>
            <a:chExt cx="2694940" cy="723900"/>
          </a:xfrm>
        </p:grpSpPr>
        <p:sp>
          <p:nvSpPr>
            <p:cNvPr id="170" name="Google Shape;170;p3"/>
            <p:cNvSpPr/>
            <p:nvPr/>
          </p:nvSpPr>
          <p:spPr>
            <a:xfrm>
              <a:off x="6787896" y="0"/>
              <a:ext cx="2352040" cy="719455"/>
            </a:xfrm>
            <a:custGeom>
              <a:rect b="b" l="l" r="r" t="t"/>
              <a:pathLst>
                <a:path extrusionOk="0" h="719455" w="2352040">
                  <a:moveTo>
                    <a:pt x="2351455" y="76"/>
                  </a:moveTo>
                  <a:lnTo>
                    <a:pt x="1575816" y="76"/>
                  </a:lnTo>
                  <a:lnTo>
                    <a:pt x="0" y="0"/>
                  </a:lnTo>
                  <a:lnTo>
                    <a:pt x="0" y="719328"/>
                  </a:lnTo>
                  <a:lnTo>
                    <a:pt x="1563624" y="719328"/>
                  </a:lnTo>
                  <a:lnTo>
                    <a:pt x="1575816" y="719328"/>
                  </a:lnTo>
                  <a:lnTo>
                    <a:pt x="2351455" y="719328"/>
                  </a:lnTo>
                  <a:lnTo>
                    <a:pt x="2351455" y="7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3"/>
            <p:cNvSpPr/>
            <p:nvPr/>
          </p:nvSpPr>
          <p:spPr>
            <a:xfrm>
              <a:off x="7078979" y="0"/>
              <a:ext cx="692150" cy="719455"/>
            </a:xfrm>
            <a:custGeom>
              <a:rect b="b" l="l" r="r" t="t"/>
              <a:pathLst>
                <a:path extrusionOk="0" h="719455" w="692150">
                  <a:moveTo>
                    <a:pt x="345948" y="0"/>
                  </a:moveTo>
                  <a:lnTo>
                    <a:pt x="0" y="359663"/>
                  </a:lnTo>
                  <a:lnTo>
                    <a:pt x="345948" y="719327"/>
                  </a:lnTo>
                  <a:lnTo>
                    <a:pt x="691896" y="359663"/>
                  </a:lnTo>
                  <a:lnTo>
                    <a:pt x="345948" y="0"/>
                  </a:lnTo>
                  <a:close/>
                </a:path>
              </a:pathLst>
            </a:custGeom>
            <a:solidFill>
              <a:srgbClr val="EE79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3"/>
            <p:cNvSpPr/>
            <p:nvPr/>
          </p:nvSpPr>
          <p:spPr>
            <a:xfrm>
              <a:off x="6449568" y="0"/>
              <a:ext cx="2694940" cy="723900"/>
            </a:xfrm>
            <a:custGeom>
              <a:rect b="b" l="l" r="r" t="t"/>
              <a:pathLst>
                <a:path extrusionOk="0" h="723900" w="2694940">
                  <a:moveTo>
                    <a:pt x="2011680" y="364998"/>
                  </a:moveTo>
                  <a:lnTo>
                    <a:pt x="1724050" y="66611"/>
                  </a:lnTo>
                  <a:lnTo>
                    <a:pt x="1789176" y="0"/>
                  </a:lnTo>
                  <a:lnTo>
                    <a:pt x="359410" y="0"/>
                  </a:lnTo>
                  <a:lnTo>
                    <a:pt x="310629" y="3289"/>
                  </a:lnTo>
                  <a:lnTo>
                    <a:pt x="263855" y="12852"/>
                  </a:lnTo>
                  <a:lnTo>
                    <a:pt x="219506" y="28270"/>
                  </a:lnTo>
                  <a:lnTo>
                    <a:pt x="178003" y="49110"/>
                  </a:lnTo>
                  <a:lnTo>
                    <a:pt x="139776" y="74955"/>
                  </a:lnTo>
                  <a:lnTo>
                    <a:pt x="105257" y="105346"/>
                  </a:lnTo>
                  <a:lnTo>
                    <a:pt x="74879" y="139890"/>
                  </a:lnTo>
                  <a:lnTo>
                    <a:pt x="49060" y="178142"/>
                  </a:lnTo>
                  <a:lnTo>
                    <a:pt x="28232" y="219671"/>
                  </a:lnTo>
                  <a:lnTo>
                    <a:pt x="12827" y="264058"/>
                  </a:lnTo>
                  <a:lnTo>
                    <a:pt x="3276" y="310870"/>
                  </a:lnTo>
                  <a:lnTo>
                    <a:pt x="0" y="359664"/>
                  </a:lnTo>
                  <a:lnTo>
                    <a:pt x="3276" y="408470"/>
                  </a:lnTo>
                  <a:lnTo>
                    <a:pt x="12827" y="455282"/>
                  </a:lnTo>
                  <a:lnTo>
                    <a:pt x="28232" y="499668"/>
                  </a:lnTo>
                  <a:lnTo>
                    <a:pt x="49060" y="541197"/>
                  </a:lnTo>
                  <a:lnTo>
                    <a:pt x="74879" y="579450"/>
                  </a:lnTo>
                  <a:lnTo>
                    <a:pt x="105257" y="613981"/>
                  </a:lnTo>
                  <a:lnTo>
                    <a:pt x="139776" y="644385"/>
                  </a:lnTo>
                  <a:lnTo>
                    <a:pt x="178003" y="670229"/>
                  </a:lnTo>
                  <a:lnTo>
                    <a:pt x="219506" y="691070"/>
                  </a:lnTo>
                  <a:lnTo>
                    <a:pt x="263855" y="706488"/>
                  </a:lnTo>
                  <a:lnTo>
                    <a:pt x="310629" y="716051"/>
                  </a:lnTo>
                  <a:lnTo>
                    <a:pt x="359410" y="719328"/>
                  </a:lnTo>
                  <a:lnTo>
                    <a:pt x="1085977" y="719328"/>
                  </a:lnTo>
                  <a:lnTo>
                    <a:pt x="1375664" y="422986"/>
                  </a:lnTo>
                  <a:lnTo>
                    <a:pt x="1665732" y="723900"/>
                  </a:lnTo>
                  <a:lnTo>
                    <a:pt x="2011680" y="364998"/>
                  </a:lnTo>
                  <a:close/>
                </a:path>
                <a:path extrusionOk="0" h="723900" w="2694940">
                  <a:moveTo>
                    <a:pt x="2694432" y="350164"/>
                  </a:moveTo>
                  <a:lnTo>
                    <a:pt x="2357628" y="0"/>
                  </a:lnTo>
                  <a:lnTo>
                    <a:pt x="2011680" y="359664"/>
                  </a:lnTo>
                  <a:lnTo>
                    <a:pt x="2357628" y="719328"/>
                  </a:lnTo>
                  <a:lnTo>
                    <a:pt x="2694432" y="369176"/>
                  </a:lnTo>
                  <a:lnTo>
                    <a:pt x="2694432" y="350164"/>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3"/>
            <p:cNvSpPr/>
            <p:nvPr/>
          </p:nvSpPr>
          <p:spPr>
            <a:xfrm>
              <a:off x="6801611" y="0"/>
              <a:ext cx="1442085" cy="719455"/>
            </a:xfrm>
            <a:custGeom>
              <a:rect b="b" l="l" r="r" t="t"/>
              <a:pathLst>
                <a:path extrusionOk="0" h="719455" w="1442084">
                  <a:moveTo>
                    <a:pt x="1441704" y="0"/>
                  </a:moveTo>
                  <a:lnTo>
                    <a:pt x="0" y="0"/>
                  </a:lnTo>
                  <a:lnTo>
                    <a:pt x="0" y="249174"/>
                  </a:lnTo>
                  <a:lnTo>
                    <a:pt x="248793" y="249174"/>
                  </a:lnTo>
                  <a:lnTo>
                    <a:pt x="248793" y="470408"/>
                  </a:lnTo>
                  <a:lnTo>
                    <a:pt x="497713" y="470408"/>
                  </a:lnTo>
                  <a:lnTo>
                    <a:pt x="497713" y="719327"/>
                  </a:lnTo>
                  <a:lnTo>
                    <a:pt x="746506" y="719327"/>
                  </a:lnTo>
                  <a:lnTo>
                    <a:pt x="14417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3"/>
          <p:cNvSpPr/>
          <p:nvPr/>
        </p:nvSpPr>
        <p:spPr>
          <a:xfrm>
            <a:off x="6327647" y="1428673"/>
            <a:ext cx="2327275" cy="593090"/>
          </a:xfrm>
          <a:custGeom>
            <a:rect b="b" l="l" r="r" t="t"/>
            <a:pathLst>
              <a:path extrusionOk="0" h="593089" w="2327275">
                <a:moveTo>
                  <a:pt x="2327148" y="0"/>
                </a:moveTo>
                <a:lnTo>
                  <a:pt x="0" y="0"/>
                </a:lnTo>
                <a:lnTo>
                  <a:pt x="0" y="592836"/>
                </a:lnTo>
                <a:lnTo>
                  <a:pt x="2327148" y="592836"/>
                </a:lnTo>
                <a:lnTo>
                  <a:pt x="232714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3"/>
          <p:cNvSpPr txBox="1"/>
          <p:nvPr/>
        </p:nvSpPr>
        <p:spPr>
          <a:xfrm>
            <a:off x="6327647" y="1428673"/>
            <a:ext cx="2327275" cy="593090"/>
          </a:xfrm>
          <a:prstGeom prst="rect">
            <a:avLst/>
          </a:prstGeom>
          <a:noFill/>
          <a:ln>
            <a:noFill/>
          </a:ln>
        </p:spPr>
        <p:txBody>
          <a:bodyPr anchorCtr="0" anchor="t" bIns="0" lIns="0" spcFirstLastPara="1" rIns="0" wrap="square" tIns="26650">
            <a:spAutoFit/>
          </a:bodyPr>
          <a:lstStyle/>
          <a:p>
            <a:pPr indent="0" lvl="0" marL="92075" marR="0" rtl="0" algn="l">
              <a:lnSpc>
                <a:spcPct val="100000"/>
              </a:lnSpc>
              <a:spcBef>
                <a:spcPts val="0"/>
              </a:spcBef>
              <a:spcAft>
                <a:spcPts val="0"/>
              </a:spcAft>
              <a:buNone/>
            </a:pPr>
            <a:r>
              <a:rPr b="1" lang="en-ID" sz="3000">
                <a:solidFill>
                  <a:srgbClr val="F4EBDF"/>
                </a:solidFill>
                <a:latin typeface="Arial"/>
                <a:ea typeface="Arial"/>
                <a:cs typeface="Arial"/>
                <a:sym typeface="Arial"/>
              </a:rPr>
              <a:t>03</a:t>
            </a:r>
            <a:endParaRPr sz="3000">
              <a:solidFill>
                <a:schemeClr val="dk1"/>
              </a:solidFill>
              <a:latin typeface="Arial"/>
              <a:ea typeface="Arial"/>
              <a:cs typeface="Arial"/>
              <a:sym typeface="Arial"/>
            </a:endParaRPr>
          </a:p>
        </p:txBody>
      </p:sp>
      <p:sp>
        <p:nvSpPr>
          <p:cNvPr id="176" name="Google Shape;176;p3"/>
          <p:cNvSpPr/>
          <p:nvPr/>
        </p:nvSpPr>
        <p:spPr>
          <a:xfrm>
            <a:off x="3331338" y="1428673"/>
            <a:ext cx="2326005" cy="593090"/>
          </a:xfrm>
          <a:custGeom>
            <a:rect b="b" l="l" r="r" t="t"/>
            <a:pathLst>
              <a:path extrusionOk="0" h="593089" w="2326004">
                <a:moveTo>
                  <a:pt x="2325624" y="0"/>
                </a:moveTo>
                <a:lnTo>
                  <a:pt x="0" y="0"/>
                </a:lnTo>
                <a:lnTo>
                  <a:pt x="0" y="592836"/>
                </a:lnTo>
                <a:lnTo>
                  <a:pt x="2325624" y="592836"/>
                </a:lnTo>
                <a:lnTo>
                  <a:pt x="23256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3"/>
          <p:cNvSpPr txBox="1"/>
          <p:nvPr/>
        </p:nvSpPr>
        <p:spPr>
          <a:xfrm>
            <a:off x="3409188" y="1428673"/>
            <a:ext cx="2326005" cy="593090"/>
          </a:xfrm>
          <a:prstGeom prst="rect">
            <a:avLst/>
          </a:prstGeom>
          <a:noFill/>
          <a:ln>
            <a:noFill/>
          </a:ln>
        </p:spPr>
        <p:txBody>
          <a:bodyPr anchorCtr="0" anchor="t" bIns="0" lIns="0" spcFirstLastPara="1" rIns="0" wrap="square" tIns="26650">
            <a:spAutoFit/>
          </a:bodyPr>
          <a:lstStyle/>
          <a:p>
            <a:pPr indent="0" lvl="0" marL="90805" marR="0" rtl="0" algn="l">
              <a:lnSpc>
                <a:spcPct val="100000"/>
              </a:lnSpc>
              <a:spcBef>
                <a:spcPts val="0"/>
              </a:spcBef>
              <a:spcAft>
                <a:spcPts val="0"/>
              </a:spcAft>
              <a:buNone/>
            </a:pPr>
            <a:r>
              <a:rPr b="1" lang="en-ID" sz="3000">
                <a:solidFill>
                  <a:srgbClr val="F4EBDF"/>
                </a:solidFill>
                <a:latin typeface="Arial"/>
                <a:ea typeface="Arial"/>
                <a:cs typeface="Arial"/>
                <a:sym typeface="Arial"/>
              </a:rPr>
              <a:t>02</a:t>
            </a:r>
            <a:endParaRPr sz="3000">
              <a:solidFill>
                <a:schemeClr val="dk1"/>
              </a:solidFill>
              <a:latin typeface="Arial"/>
              <a:ea typeface="Arial"/>
              <a:cs typeface="Arial"/>
              <a:sym typeface="Arial"/>
            </a:endParaRPr>
          </a:p>
        </p:txBody>
      </p:sp>
      <p:sp>
        <p:nvSpPr>
          <p:cNvPr id="178" name="Google Shape;178;p3"/>
          <p:cNvSpPr/>
          <p:nvPr/>
        </p:nvSpPr>
        <p:spPr>
          <a:xfrm>
            <a:off x="452627" y="1428673"/>
            <a:ext cx="2327275" cy="593090"/>
          </a:xfrm>
          <a:custGeom>
            <a:rect b="b" l="l" r="r" t="t"/>
            <a:pathLst>
              <a:path extrusionOk="0" h="593089" w="2327275">
                <a:moveTo>
                  <a:pt x="2327148" y="0"/>
                </a:moveTo>
                <a:lnTo>
                  <a:pt x="0" y="0"/>
                </a:lnTo>
                <a:lnTo>
                  <a:pt x="0" y="592836"/>
                </a:lnTo>
                <a:lnTo>
                  <a:pt x="2327148" y="592836"/>
                </a:lnTo>
                <a:lnTo>
                  <a:pt x="232714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
          <p:cNvSpPr txBox="1"/>
          <p:nvPr/>
        </p:nvSpPr>
        <p:spPr>
          <a:xfrm>
            <a:off x="452627" y="1428673"/>
            <a:ext cx="2327275" cy="593090"/>
          </a:xfrm>
          <a:prstGeom prst="rect">
            <a:avLst/>
          </a:prstGeom>
          <a:noFill/>
          <a:ln>
            <a:noFill/>
          </a:ln>
        </p:spPr>
        <p:txBody>
          <a:bodyPr anchorCtr="0" anchor="t" bIns="0" lIns="0" spcFirstLastPara="1" rIns="0" wrap="square" tIns="26650">
            <a:spAutoFit/>
          </a:bodyPr>
          <a:lstStyle/>
          <a:p>
            <a:pPr indent="0" lvl="0" marL="91440" marR="0" rtl="0" algn="l">
              <a:lnSpc>
                <a:spcPct val="100000"/>
              </a:lnSpc>
              <a:spcBef>
                <a:spcPts val="0"/>
              </a:spcBef>
              <a:spcAft>
                <a:spcPts val="0"/>
              </a:spcAft>
              <a:buNone/>
            </a:pPr>
            <a:r>
              <a:rPr b="1" lang="en-ID" sz="3000">
                <a:solidFill>
                  <a:srgbClr val="F4EBDF"/>
                </a:solidFill>
                <a:latin typeface="Arial"/>
                <a:ea typeface="Arial"/>
                <a:cs typeface="Arial"/>
                <a:sym typeface="Arial"/>
              </a:rPr>
              <a:t>01</a:t>
            </a:r>
            <a:endParaRPr sz="3000">
              <a:solidFill>
                <a:schemeClr val="dk1"/>
              </a:solidFill>
              <a:latin typeface="Arial"/>
              <a:ea typeface="Arial"/>
              <a:cs typeface="Arial"/>
              <a:sym typeface="Arial"/>
            </a:endParaRPr>
          </a:p>
        </p:txBody>
      </p:sp>
      <p:sp>
        <p:nvSpPr>
          <p:cNvPr id="180" name="Google Shape;180;p3"/>
          <p:cNvSpPr/>
          <p:nvPr/>
        </p:nvSpPr>
        <p:spPr>
          <a:xfrm>
            <a:off x="3352799" y="3230041"/>
            <a:ext cx="2304543" cy="593090"/>
          </a:xfrm>
          <a:custGeom>
            <a:rect b="b" l="l" r="r" t="t"/>
            <a:pathLst>
              <a:path extrusionOk="0" h="593089" w="1949450">
                <a:moveTo>
                  <a:pt x="1949195" y="0"/>
                </a:moveTo>
                <a:lnTo>
                  <a:pt x="0" y="0"/>
                </a:lnTo>
                <a:lnTo>
                  <a:pt x="0" y="592835"/>
                </a:lnTo>
                <a:lnTo>
                  <a:pt x="1949195" y="592835"/>
                </a:lnTo>
                <a:lnTo>
                  <a:pt x="194919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3"/>
          <p:cNvSpPr txBox="1"/>
          <p:nvPr/>
        </p:nvSpPr>
        <p:spPr>
          <a:xfrm>
            <a:off x="3352800" y="3230041"/>
            <a:ext cx="1949450" cy="593090"/>
          </a:xfrm>
          <a:prstGeom prst="rect">
            <a:avLst/>
          </a:prstGeom>
          <a:noFill/>
          <a:ln>
            <a:noFill/>
          </a:ln>
        </p:spPr>
        <p:txBody>
          <a:bodyPr anchorCtr="0" anchor="t" bIns="0" lIns="0" spcFirstLastPara="1" rIns="0" wrap="square" tIns="27925">
            <a:spAutoFit/>
          </a:bodyPr>
          <a:lstStyle/>
          <a:p>
            <a:pPr indent="0" lvl="0" marL="92075" marR="0" rtl="0" algn="l">
              <a:lnSpc>
                <a:spcPct val="100000"/>
              </a:lnSpc>
              <a:spcBef>
                <a:spcPts val="0"/>
              </a:spcBef>
              <a:spcAft>
                <a:spcPts val="0"/>
              </a:spcAft>
              <a:buNone/>
            </a:pPr>
            <a:r>
              <a:rPr b="1" lang="en-ID" sz="3000">
                <a:solidFill>
                  <a:srgbClr val="F4EBDF"/>
                </a:solidFill>
                <a:latin typeface="Arial"/>
                <a:ea typeface="Arial"/>
                <a:cs typeface="Arial"/>
                <a:sym typeface="Arial"/>
              </a:rPr>
              <a:t>05</a:t>
            </a:r>
            <a:endParaRPr sz="3000">
              <a:solidFill>
                <a:schemeClr val="dk1"/>
              </a:solidFill>
              <a:latin typeface="Arial"/>
              <a:ea typeface="Arial"/>
              <a:cs typeface="Arial"/>
              <a:sym typeface="Arial"/>
            </a:endParaRPr>
          </a:p>
        </p:txBody>
      </p:sp>
      <p:sp>
        <p:nvSpPr>
          <p:cNvPr id="182" name="Google Shape;182;p3"/>
          <p:cNvSpPr/>
          <p:nvPr/>
        </p:nvSpPr>
        <p:spPr>
          <a:xfrm>
            <a:off x="452628" y="3230041"/>
            <a:ext cx="2327274" cy="593090"/>
          </a:xfrm>
          <a:custGeom>
            <a:rect b="b" l="l" r="r" t="t"/>
            <a:pathLst>
              <a:path extrusionOk="0" h="593089" w="1949450">
                <a:moveTo>
                  <a:pt x="1949196" y="0"/>
                </a:moveTo>
                <a:lnTo>
                  <a:pt x="0" y="0"/>
                </a:lnTo>
                <a:lnTo>
                  <a:pt x="0" y="592835"/>
                </a:lnTo>
                <a:lnTo>
                  <a:pt x="1949196" y="592835"/>
                </a:lnTo>
                <a:lnTo>
                  <a:pt x="194919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3"/>
          <p:cNvSpPr txBox="1"/>
          <p:nvPr/>
        </p:nvSpPr>
        <p:spPr>
          <a:xfrm>
            <a:off x="452628" y="3230041"/>
            <a:ext cx="1949450" cy="593090"/>
          </a:xfrm>
          <a:prstGeom prst="rect">
            <a:avLst/>
          </a:prstGeom>
          <a:noFill/>
          <a:ln>
            <a:noFill/>
          </a:ln>
        </p:spPr>
        <p:txBody>
          <a:bodyPr anchorCtr="0" anchor="t" bIns="0" lIns="0" spcFirstLastPara="1" rIns="0" wrap="square" tIns="27925">
            <a:spAutoFit/>
          </a:bodyPr>
          <a:lstStyle/>
          <a:p>
            <a:pPr indent="0" lvl="0" marL="90805" marR="0" rtl="0" algn="l">
              <a:lnSpc>
                <a:spcPct val="100000"/>
              </a:lnSpc>
              <a:spcBef>
                <a:spcPts val="0"/>
              </a:spcBef>
              <a:spcAft>
                <a:spcPts val="0"/>
              </a:spcAft>
              <a:buNone/>
            </a:pPr>
            <a:r>
              <a:rPr b="1" lang="en-ID" sz="3000">
                <a:solidFill>
                  <a:srgbClr val="F4EBDF"/>
                </a:solidFill>
                <a:latin typeface="Arial"/>
                <a:ea typeface="Arial"/>
                <a:cs typeface="Arial"/>
                <a:sym typeface="Arial"/>
              </a:rPr>
              <a:t>04</a:t>
            </a:r>
            <a:endParaRPr sz="3000">
              <a:solidFill>
                <a:schemeClr val="dk1"/>
              </a:solidFill>
              <a:latin typeface="Arial"/>
              <a:ea typeface="Arial"/>
              <a:cs typeface="Arial"/>
              <a:sym typeface="Arial"/>
            </a:endParaRPr>
          </a:p>
        </p:txBody>
      </p:sp>
      <p:sp>
        <p:nvSpPr>
          <p:cNvPr id="184" name="Google Shape;184;p3"/>
          <p:cNvSpPr txBox="1"/>
          <p:nvPr/>
        </p:nvSpPr>
        <p:spPr>
          <a:xfrm>
            <a:off x="450900" y="2077400"/>
            <a:ext cx="2372400" cy="628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BUSINESS UNDERSTANDING</a:t>
            </a:r>
            <a:endParaRPr sz="2000">
              <a:solidFill>
                <a:schemeClr val="dk1"/>
              </a:solidFill>
              <a:latin typeface="Trebuchet MS"/>
              <a:ea typeface="Trebuchet MS"/>
              <a:cs typeface="Trebuchet MS"/>
              <a:sym typeface="Trebuchet MS"/>
            </a:endParaRPr>
          </a:p>
        </p:txBody>
      </p:sp>
      <p:sp>
        <p:nvSpPr>
          <p:cNvPr id="185" name="Google Shape;185;p3"/>
          <p:cNvSpPr txBox="1"/>
          <p:nvPr/>
        </p:nvSpPr>
        <p:spPr>
          <a:xfrm>
            <a:off x="6327654" y="2071929"/>
            <a:ext cx="2694900" cy="628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DATA </a:t>
            </a:r>
            <a:endParaRPr b="1" sz="2000">
              <a:solidFill>
                <a:srgbClr val="354558"/>
              </a:solidFill>
              <a:latin typeface="Trebuchet MS"/>
              <a:ea typeface="Trebuchet MS"/>
              <a:cs typeface="Trebuchet MS"/>
              <a:sym typeface="Trebuchet MS"/>
            </a:endParaRPr>
          </a:p>
          <a:p>
            <a:pPr indent="0" lvl="0" marL="12700" marR="508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PREPROCESSING</a:t>
            </a:r>
            <a:endParaRPr sz="2000">
              <a:solidFill>
                <a:schemeClr val="dk1"/>
              </a:solidFill>
              <a:latin typeface="Trebuchet MS"/>
              <a:ea typeface="Trebuchet MS"/>
              <a:cs typeface="Trebuchet MS"/>
              <a:sym typeface="Trebuchet MS"/>
            </a:endParaRPr>
          </a:p>
        </p:txBody>
      </p:sp>
      <p:sp>
        <p:nvSpPr>
          <p:cNvPr id="186" name="Google Shape;186;p3"/>
          <p:cNvSpPr txBox="1"/>
          <p:nvPr>
            <p:ph type="title"/>
          </p:nvPr>
        </p:nvSpPr>
        <p:spPr>
          <a:xfrm>
            <a:off x="2581772" y="719450"/>
            <a:ext cx="57864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TABLE OF </a:t>
            </a:r>
            <a:r>
              <a:rPr lang="en-ID"/>
              <a:t>CONTENTS</a:t>
            </a:r>
            <a:endParaRPr/>
          </a:p>
        </p:txBody>
      </p:sp>
      <p:sp>
        <p:nvSpPr>
          <p:cNvPr id="187" name="Google Shape;187;p3"/>
          <p:cNvSpPr txBox="1"/>
          <p:nvPr/>
        </p:nvSpPr>
        <p:spPr>
          <a:xfrm>
            <a:off x="3317884" y="2071929"/>
            <a:ext cx="2019300" cy="628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EXPLORATORY DATA ANALYSIS</a:t>
            </a:r>
            <a:endParaRPr sz="2000">
              <a:solidFill>
                <a:schemeClr val="dk1"/>
              </a:solidFill>
              <a:latin typeface="Trebuchet MS"/>
              <a:ea typeface="Trebuchet MS"/>
              <a:cs typeface="Trebuchet MS"/>
              <a:sym typeface="Trebuchet MS"/>
            </a:endParaRPr>
          </a:p>
        </p:txBody>
      </p:sp>
      <p:sp>
        <p:nvSpPr>
          <p:cNvPr id="188" name="Google Shape;188;p3"/>
          <p:cNvSpPr txBox="1"/>
          <p:nvPr/>
        </p:nvSpPr>
        <p:spPr>
          <a:xfrm>
            <a:off x="3345828" y="3888816"/>
            <a:ext cx="26739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BUSINESS </a:t>
            </a:r>
            <a:r>
              <a:rPr b="1" lang="en-ID" sz="2000">
                <a:solidFill>
                  <a:srgbClr val="354558"/>
                </a:solidFill>
                <a:latin typeface="Trebuchet MS"/>
                <a:ea typeface="Trebuchet MS"/>
                <a:cs typeface="Trebuchet MS"/>
                <a:sym typeface="Trebuchet MS"/>
              </a:rPr>
              <a:t>RECOMMENDATIONS</a:t>
            </a:r>
            <a:endParaRPr sz="2000">
              <a:solidFill>
                <a:schemeClr val="dk1"/>
              </a:solidFill>
              <a:latin typeface="Trebuchet MS"/>
              <a:ea typeface="Trebuchet MS"/>
              <a:cs typeface="Trebuchet MS"/>
              <a:sym typeface="Trebuchet MS"/>
            </a:endParaRPr>
          </a:p>
        </p:txBody>
      </p:sp>
      <p:sp>
        <p:nvSpPr>
          <p:cNvPr id="189" name="Google Shape;189;p3"/>
          <p:cNvSpPr txBox="1"/>
          <p:nvPr/>
        </p:nvSpPr>
        <p:spPr>
          <a:xfrm>
            <a:off x="452628" y="3875709"/>
            <a:ext cx="2519100" cy="6285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2000">
                <a:solidFill>
                  <a:srgbClr val="354558"/>
                </a:solidFill>
                <a:latin typeface="Trebuchet MS"/>
                <a:ea typeface="Trebuchet MS"/>
                <a:cs typeface="Trebuchet MS"/>
                <a:sym typeface="Trebuchet MS"/>
              </a:rPr>
              <a:t>MODELLING &amp; EVALUATION</a:t>
            </a:r>
            <a:endParaRPr sz="2000">
              <a:solidFill>
                <a:schemeClr val="dk1"/>
              </a:solidFill>
              <a:latin typeface="Trebuchet MS"/>
              <a:ea typeface="Trebuchet MS"/>
              <a:cs typeface="Trebuchet MS"/>
              <a:sym typeface="Trebuchet MS"/>
            </a:endParaRPr>
          </a:p>
        </p:txBody>
      </p:sp>
      <p:pic>
        <p:nvPicPr>
          <p:cNvPr id="190" name="Google Shape;190;p3"/>
          <p:cNvPicPr preferRelativeResize="0"/>
          <p:nvPr/>
        </p:nvPicPr>
        <p:blipFill rotWithShape="1">
          <a:blip r:embed="rId3">
            <a:alphaModFix/>
          </a:blip>
          <a:srcRect b="0" l="0" r="0" t="0"/>
          <a:stretch/>
        </p:blipFill>
        <p:spPr>
          <a:xfrm>
            <a:off x="2252934" y="1520114"/>
            <a:ext cx="434340" cy="434339"/>
          </a:xfrm>
          <a:prstGeom prst="rect">
            <a:avLst/>
          </a:prstGeom>
          <a:noFill/>
          <a:ln>
            <a:noFill/>
          </a:ln>
        </p:spPr>
      </p:pic>
      <p:pic>
        <p:nvPicPr>
          <p:cNvPr id="191" name="Google Shape;191;p3"/>
          <p:cNvPicPr preferRelativeResize="0"/>
          <p:nvPr/>
        </p:nvPicPr>
        <p:blipFill rotWithShape="1">
          <a:blip r:embed="rId4">
            <a:alphaModFix/>
          </a:blip>
          <a:srcRect b="0" l="0" r="0" t="0"/>
          <a:stretch/>
        </p:blipFill>
        <p:spPr>
          <a:xfrm>
            <a:off x="8110728" y="1489634"/>
            <a:ext cx="466344" cy="464820"/>
          </a:xfrm>
          <a:prstGeom prst="rect">
            <a:avLst/>
          </a:prstGeom>
          <a:noFill/>
          <a:ln>
            <a:noFill/>
          </a:ln>
        </p:spPr>
      </p:pic>
      <p:pic>
        <p:nvPicPr>
          <p:cNvPr id="192" name="Google Shape;192;p3"/>
          <p:cNvPicPr preferRelativeResize="0"/>
          <p:nvPr/>
        </p:nvPicPr>
        <p:blipFill rotWithShape="1">
          <a:blip r:embed="rId5">
            <a:alphaModFix/>
          </a:blip>
          <a:srcRect b="0" l="0" r="0" t="0"/>
          <a:stretch/>
        </p:blipFill>
        <p:spPr>
          <a:xfrm>
            <a:off x="5181600" y="1549070"/>
            <a:ext cx="376427" cy="376427"/>
          </a:xfrm>
          <a:prstGeom prst="rect">
            <a:avLst/>
          </a:prstGeom>
          <a:noFill/>
          <a:ln>
            <a:noFill/>
          </a:ln>
        </p:spPr>
      </p:pic>
      <p:pic>
        <p:nvPicPr>
          <p:cNvPr id="193" name="Google Shape;193;p3"/>
          <p:cNvPicPr preferRelativeResize="0"/>
          <p:nvPr/>
        </p:nvPicPr>
        <p:blipFill rotWithShape="1">
          <a:blip r:embed="rId6">
            <a:alphaModFix/>
          </a:blip>
          <a:srcRect b="0" l="0" r="0" t="0"/>
          <a:stretch/>
        </p:blipFill>
        <p:spPr>
          <a:xfrm>
            <a:off x="2326317" y="3310813"/>
            <a:ext cx="416051" cy="416052"/>
          </a:xfrm>
          <a:prstGeom prst="rect">
            <a:avLst/>
          </a:prstGeom>
          <a:noFill/>
          <a:ln>
            <a:noFill/>
          </a:ln>
        </p:spPr>
      </p:pic>
      <p:pic>
        <p:nvPicPr>
          <p:cNvPr id="194" name="Google Shape;194;p3"/>
          <p:cNvPicPr preferRelativeResize="0"/>
          <p:nvPr/>
        </p:nvPicPr>
        <p:blipFill rotWithShape="1">
          <a:blip r:embed="rId7">
            <a:alphaModFix/>
          </a:blip>
          <a:srcRect b="0" l="0" r="0" t="0"/>
          <a:stretch/>
        </p:blipFill>
        <p:spPr>
          <a:xfrm>
            <a:off x="5174673" y="3303194"/>
            <a:ext cx="399288" cy="3992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grpSp>
        <p:nvGrpSpPr>
          <p:cNvPr id="892" name="Google Shape;892;p46"/>
          <p:cNvGrpSpPr/>
          <p:nvPr/>
        </p:nvGrpSpPr>
        <p:grpSpPr>
          <a:xfrm>
            <a:off x="0" y="4416583"/>
            <a:ext cx="2873121" cy="723907"/>
            <a:chOff x="0" y="4416583"/>
            <a:chExt cx="2873121" cy="723907"/>
          </a:xfrm>
        </p:grpSpPr>
        <p:sp>
          <p:nvSpPr>
            <p:cNvPr id="893" name="Google Shape;893;p46"/>
            <p:cNvSpPr/>
            <p:nvPr/>
          </p:nvSpPr>
          <p:spPr>
            <a:xfrm>
              <a:off x="0" y="4416583"/>
              <a:ext cx="699770" cy="723900"/>
            </a:xfrm>
            <a:custGeom>
              <a:rect b="b" l="l" r="r" t="t"/>
              <a:pathLst>
                <a:path extrusionOk="0" h="723900" w="699770">
                  <a:moveTo>
                    <a:pt x="0" y="723836"/>
                  </a:moveTo>
                  <a:lnTo>
                    <a:pt x="699554" y="723836"/>
                  </a:lnTo>
                  <a:lnTo>
                    <a:pt x="699554" y="0"/>
                  </a:lnTo>
                  <a:lnTo>
                    <a:pt x="0" y="0"/>
                  </a:lnTo>
                  <a:lnTo>
                    <a:pt x="0" y="72383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46"/>
            <p:cNvSpPr/>
            <p:nvPr/>
          </p:nvSpPr>
          <p:spPr>
            <a:xfrm>
              <a:off x="103631" y="4416590"/>
              <a:ext cx="603885" cy="723900"/>
            </a:xfrm>
            <a:custGeom>
              <a:rect b="b" l="l" r="r" t="t"/>
              <a:pathLst>
                <a:path extrusionOk="0" h="723900" w="603885">
                  <a:moveTo>
                    <a:pt x="603504" y="0"/>
                  </a:moveTo>
                  <a:lnTo>
                    <a:pt x="322884" y="0"/>
                  </a:lnTo>
                  <a:lnTo>
                    <a:pt x="0" y="360451"/>
                  </a:lnTo>
                  <a:lnTo>
                    <a:pt x="323849" y="723829"/>
                  </a:lnTo>
                  <a:lnTo>
                    <a:pt x="603504" y="723829"/>
                  </a:lnTo>
                  <a:lnTo>
                    <a:pt x="603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46"/>
            <p:cNvSpPr/>
            <p:nvPr/>
          </p:nvSpPr>
          <p:spPr>
            <a:xfrm>
              <a:off x="384086" y="4416590"/>
              <a:ext cx="325120" cy="723900"/>
            </a:xfrm>
            <a:custGeom>
              <a:rect b="b" l="l" r="r" t="t"/>
              <a:pathLst>
                <a:path extrusionOk="0" h="723900" w="325120">
                  <a:moveTo>
                    <a:pt x="324573" y="0"/>
                  </a:moveTo>
                  <a:lnTo>
                    <a:pt x="0" y="361416"/>
                  </a:lnTo>
                  <a:lnTo>
                    <a:pt x="324573" y="723829"/>
                  </a:lnTo>
                  <a:lnTo>
                    <a:pt x="324573"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46"/>
            <p:cNvSpPr/>
            <p:nvPr/>
          </p:nvSpPr>
          <p:spPr>
            <a:xfrm>
              <a:off x="699554" y="4416583"/>
              <a:ext cx="723900" cy="723900"/>
            </a:xfrm>
            <a:custGeom>
              <a:rect b="b" l="l" r="r" t="t"/>
              <a:pathLst>
                <a:path extrusionOk="0" h="723900" w="723900">
                  <a:moveTo>
                    <a:pt x="723861" y="0"/>
                  </a:moveTo>
                  <a:lnTo>
                    <a:pt x="0" y="0"/>
                  </a:lnTo>
                  <a:lnTo>
                    <a:pt x="0" y="723836"/>
                  </a:lnTo>
                  <a:lnTo>
                    <a:pt x="723861" y="723836"/>
                  </a:lnTo>
                  <a:lnTo>
                    <a:pt x="72386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46"/>
            <p:cNvSpPr/>
            <p:nvPr/>
          </p:nvSpPr>
          <p:spPr>
            <a:xfrm>
              <a:off x="905256" y="4527803"/>
              <a:ext cx="311150" cy="506095"/>
            </a:xfrm>
            <a:custGeom>
              <a:rect b="b" l="l" r="r" t="t"/>
              <a:pathLst>
                <a:path extrusionOk="0" h="506095" w="311150">
                  <a:moveTo>
                    <a:pt x="310464" y="329184"/>
                  </a:moveTo>
                  <a:lnTo>
                    <a:pt x="303390" y="278663"/>
                  </a:lnTo>
                  <a:lnTo>
                    <a:pt x="281673" y="234734"/>
                  </a:lnTo>
                  <a:lnTo>
                    <a:pt x="247980" y="200075"/>
                  </a:lnTo>
                  <a:lnTo>
                    <a:pt x="205016" y="177342"/>
                  </a:lnTo>
                  <a:lnTo>
                    <a:pt x="155435" y="169164"/>
                  </a:lnTo>
                  <a:lnTo>
                    <a:pt x="105473" y="177342"/>
                  </a:lnTo>
                  <a:lnTo>
                    <a:pt x="62445" y="200075"/>
                  </a:lnTo>
                  <a:lnTo>
                    <a:pt x="28905" y="234734"/>
                  </a:lnTo>
                  <a:lnTo>
                    <a:pt x="7366" y="278663"/>
                  </a:lnTo>
                  <a:lnTo>
                    <a:pt x="406" y="329184"/>
                  </a:lnTo>
                  <a:lnTo>
                    <a:pt x="310464" y="329184"/>
                  </a:lnTo>
                  <a:close/>
                </a:path>
                <a:path extrusionOk="0" h="506095" w="311150">
                  <a:moveTo>
                    <a:pt x="310857" y="505942"/>
                  </a:moveTo>
                  <a:lnTo>
                    <a:pt x="301637" y="458152"/>
                  </a:lnTo>
                  <a:lnTo>
                    <a:pt x="279082" y="416737"/>
                  </a:lnTo>
                  <a:lnTo>
                    <a:pt x="245579" y="384124"/>
                  </a:lnTo>
                  <a:lnTo>
                    <a:pt x="203568" y="362762"/>
                  </a:lnTo>
                  <a:lnTo>
                    <a:pt x="155435" y="355092"/>
                  </a:lnTo>
                  <a:lnTo>
                    <a:pt x="107289" y="362762"/>
                  </a:lnTo>
                  <a:lnTo>
                    <a:pt x="65265" y="384124"/>
                  </a:lnTo>
                  <a:lnTo>
                    <a:pt x="31775" y="416737"/>
                  </a:lnTo>
                  <a:lnTo>
                    <a:pt x="9207" y="458152"/>
                  </a:lnTo>
                  <a:lnTo>
                    <a:pt x="0" y="505942"/>
                  </a:lnTo>
                  <a:lnTo>
                    <a:pt x="310857" y="505942"/>
                  </a:lnTo>
                  <a:close/>
                </a:path>
                <a:path extrusionOk="0" h="506095" w="311150">
                  <a:moveTo>
                    <a:pt x="310857" y="150837"/>
                  </a:moveTo>
                  <a:lnTo>
                    <a:pt x="301637" y="102857"/>
                  </a:lnTo>
                  <a:lnTo>
                    <a:pt x="279082" y="61404"/>
                  </a:lnTo>
                  <a:lnTo>
                    <a:pt x="245579" y="28867"/>
                  </a:lnTo>
                  <a:lnTo>
                    <a:pt x="203568" y="7620"/>
                  </a:lnTo>
                  <a:lnTo>
                    <a:pt x="155435" y="0"/>
                  </a:lnTo>
                  <a:lnTo>
                    <a:pt x="107289" y="7620"/>
                  </a:lnTo>
                  <a:lnTo>
                    <a:pt x="65265" y="28867"/>
                  </a:lnTo>
                  <a:lnTo>
                    <a:pt x="31775" y="61404"/>
                  </a:lnTo>
                  <a:lnTo>
                    <a:pt x="9207" y="102857"/>
                  </a:lnTo>
                  <a:lnTo>
                    <a:pt x="0" y="150837"/>
                  </a:lnTo>
                  <a:lnTo>
                    <a:pt x="310857" y="150837"/>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46"/>
            <p:cNvSpPr/>
            <p:nvPr/>
          </p:nvSpPr>
          <p:spPr>
            <a:xfrm>
              <a:off x="1421891" y="4416583"/>
              <a:ext cx="725805" cy="723900"/>
            </a:xfrm>
            <a:custGeom>
              <a:rect b="b" l="l" r="r" t="t"/>
              <a:pathLst>
                <a:path extrusionOk="0" h="723900" w="725805">
                  <a:moveTo>
                    <a:pt x="725360" y="0"/>
                  </a:moveTo>
                  <a:lnTo>
                    <a:pt x="0" y="0"/>
                  </a:lnTo>
                  <a:lnTo>
                    <a:pt x="0" y="723836"/>
                  </a:lnTo>
                  <a:lnTo>
                    <a:pt x="725360" y="723836"/>
                  </a:lnTo>
                  <a:lnTo>
                    <a:pt x="72536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46"/>
            <p:cNvSpPr/>
            <p:nvPr/>
          </p:nvSpPr>
          <p:spPr>
            <a:xfrm>
              <a:off x="2147316" y="4416590"/>
              <a:ext cx="725805" cy="723900"/>
            </a:xfrm>
            <a:custGeom>
              <a:rect b="b" l="l" r="r" t="t"/>
              <a:pathLst>
                <a:path extrusionOk="0" h="723900" w="725805">
                  <a:moveTo>
                    <a:pt x="362203" y="0"/>
                  </a:moveTo>
                  <a:lnTo>
                    <a:pt x="0" y="0"/>
                  </a:lnTo>
                  <a:lnTo>
                    <a:pt x="0" y="723829"/>
                  </a:lnTo>
                  <a:lnTo>
                    <a:pt x="362203" y="723829"/>
                  </a:lnTo>
                  <a:lnTo>
                    <a:pt x="411449" y="720517"/>
                  </a:lnTo>
                  <a:lnTo>
                    <a:pt x="458694" y="710871"/>
                  </a:lnTo>
                  <a:lnTo>
                    <a:pt x="503503" y="695323"/>
                  </a:lnTo>
                  <a:lnTo>
                    <a:pt x="545441" y="674309"/>
                  </a:lnTo>
                  <a:lnTo>
                    <a:pt x="584074" y="648261"/>
                  </a:lnTo>
                  <a:lnTo>
                    <a:pt x="618966" y="617613"/>
                  </a:lnTo>
                  <a:lnTo>
                    <a:pt x="649683" y="582799"/>
                  </a:lnTo>
                  <a:lnTo>
                    <a:pt x="675790" y="544252"/>
                  </a:lnTo>
                  <a:lnTo>
                    <a:pt x="696852" y="502407"/>
                  </a:lnTo>
                  <a:lnTo>
                    <a:pt x="712435" y="457697"/>
                  </a:lnTo>
                  <a:lnTo>
                    <a:pt x="722104" y="410555"/>
                  </a:lnTo>
                  <a:lnTo>
                    <a:pt x="725423" y="361416"/>
                  </a:lnTo>
                  <a:lnTo>
                    <a:pt x="722104" y="312505"/>
                  </a:lnTo>
                  <a:lnTo>
                    <a:pt x="712435" y="265553"/>
                  </a:lnTo>
                  <a:lnTo>
                    <a:pt x="696852" y="220999"/>
                  </a:lnTo>
                  <a:lnTo>
                    <a:pt x="675790" y="179278"/>
                  </a:lnTo>
                  <a:lnTo>
                    <a:pt x="649683" y="140829"/>
                  </a:lnTo>
                  <a:lnTo>
                    <a:pt x="618966" y="106089"/>
                  </a:lnTo>
                  <a:lnTo>
                    <a:pt x="584074" y="75494"/>
                  </a:lnTo>
                  <a:lnTo>
                    <a:pt x="545441" y="49482"/>
                  </a:lnTo>
                  <a:lnTo>
                    <a:pt x="503503" y="28489"/>
                  </a:lnTo>
                  <a:lnTo>
                    <a:pt x="458694" y="12953"/>
                  </a:lnTo>
                  <a:lnTo>
                    <a:pt x="411449" y="3311"/>
                  </a:lnTo>
                  <a:lnTo>
                    <a:pt x="36220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p46"/>
            <p:cNvSpPr/>
            <p:nvPr/>
          </p:nvSpPr>
          <p:spPr>
            <a:xfrm>
              <a:off x="1422908" y="4416590"/>
              <a:ext cx="724535" cy="723900"/>
            </a:xfrm>
            <a:custGeom>
              <a:rect b="b" l="l" r="r" t="t"/>
              <a:pathLst>
                <a:path extrusionOk="0" h="723900" w="724535">
                  <a:moveTo>
                    <a:pt x="724408" y="0"/>
                  </a:moveTo>
                  <a:lnTo>
                    <a:pt x="676762" y="1539"/>
                  </a:lnTo>
                  <a:lnTo>
                    <a:pt x="629932" y="6092"/>
                  </a:lnTo>
                  <a:lnTo>
                    <a:pt x="584015" y="13566"/>
                  </a:lnTo>
                  <a:lnTo>
                    <a:pt x="539107" y="23863"/>
                  </a:lnTo>
                  <a:lnTo>
                    <a:pt x="495304" y="36889"/>
                  </a:lnTo>
                  <a:lnTo>
                    <a:pt x="452702" y="52550"/>
                  </a:lnTo>
                  <a:lnTo>
                    <a:pt x="411400" y="70748"/>
                  </a:lnTo>
                  <a:lnTo>
                    <a:pt x="371492" y="91390"/>
                  </a:lnTo>
                  <a:lnTo>
                    <a:pt x="333075" y="114380"/>
                  </a:lnTo>
                  <a:lnTo>
                    <a:pt x="296247" y="139623"/>
                  </a:lnTo>
                  <a:lnTo>
                    <a:pt x="261103" y="167023"/>
                  </a:lnTo>
                  <a:lnTo>
                    <a:pt x="227740" y="196485"/>
                  </a:lnTo>
                  <a:lnTo>
                    <a:pt x="196254" y="227915"/>
                  </a:lnTo>
                  <a:lnTo>
                    <a:pt x="166742" y="261216"/>
                  </a:lnTo>
                  <a:lnTo>
                    <a:pt x="139301" y="296294"/>
                  </a:lnTo>
                  <a:lnTo>
                    <a:pt x="114027" y="333053"/>
                  </a:lnTo>
                  <a:lnTo>
                    <a:pt x="91016" y="371398"/>
                  </a:lnTo>
                  <a:lnTo>
                    <a:pt x="70366" y="411234"/>
                  </a:lnTo>
                  <a:lnTo>
                    <a:pt x="52172" y="452466"/>
                  </a:lnTo>
                  <a:lnTo>
                    <a:pt x="36531" y="494998"/>
                  </a:lnTo>
                  <a:lnTo>
                    <a:pt x="23539" y="538735"/>
                  </a:lnTo>
                  <a:lnTo>
                    <a:pt x="13294" y="583582"/>
                  </a:lnTo>
                  <a:lnTo>
                    <a:pt x="5891" y="629443"/>
                  </a:lnTo>
                  <a:lnTo>
                    <a:pt x="1428" y="676224"/>
                  </a:lnTo>
                  <a:lnTo>
                    <a:pt x="0" y="723829"/>
                  </a:lnTo>
                  <a:lnTo>
                    <a:pt x="724408" y="723829"/>
                  </a:lnTo>
                  <a:lnTo>
                    <a:pt x="724408"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46"/>
            <p:cNvSpPr/>
            <p:nvPr/>
          </p:nvSpPr>
          <p:spPr>
            <a:xfrm>
              <a:off x="1972578" y="4604004"/>
              <a:ext cx="349885" cy="349250"/>
            </a:xfrm>
            <a:custGeom>
              <a:rect b="b" l="l" r="r" t="t"/>
              <a:pathLst>
                <a:path extrusionOk="0" h="349250" w="349885">
                  <a:moveTo>
                    <a:pt x="173848" y="0"/>
                  </a:moveTo>
                  <a:lnTo>
                    <a:pt x="131861" y="5116"/>
                  </a:lnTo>
                  <a:lnTo>
                    <a:pt x="75960" y="29962"/>
                  </a:lnTo>
                  <a:lnTo>
                    <a:pt x="42163" y="60113"/>
                  </a:lnTo>
                  <a:lnTo>
                    <a:pt x="17575" y="97475"/>
                  </a:lnTo>
                  <a:lnTo>
                    <a:pt x="3189" y="139885"/>
                  </a:lnTo>
                  <a:lnTo>
                    <a:pt x="0" y="185182"/>
                  </a:lnTo>
                  <a:lnTo>
                    <a:pt x="9002" y="231203"/>
                  </a:lnTo>
                  <a:lnTo>
                    <a:pt x="28688" y="271110"/>
                  </a:lnTo>
                  <a:lnTo>
                    <a:pt x="56945" y="303779"/>
                  </a:lnTo>
                  <a:lnTo>
                    <a:pt x="91920" y="328275"/>
                  </a:lnTo>
                  <a:lnTo>
                    <a:pt x="131760" y="343659"/>
                  </a:lnTo>
                  <a:lnTo>
                    <a:pt x="174610" y="348996"/>
                  </a:lnTo>
                  <a:lnTo>
                    <a:pt x="188576" y="348436"/>
                  </a:lnTo>
                  <a:lnTo>
                    <a:pt x="230617" y="339813"/>
                  </a:lnTo>
                  <a:lnTo>
                    <a:pt x="272692" y="319089"/>
                  </a:lnTo>
                  <a:lnTo>
                    <a:pt x="306653" y="289107"/>
                  </a:lnTo>
                  <a:lnTo>
                    <a:pt x="331455" y="251974"/>
                  </a:lnTo>
                  <a:lnTo>
                    <a:pt x="346056" y="209799"/>
                  </a:lnTo>
                  <a:lnTo>
                    <a:pt x="349409" y="164691"/>
                  </a:lnTo>
                  <a:lnTo>
                    <a:pt x="340472" y="118757"/>
                  </a:lnTo>
                  <a:lnTo>
                    <a:pt x="320717" y="78443"/>
                  </a:lnTo>
                  <a:lnTo>
                    <a:pt x="292281" y="45495"/>
                  </a:lnTo>
                  <a:lnTo>
                    <a:pt x="257061" y="20830"/>
                  </a:lnTo>
                  <a:lnTo>
                    <a:pt x="216951" y="5359"/>
                  </a:lnTo>
                  <a:lnTo>
                    <a:pt x="17384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2" name="Google Shape;902;p46"/>
          <p:cNvGrpSpPr/>
          <p:nvPr/>
        </p:nvGrpSpPr>
        <p:grpSpPr>
          <a:xfrm>
            <a:off x="7219188" y="4419599"/>
            <a:ext cx="1449705" cy="723901"/>
            <a:chOff x="7219188" y="4419599"/>
            <a:chExt cx="1449705" cy="723901"/>
          </a:xfrm>
        </p:grpSpPr>
        <p:sp>
          <p:nvSpPr>
            <p:cNvPr id="903" name="Google Shape;903;p46"/>
            <p:cNvSpPr/>
            <p:nvPr/>
          </p:nvSpPr>
          <p:spPr>
            <a:xfrm>
              <a:off x="7219188" y="4419599"/>
              <a:ext cx="723900" cy="723900"/>
            </a:xfrm>
            <a:custGeom>
              <a:rect b="b" l="l" r="r" t="t"/>
              <a:pathLst>
                <a:path extrusionOk="0" h="723900" w="723900">
                  <a:moveTo>
                    <a:pt x="723836" y="0"/>
                  </a:moveTo>
                  <a:lnTo>
                    <a:pt x="0" y="0"/>
                  </a:lnTo>
                  <a:lnTo>
                    <a:pt x="0" y="723900"/>
                  </a:lnTo>
                  <a:lnTo>
                    <a:pt x="723836" y="723900"/>
                  </a:lnTo>
                  <a:lnTo>
                    <a:pt x="72383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46"/>
            <p:cNvSpPr/>
            <p:nvPr/>
          </p:nvSpPr>
          <p:spPr>
            <a:xfrm>
              <a:off x="7338060" y="4553712"/>
              <a:ext cx="243840" cy="457200"/>
            </a:xfrm>
            <a:custGeom>
              <a:rect b="b" l="l" r="r" t="t"/>
              <a:pathLst>
                <a:path extrusionOk="0" h="457200" w="243840">
                  <a:moveTo>
                    <a:pt x="226949" y="0"/>
                  </a:moveTo>
                  <a:lnTo>
                    <a:pt x="181354" y="4611"/>
                  </a:lnTo>
                  <a:lnTo>
                    <a:pt x="138820" y="17851"/>
                  </a:lnTo>
                  <a:lnTo>
                    <a:pt x="100279" y="38830"/>
                  </a:lnTo>
                  <a:lnTo>
                    <a:pt x="66659" y="66657"/>
                  </a:lnTo>
                  <a:lnTo>
                    <a:pt x="38891" y="100443"/>
                  </a:lnTo>
                  <a:lnTo>
                    <a:pt x="17905" y="139297"/>
                  </a:lnTo>
                  <a:lnTo>
                    <a:pt x="4631" y="182330"/>
                  </a:lnTo>
                  <a:lnTo>
                    <a:pt x="0" y="228650"/>
                  </a:lnTo>
                  <a:lnTo>
                    <a:pt x="4665" y="274852"/>
                  </a:lnTo>
                  <a:lnTo>
                    <a:pt x="18037" y="317815"/>
                  </a:lnTo>
                  <a:lnTo>
                    <a:pt x="39179" y="356640"/>
                  </a:lnTo>
                  <a:lnTo>
                    <a:pt x="67151" y="390426"/>
                  </a:lnTo>
                  <a:lnTo>
                    <a:pt x="101017" y="418272"/>
                  </a:lnTo>
                  <a:lnTo>
                    <a:pt x="139838" y="439277"/>
                  </a:lnTo>
                  <a:lnTo>
                    <a:pt x="182679" y="452540"/>
                  </a:lnTo>
                  <a:lnTo>
                    <a:pt x="228600" y="457161"/>
                  </a:lnTo>
                  <a:lnTo>
                    <a:pt x="233553" y="457161"/>
                  </a:lnTo>
                  <a:lnTo>
                    <a:pt x="243840" y="456679"/>
                  </a:lnTo>
                  <a:lnTo>
                    <a:pt x="243840" y="609"/>
                  </a:lnTo>
                  <a:lnTo>
                    <a:pt x="238125" y="228"/>
                  </a:lnTo>
                  <a:lnTo>
                    <a:pt x="226949"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46"/>
            <p:cNvSpPr/>
            <p:nvPr/>
          </p:nvSpPr>
          <p:spPr>
            <a:xfrm>
              <a:off x="7581900" y="4553712"/>
              <a:ext cx="243840" cy="457200"/>
            </a:xfrm>
            <a:custGeom>
              <a:rect b="b" l="l" r="r" t="t"/>
              <a:pathLst>
                <a:path extrusionOk="0" h="457200" w="243840">
                  <a:moveTo>
                    <a:pt x="16764" y="0"/>
                  </a:moveTo>
                  <a:lnTo>
                    <a:pt x="11175" y="0"/>
                  </a:lnTo>
                  <a:lnTo>
                    <a:pt x="0" y="609"/>
                  </a:lnTo>
                  <a:lnTo>
                    <a:pt x="0" y="456679"/>
                  </a:lnTo>
                  <a:lnTo>
                    <a:pt x="5079" y="457009"/>
                  </a:lnTo>
                  <a:lnTo>
                    <a:pt x="15240" y="457161"/>
                  </a:lnTo>
                  <a:lnTo>
                    <a:pt x="60905" y="452540"/>
                  </a:lnTo>
                  <a:lnTo>
                    <a:pt x="103626" y="439277"/>
                  </a:lnTo>
                  <a:lnTo>
                    <a:pt x="142432" y="418272"/>
                  </a:lnTo>
                  <a:lnTo>
                    <a:pt x="176355" y="390426"/>
                  </a:lnTo>
                  <a:lnTo>
                    <a:pt x="204426" y="356640"/>
                  </a:lnTo>
                  <a:lnTo>
                    <a:pt x="225677" y="317815"/>
                  </a:lnTo>
                  <a:lnTo>
                    <a:pt x="239137" y="274852"/>
                  </a:lnTo>
                  <a:lnTo>
                    <a:pt x="243840" y="228650"/>
                  </a:lnTo>
                  <a:lnTo>
                    <a:pt x="239172" y="182330"/>
                  </a:lnTo>
                  <a:lnTo>
                    <a:pt x="225807" y="139297"/>
                  </a:lnTo>
                  <a:lnTo>
                    <a:pt x="204707" y="100443"/>
                  </a:lnTo>
                  <a:lnTo>
                    <a:pt x="176831" y="66657"/>
                  </a:lnTo>
                  <a:lnTo>
                    <a:pt x="143139" y="38830"/>
                  </a:lnTo>
                  <a:lnTo>
                    <a:pt x="104590" y="17851"/>
                  </a:lnTo>
                  <a:lnTo>
                    <a:pt x="62145" y="4611"/>
                  </a:lnTo>
                  <a:lnTo>
                    <a:pt x="167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46"/>
            <p:cNvSpPr/>
            <p:nvPr/>
          </p:nvSpPr>
          <p:spPr>
            <a:xfrm>
              <a:off x="7943088" y="4419599"/>
              <a:ext cx="725805" cy="723900"/>
            </a:xfrm>
            <a:custGeom>
              <a:rect b="b" l="l" r="r" t="t"/>
              <a:pathLst>
                <a:path extrusionOk="0" h="723900" w="725804">
                  <a:moveTo>
                    <a:pt x="725385" y="0"/>
                  </a:moveTo>
                  <a:lnTo>
                    <a:pt x="0" y="0"/>
                  </a:lnTo>
                  <a:lnTo>
                    <a:pt x="0" y="723900"/>
                  </a:lnTo>
                  <a:lnTo>
                    <a:pt x="725385" y="723900"/>
                  </a:lnTo>
                  <a:lnTo>
                    <a:pt x="725385"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46"/>
            <p:cNvSpPr/>
            <p:nvPr/>
          </p:nvSpPr>
          <p:spPr>
            <a:xfrm>
              <a:off x="7943088" y="4419600"/>
              <a:ext cx="725805" cy="723900"/>
            </a:xfrm>
            <a:custGeom>
              <a:rect b="b" l="l" r="r" t="t"/>
              <a:pathLst>
                <a:path extrusionOk="0" h="723900" w="725804">
                  <a:moveTo>
                    <a:pt x="363219" y="0"/>
                  </a:moveTo>
                  <a:lnTo>
                    <a:pt x="0" y="0"/>
                  </a:lnTo>
                  <a:lnTo>
                    <a:pt x="0" y="723899"/>
                  </a:lnTo>
                  <a:lnTo>
                    <a:pt x="363219" y="723899"/>
                  </a:lnTo>
                  <a:lnTo>
                    <a:pt x="412445" y="720605"/>
                  </a:lnTo>
                  <a:lnTo>
                    <a:pt x="459635" y="711009"/>
                  </a:lnTo>
                  <a:lnTo>
                    <a:pt x="504360" y="695538"/>
                  </a:lnTo>
                  <a:lnTo>
                    <a:pt x="546194" y="674619"/>
                  </a:lnTo>
                  <a:lnTo>
                    <a:pt x="584707" y="648679"/>
                  </a:lnTo>
                  <a:lnTo>
                    <a:pt x="619474" y="618146"/>
                  </a:lnTo>
                  <a:lnTo>
                    <a:pt x="650065" y="583448"/>
                  </a:lnTo>
                  <a:lnTo>
                    <a:pt x="676053" y="545012"/>
                  </a:lnTo>
                  <a:lnTo>
                    <a:pt x="697011" y="503265"/>
                  </a:lnTo>
                  <a:lnTo>
                    <a:pt x="712511" y="458634"/>
                  </a:lnTo>
                  <a:lnTo>
                    <a:pt x="722124" y="411547"/>
                  </a:lnTo>
                  <a:lnTo>
                    <a:pt x="725423" y="362432"/>
                  </a:lnTo>
                  <a:lnTo>
                    <a:pt x="722124" y="313298"/>
                  </a:lnTo>
                  <a:lnTo>
                    <a:pt x="712511" y="266159"/>
                  </a:lnTo>
                  <a:lnTo>
                    <a:pt x="697011" y="221449"/>
                  </a:lnTo>
                  <a:lnTo>
                    <a:pt x="676053" y="179602"/>
                  </a:lnTo>
                  <a:lnTo>
                    <a:pt x="650065" y="141053"/>
                  </a:lnTo>
                  <a:lnTo>
                    <a:pt x="619474" y="106235"/>
                  </a:lnTo>
                  <a:lnTo>
                    <a:pt x="584707" y="75583"/>
                  </a:lnTo>
                  <a:lnTo>
                    <a:pt x="546194" y="49530"/>
                  </a:lnTo>
                  <a:lnTo>
                    <a:pt x="504360" y="28512"/>
                  </a:lnTo>
                  <a:lnTo>
                    <a:pt x="459635" y="12961"/>
                  </a:lnTo>
                  <a:lnTo>
                    <a:pt x="412445" y="3312"/>
                  </a:lnTo>
                  <a:lnTo>
                    <a:pt x="36321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46"/>
            <p:cNvSpPr/>
            <p:nvPr/>
          </p:nvSpPr>
          <p:spPr>
            <a:xfrm>
              <a:off x="8128380" y="4604004"/>
              <a:ext cx="353695" cy="355600"/>
            </a:xfrm>
            <a:custGeom>
              <a:rect b="b" l="l" r="r" t="t"/>
              <a:pathLst>
                <a:path extrusionOk="0" h="355600" w="353695">
                  <a:moveTo>
                    <a:pt x="176149" y="0"/>
                  </a:moveTo>
                  <a:lnTo>
                    <a:pt x="169164" y="0"/>
                  </a:lnTo>
                  <a:lnTo>
                    <a:pt x="162051" y="419"/>
                  </a:lnTo>
                  <a:lnTo>
                    <a:pt x="108999" y="13523"/>
                  </a:lnTo>
                  <a:lnTo>
                    <a:pt x="69059" y="36567"/>
                  </a:lnTo>
                  <a:lnTo>
                    <a:pt x="36718" y="68521"/>
                  </a:lnTo>
                  <a:lnTo>
                    <a:pt x="13447" y="107518"/>
                  </a:lnTo>
                  <a:lnTo>
                    <a:pt x="717" y="151692"/>
                  </a:lnTo>
                  <a:lnTo>
                    <a:pt x="0" y="199174"/>
                  </a:lnTo>
                  <a:lnTo>
                    <a:pt x="11024" y="241948"/>
                  </a:lnTo>
                  <a:lnTo>
                    <a:pt x="31425" y="279565"/>
                  </a:lnTo>
                  <a:lnTo>
                    <a:pt x="59721" y="310856"/>
                  </a:lnTo>
                  <a:lnTo>
                    <a:pt x="94431" y="334652"/>
                  </a:lnTo>
                  <a:lnTo>
                    <a:pt x="134073" y="349787"/>
                  </a:lnTo>
                  <a:lnTo>
                    <a:pt x="177165" y="355092"/>
                  </a:lnTo>
                  <a:lnTo>
                    <a:pt x="184150" y="355092"/>
                  </a:lnTo>
                  <a:lnTo>
                    <a:pt x="244314" y="341905"/>
                  </a:lnTo>
                  <a:lnTo>
                    <a:pt x="284254" y="318959"/>
                  </a:lnTo>
                  <a:lnTo>
                    <a:pt x="316595" y="286942"/>
                  </a:lnTo>
                  <a:lnTo>
                    <a:pt x="339866" y="247799"/>
                  </a:lnTo>
                  <a:lnTo>
                    <a:pt x="352596" y="203475"/>
                  </a:lnTo>
                  <a:lnTo>
                    <a:pt x="353314" y="155917"/>
                  </a:lnTo>
                  <a:lnTo>
                    <a:pt x="342333" y="113143"/>
                  </a:lnTo>
                  <a:lnTo>
                    <a:pt x="321945" y="75526"/>
                  </a:lnTo>
                  <a:lnTo>
                    <a:pt x="293639" y="44235"/>
                  </a:lnTo>
                  <a:lnTo>
                    <a:pt x="258910" y="20439"/>
                  </a:lnTo>
                  <a:lnTo>
                    <a:pt x="219249" y="5304"/>
                  </a:lnTo>
                  <a:lnTo>
                    <a:pt x="17614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9" name="Google Shape;909;p46"/>
            <p:cNvPicPr preferRelativeResize="0"/>
            <p:nvPr/>
          </p:nvPicPr>
          <p:blipFill rotWithShape="1">
            <a:blip r:embed="rId3">
              <a:alphaModFix/>
            </a:blip>
            <a:srcRect b="0" l="0" r="0" t="0"/>
            <a:stretch/>
          </p:blipFill>
          <p:spPr>
            <a:xfrm>
              <a:off x="8229854" y="4704626"/>
              <a:ext cx="151892" cy="152323"/>
            </a:xfrm>
            <a:prstGeom prst="rect">
              <a:avLst/>
            </a:prstGeom>
            <a:noFill/>
            <a:ln>
              <a:noFill/>
            </a:ln>
          </p:spPr>
        </p:pic>
      </p:grpSp>
      <p:grpSp>
        <p:nvGrpSpPr>
          <p:cNvPr id="910" name="Google Shape;910;p46"/>
          <p:cNvGrpSpPr/>
          <p:nvPr/>
        </p:nvGrpSpPr>
        <p:grpSpPr>
          <a:xfrm>
            <a:off x="2872739" y="4416583"/>
            <a:ext cx="2171700" cy="725805"/>
            <a:chOff x="2872739" y="4416583"/>
            <a:chExt cx="2171700" cy="725805"/>
          </a:xfrm>
        </p:grpSpPr>
        <p:sp>
          <p:nvSpPr>
            <p:cNvPr id="911" name="Google Shape;911;p46"/>
            <p:cNvSpPr/>
            <p:nvPr/>
          </p:nvSpPr>
          <p:spPr>
            <a:xfrm>
              <a:off x="3596639" y="4416583"/>
              <a:ext cx="723900" cy="725805"/>
            </a:xfrm>
            <a:custGeom>
              <a:rect b="b" l="l" r="r" t="t"/>
              <a:pathLst>
                <a:path extrusionOk="0" h="725804" w="723900">
                  <a:moveTo>
                    <a:pt x="723900" y="0"/>
                  </a:moveTo>
                  <a:lnTo>
                    <a:pt x="0" y="0"/>
                  </a:lnTo>
                  <a:lnTo>
                    <a:pt x="0" y="725360"/>
                  </a:lnTo>
                  <a:lnTo>
                    <a:pt x="723900" y="725360"/>
                  </a:lnTo>
                  <a:lnTo>
                    <a:pt x="7239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46"/>
            <p:cNvSpPr/>
            <p:nvPr/>
          </p:nvSpPr>
          <p:spPr>
            <a:xfrm>
              <a:off x="2872739" y="4416583"/>
              <a:ext cx="723900" cy="725805"/>
            </a:xfrm>
            <a:custGeom>
              <a:rect b="b" l="l" r="r" t="t"/>
              <a:pathLst>
                <a:path extrusionOk="0" h="725804" w="723900">
                  <a:moveTo>
                    <a:pt x="723836" y="0"/>
                  </a:moveTo>
                  <a:lnTo>
                    <a:pt x="0" y="0"/>
                  </a:lnTo>
                  <a:lnTo>
                    <a:pt x="0" y="725360"/>
                  </a:lnTo>
                  <a:lnTo>
                    <a:pt x="723836" y="725360"/>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46"/>
            <p:cNvSpPr/>
            <p:nvPr/>
          </p:nvSpPr>
          <p:spPr>
            <a:xfrm>
              <a:off x="3100069" y="4636046"/>
              <a:ext cx="993140" cy="506095"/>
            </a:xfrm>
            <a:custGeom>
              <a:rect b="b" l="l" r="r" t="t"/>
              <a:pathLst>
                <a:path extrusionOk="0" h="506095" w="993139">
                  <a:moveTo>
                    <a:pt x="496569" y="0"/>
                  </a:moveTo>
                  <a:lnTo>
                    <a:pt x="448251" y="2334"/>
                  </a:lnTo>
                  <a:lnTo>
                    <a:pt x="401245" y="9191"/>
                  </a:lnTo>
                  <a:lnTo>
                    <a:pt x="355767" y="20352"/>
                  </a:lnTo>
                  <a:lnTo>
                    <a:pt x="312031" y="35598"/>
                  </a:lnTo>
                  <a:lnTo>
                    <a:pt x="270253" y="54710"/>
                  </a:lnTo>
                  <a:lnTo>
                    <a:pt x="230648" y="77469"/>
                  </a:lnTo>
                  <a:lnTo>
                    <a:pt x="193432" y="103656"/>
                  </a:lnTo>
                  <a:lnTo>
                    <a:pt x="158820" y="133052"/>
                  </a:lnTo>
                  <a:lnTo>
                    <a:pt x="127026" y="165439"/>
                  </a:lnTo>
                  <a:lnTo>
                    <a:pt x="98267" y="200596"/>
                  </a:lnTo>
                  <a:lnTo>
                    <a:pt x="72758" y="238306"/>
                  </a:lnTo>
                  <a:lnTo>
                    <a:pt x="50713" y="278348"/>
                  </a:lnTo>
                  <a:lnTo>
                    <a:pt x="32349" y="320505"/>
                  </a:lnTo>
                  <a:lnTo>
                    <a:pt x="17880" y="364558"/>
                  </a:lnTo>
                  <a:lnTo>
                    <a:pt x="7522" y="410286"/>
                  </a:lnTo>
                  <a:lnTo>
                    <a:pt x="1490" y="457472"/>
                  </a:lnTo>
                  <a:lnTo>
                    <a:pt x="0" y="505897"/>
                  </a:lnTo>
                  <a:lnTo>
                    <a:pt x="229107" y="505897"/>
                  </a:lnTo>
                  <a:lnTo>
                    <a:pt x="233434" y="457882"/>
                  </a:lnTo>
                  <a:lnTo>
                    <a:pt x="245901" y="412633"/>
                  </a:lnTo>
                  <a:lnTo>
                    <a:pt x="265740" y="370922"/>
                  </a:lnTo>
                  <a:lnTo>
                    <a:pt x="292183" y="333516"/>
                  </a:lnTo>
                  <a:lnTo>
                    <a:pt x="324462" y="301186"/>
                  </a:lnTo>
                  <a:lnTo>
                    <a:pt x="361808" y="274701"/>
                  </a:lnTo>
                  <a:lnTo>
                    <a:pt x="403454" y="254830"/>
                  </a:lnTo>
                  <a:lnTo>
                    <a:pt x="448630" y="242343"/>
                  </a:lnTo>
                  <a:lnTo>
                    <a:pt x="496569" y="238010"/>
                  </a:lnTo>
                  <a:lnTo>
                    <a:pt x="544512" y="242343"/>
                  </a:lnTo>
                  <a:lnTo>
                    <a:pt x="589624" y="254830"/>
                  </a:lnTo>
                  <a:lnTo>
                    <a:pt x="631157" y="274701"/>
                  </a:lnTo>
                  <a:lnTo>
                    <a:pt x="668359" y="301186"/>
                  </a:lnTo>
                  <a:lnTo>
                    <a:pt x="700479" y="333516"/>
                  </a:lnTo>
                  <a:lnTo>
                    <a:pt x="726769" y="370922"/>
                  </a:lnTo>
                  <a:lnTo>
                    <a:pt x="746476" y="412633"/>
                  </a:lnTo>
                  <a:lnTo>
                    <a:pt x="758851" y="457882"/>
                  </a:lnTo>
                  <a:lnTo>
                    <a:pt x="763143" y="505897"/>
                  </a:lnTo>
                  <a:lnTo>
                    <a:pt x="993140" y="505897"/>
                  </a:lnTo>
                  <a:lnTo>
                    <a:pt x="991649" y="457472"/>
                  </a:lnTo>
                  <a:lnTo>
                    <a:pt x="985617" y="410286"/>
                  </a:lnTo>
                  <a:lnTo>
                    <a:pt x="975259" y="364558"/>
                  </a:lnTo>
                  <a:lnTo>
                    <a:pt x="960790" y="320505"/>
                  </a:lnTo>
                  <a:lnTo>
                    <a:pt x="942426" y="278348"/>
                  </a:lnTo>
                  <a:lnTo>
                    <a:pt x="920381" y="238306"/>
                  </a:lnTo>
                  <a:lnTo>
                    <a:pt x="894872" y="200596"/>
                  </a:lnTo>
                  <a:lnTo>
                    <a:pt x="866113" y="165439"/>
                  </a:lnTo>
                  <a:lnTo>
                    <a:pt x="834319" y="133052"/>
                  </a:lnTo>
                  <a:lnTo>
                    <a:pt x="799707" y="103656"/>
                  </a:lnTo>
                  <a:lnTo>
                    <a:pt x="762491" y="77469"/>
                  </a:lnTo>
                  <a:lnTo>
                    <a:pt x="722886" y="54710"/>
                  </a:lnTo>
                  <a:lnTo>
                    <a:pt x="681108" y="35598"/>
                  </a:lnTo>
                  <a:lnTo>
                    <a:pt x="637372" y="20352"/>
                  </a:lnTo>
                  <a:lnTo>
                    <a:pt x="591894" y="9191"/>
                  </a:lnTo>
                  <a:lnTo>
                    <a:pt x="544888" y="2334"/>
                  </a:lnTo>
                  <a:lnTo>
                    <a:pt x="49656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46"/>
            <p:cNvSpPr/>
            <p:nvPr/>
          </p:nvSpPr>
          <p:spPr>
            <a:xfrm>
              <a:off x="3313176" y="4643628"/>
              <a:ext cx="780415" cy="498475"/>
            </a:xfrm>
            <a:custGeom>
              <a:rect b="b" l="l" r="r" t="t"/>
              <a:pathLst>
                <a:path extrusionOk="0" h="498475" w="780414">
                  <a:moveTo>
                    <a:pt x="566928" y="498322"/>
                  </a:moveTo>
                  <a:lnTo>
                    <a:pt x="563206" y="452081"/>
                  </a:lnTo>
                  <a:lnTo>
                    <a:pt x="552475" y="408228"/>
                  </a:lnTo>
                  <a:lnTo>
                    <a:pt x="535292" y="367347"/>
                  </a:lnTo>
                  <a:lnTo>
                    <a:pt x="512241" y="330009"/>
                  </a:lnTo>
                  <a:lnTo>
                    <a:pt x="483908" y="296824"/>
                  </a:lnTo>
                  <a:lnTo>
                    <a:pt x="450888" y="268351"/>
                  </a:lnTo>
                  <a:lnTo>
                    <a:pt x="413740" y="245186"/>
                  </a:lnTo>
                  <a:lnTo>
                    <a:pt x="373062" y="227926"/>
                  </a:lnTo>
                  <a:lnTo>
                    <a:pt x="329450" y="217131"/>
                  </a:lnTo>
                  <a:lnTo>
                    <a:pt x="283464" y="213398"/>
                  </a:lnTo>
                  <a:lnTo>
                    <a:pt x="237464" y="217131"/>
                  </a:lnTo>
                  <a:lnTo>
                    <a:pt x="193852" y="227926"/>
                  </a:lnTo>
                  <a:lnTo>
                    <a:pt x="153174" y="245186"/>
                  </a:lnTo>
                  <a:lnTo>
                    <a:pt x="116027" y="268351"/>
                  </a:lnTo>
                  <a:lnTo>
                    <a:pt x="83007" y="296824"/>
                  </a:lnTo>
                  <a:lnTo>
                    <a:pt x="54673" y="330009"/>
                  </a:lnTo>
                  <a:lnTo>
                    <a:pt x="31623" y="367347"/>
                  </a:lnTo>
                  <a:lnTo>
                    <a:pt x="14439" y="408228"/>
                  </a:lnTo>
                  <a:lnTo>
                    <a:pt x="3708" y="452081"/>
                  </a:lnTo>
                  <a:lnTo>
                    <a:pt x="0" y="498322"/>
                  </a:lnTo>
                  <a:lnTo>
                    <a:pt x="131572" y="498322"/>
                  </a:lnTo>
                  <a:lnTo>
                    <a:pt x="138074" y="448932"/>
                  </a:lnTo>
                  <a:lnTo>
                    <a:pt x="159169" y="405765"/>
                  </a:lnTo>
                  <a:lnTo>
                    <a:pt x="192214" y="371538"/>
                  </a:lnTo>
                  <a:lnTo>
                    <a:pt x="234518" y="348996"/>
                  </a:lnTo>
                  <a:lnTo>
                    <a:pt x="283464" y="340868"/>
                  </a:lnTo>
                  <a:lnTo>
                    <a:pt x="332346" y="348996"/>
                  </a:lnTo>
                  <a:lnTo>
                    <a:pt x="374650" y="371538"/>
                  </a:lnTo>
                  <a:lnTo>
                    <a:pt x="407682" y="405765"/>
                  </a:lnTo>
                  <a:lnTo>
                    <a:pt x="428764" y="448932"/>
                  </a:lnTo>
                  <a:lnTo>
                    <a:pt x="435229" y="498322"/>
                  </a:lnTo>
                  <a:lnTo>
                    <a:pt x="566928" y="498322"/>
                  </a:lnTo>
                  <a:close/>
                </a:path>
                <a:path extrusionOk="0" h="498475" w="780414">
                  <a:moveTo>
                    <a:pt x="780288" y="135166"/>
                  </a:moveTo>
                  <a:lnTo>
                    <a:pt x="773404" y="92570"/>
                  </a:lnTo>
                  <a:lnTo>
                    <a:pt x="754278" y="55486"/>
                  </a:lnTo>
                  <a:lnTo>
                    <a:pt x="725144" y="26174"/>
                  </a:lnTo>
                  <a:lnTo>
                    <a:pt x="688276" y="6921"/>
                  </a:lnTo>
                  <a:lnTo>
                    <a:pt x="645922" y="0"/>
                  </a:lnTo>
                  <a:lnTo>
                    <a:pt x="603059" y="6921"/>
                  </a:lnTo>
                  <a:lnTo>
                    <a:pt x="565886" y="26174"/>
                  </a:lnTo>
                  <a:lnTo>
                    <a:pt x="536613" y="55486"/>
                  </a:lnTo>
                  <a:lnTo>
                    <a:pt x="517423" y="92570"/>
                  </a:lnTo>
                  <a:lnTo>
                    <a:pt x="510540" y="135166"/>
                  </a:lnTo>
                  <a:lnTo>
                    <a:pt x="517423" y="178231"/>
                  </a:lnTo>
                  <a:lnTo>
                    <a:pt x="536613" y="215595"/>
                  </a:lnTo>
                  <a:lnTo>
                    <a:pt x="565886" y="245046"/>
                  </a:lnTo>
                  <a:lnTo>
                    <a:pt x="603059" y="264350"/>
                  </a:lnTo>
                  <a:lnTo>
                    <a:pt x="645922" y="271272"/>
                  </a:lnTo>
                  <a:lnTo>
                    <a:pt x="688276" y="264350"/>
                  </a:lnTo>
                  <a:lnTo>
                    <a:pt x="725144" y="245046"/>
                  </a:lnTo>
                  <a:lnTo>
                    <a:pt x="754265" y="215595"/>
                  </a:lnTo>
                  <a:lnTo>
                    <a:pt x="773404" y="178231"/>
                  </a:lnTo>
                  <a:lnTo>
                    <a:pt x="780288" y="135166"/>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46"/>
            <p:cNvSpPr/>
            <p:nvPr/>
          </p:nvSpPr>
          <p:spPr>
            <a:xfrm>
              <a:off x="4320539" y="4416583"/>
              <a:ext cx="723900" cy="725805"/>
            </a:xfrm>
            <a:custGeom>
              <a:rect b="b" l="l" r="r" t="t"/>
              <a:pathLst>
                <a:path extrusionOk="0" h="725804" w="723900">
                  <a:moveTo>
                    <a:pt x="723836" y="0"/>
                  </a:moveTo>
                  <a:lnTo>
                    <a:pt x="0" y="0"/>
                  </a:lnTo>
                  <a:lnTo>
                    <a:pt x="0" y="725360"/>
                  </a:lnTo>
                  <a:lnTo>
                    <a:pt x="723836" y="725360"/>
                  </a:lnTo>
                  <a:lnTo>
                    <a:pt x="72383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46"/>
            <p:cNvSpPr/>
            <p:nvPr/>
          </p:nvSpPr>
          <p:spPr>
            <a:xfrm>
              <a:off x="4408931" y="4504974"/>
              <a:ext cx="547370" cy="548640"/>
            </a:xfrm>
            <a:custGeom>
              <a:rect b="b" l="l" r="r" t="t"/>
              <a:pathLst>
                <a:path extrusionOk="0" h="548639" w="547370">
                  <a:moveTo>
                    <a:pt x="547077" y="0"/>
                  </a:moveTo>
                  <a:lnTo>
                    <a:pt x="0" y="0"/>
                  </a:lnTo>
                  <a:lnTo>
                    <a:pt x="0" y="548576"/>
                  </a:lnTo>
                  <a:lnTo>
                    <a:pt x="547077" y="548576"/>
                  </a:lnTo>
                  <a:lnTo>
                    <a:pt x="54707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46"/>
            <p:cNvSpPr/>
            <p:nvPr/>
          </p:nvSpPr>
          <p:spPr>
            <a:xfrm>
              <a:off x="4340351" y="4434878"/>
              <a:ext cx="685800" cy="688975"/>
            </a:xfrm>
            <a:custGeom>
              <a:rect b="b" l="l" r="r" t="t"/>
              <a:pathLst>
                <a:path extrusionOk="0" h="688975" w="685800">
                  <a:moveTo>
                    <a:pt x="342900" y="0"/>
                  </a:moveTo>
                  <a:lnTo>
                    <a:pt x="0" y="343916"/>
                  </a:lnTo>
                  <a:lnTo>
                    <a:pt x="342900" y="688776"/>
                  </a:lnTo>
                  <a:lnTo>
                    <a:pt x="685800" y="343916"/>
                  </a:lnTo>
                  <a:lnTo>
                    <a:pt x="342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46"/>
            <p:cNvSpPr/>
            <p:nvPr/>
          </p:nvSpPr>
          <p:spPr>
            <a:xfrm>
              <a:off x="4486655" y="4582668"/>
              <a:ext cx="393700" cy="393700"/>
            </a:xfrm>
            <a:custGeom>
              <a:rect b="b" l="l" r="r" t="t"/>
              <a:pathLst>
                <a:path extrusionOk="0" h="393700" w="393700">
                  <a:moveTo>
                    <a:pt x="197104" y="0"/>
                  </a:moveTo>
                  <a:lnTo>
                    <a:pt x="0" y="196126"/>
                  </a:lnTo>
                  <a:lnTo>
                    <a:pt x="197104" y="393191"/>
                  </a:lnTo>
                  <a:lnTo>
                    <a:pt x="393192" y="196126"/>
                  </a:lnTo>
                  <a:lnTo>
                    <a:pt x="1971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9" name="Google Shape;919;p46"/>
            <p:cNvPicPr preferRelativeResize="0"/>
            <p:nvPr/>
          </p:nvPicPr>
          <p:blipFill rotWithShape="1">
            <a:blip r:embed="rId4">
              <a:alphaModFix/>
            </a:blip>
            <a:srcRect b="0" l="0" r="0" t="0"/>
            <a:stretch/>
          </p:blipFill>
          <p:spPr>
            <a:xfrm>
              <a:off x="4631435" y="4727448"/>
              <a:ext cx="102681" cy="103631"/>
            </a:xfrm>
            <a:prstGeom prst="rect">
              <a:avLst/>
            </a:prstGeom>
            <a:noFill/>
            <a:ln>
              <a:noFill/>
            </a:ln>
          </p:spPr>
        </p:pic>
      </p:grpSp>
      <p:grpSp>
        <p:nvGrpSpPr>
          <p:cNvPr id="920" name="Google Shape;920;p46"/>
          <p:cNvGrpSpPr/>
          <p:nvPr/>
        </p:nvGrpSpPr>
        <p:grpSpPr>
          <a:xfrm>
            <a:off x="5036820" y="4416589"/>
            <a:ext cx="2182368" cy="725806"/>
            <a:chOff x="5036820" y="4416589"/>
            <a:chExt cx="2182368" cy="725806"/>
          </a:xfrm>
        </p:grpSpPr>
        <p:sp>
          <p:nvSpPr>
            <p:cNvPr id="921" name="Google Shape;921;p46"/>
            <p:cNvSpPr/>
            <p:nvPr/>
          </p:nvSpPr>
          <p:spPr>
            <a:xfrm>
              <a:off x="5769864" y="4416589"/>
              <a:ext cx="723900" cy="725805"/>
            </a:xfrm>
            <a:custGeom>
              <a:rect b="b" l="l" r="r" t="t"/>
              <a:pathLst>
                <a:path extrusionOk="0" h="725804" w="723900">
                  <a:moveTo>
                    <a:pt x="723900" y="0"/>
                  </a:moveTo>
                  <a:lnTo>
                    <a:pt x="0" y="0"/>
                  </a:lnTo>
                  <a:lnTo>
                    <a:pt x="0" y="725385"/>
                  </a:lnTo>
                  <a:lnTo>
                    <a:pt x="723900" y="725385"/>
                  </a:lnTo>
                  <a:lnTo>
                    <a:pt x="7239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46"/>
            <p:cNvSpPr/>
            <p:nvPr/>
          </p:nvSpPr>
          <p:spPr>
            <a:xfrm>
              <a:off x="5760720" y="4416590"/>
              <a:ext cx="378460" cy="725805"/>
            </a:xfrm>
            <a:custGeom>
              <a:rect b="b" l="l" r="r" t="t"/>
              <a:pathLst>
                <a:path extrusionOk="0" h="725804" w="378460">
                  <a:moveTo>
                    <a:pt x="6857" y="0"/>
                  </a:moveTo>
                  <a:lnTo>
                    <a:pt x="0" y="0"/>
                  </a:lnTo>
                  <a:lnTo>
                    <a:pt x="0" y="725385"/>
                  </a:lnTo>
                  <a:lnTo>
                    <a:pt x="6857" y="725385"/>
                  </a:lnTo>
                  <a:lnTo>
                    <a:pt x="53362" y="722552"/>
                  </a:lnTo>
                  <a:lnTo>
                    <a:pt x="98156" y="714282"/>
                  </a:lnTo>
                  <a:lnTo>
                    <a:pt x="140889" y="700916"/>
                  </a:lnTo>
                  <a:lnTo>
                    <a:pt x="181211" y="682796"/>
                  </a:lnTo>
                  <a:lnTo>
                    <a:pt x="218773" y="660263"/>
                  </a:lnTo>
                  <a:lnTo>
                    <a:pt x="253225" y="633661"/>
                  </a:lnTo>
                  <a:lnTo>
                    <a:pt x="284218" y="603330"/>
                  </a:lnTo>
                  <a:lnTo>
                    <a:pt x="311402" y="569613"/>
                  </a:lnTo>
                  <a:lnTo>
                    <a:pt x="334428" y="532850"/>
                  </a:lnTo>
                  <a:lnTo>
                    <a:pt x="352945" y="493385"/>
                  </a:lnTo>
                  <a:lnTo>
                    <a:pt x="366604" y="451559"/>
                  </a:lnTo>
                  <a:lnTo>
                    <a:pt x="375056" y="407714"/>
                  </a:lnTo>
                  <a:lnTo>
                    <a:pt x="377951" y="362191"/>
                  </a:lnTo>
                  <a:lnTo>
                    <a:pt x="375056" y="316882"/>
                  </a:lnTo>
                  <a:lnTo>
                    <a:pt x="366604" y="273218"/>
                  </a:lnTo>
                  <a:lnTo>
                    <a:pt x="352945" y="231543"/>
                  </a:lnTo>
                  <a:lnTo>
                    <a:pt x="334428" y="192202"/>
                  </a:lnTo>
                  <a:lnTo>
                    <a:pt x="311402" y="155538"/>
                  </a:lnTo>
                  <a:lnTo>
                    <a:pt x="284218" y="121898"/>
                  </a:lnTo>
                  <a:lnTo>
                    <a:pt x="253225" y="91625"/>
                  </a:lnTo>
                  <a:lnTo>
                    <a:pt x="218773" y="65064"/>
                  </a:lnTo>
                  <a:lnTo>
                    <a:pt x="181211" y="42560"/>
                  </a:lnTo>
                  <a:lnTo>
                    <a:pt x="140889" y="24457"/>
                  </a:lnTo>
                  <a:lnTo>
                    <a:pt x="98156" y="11099"/>
                  </a:lnTo>
                  <a:lnTo>
                    <a:pt x="53362" y="2832"/>
                  </a:lnTo>
                  <a:lnTo>
                    <a:pt x="6857"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46"/>
            <p:cNvSpPr/>
            <p:nvPr/>
          </p:nvSpPr>
          <p:spPr>
            <a:xfrm>
              <a:off x="5038344" y="4416589"/>
              <a:ext cx="722630" cy="725805"/>
            </a:xfrm>
            <a:custGeom>
              <a:rect b="b" l="l" r="r" t="t"/>
              <a:pathLst>
                <a:path extrusionOk="0" h="725804" w="722629">
                  <a:moveTo>
                    <a:pt x="722312" y="0"/>
                  </a:moveTo>
                  <a:lnTo>
                    <a:pt x="0" y="0"/>
                  </a:lnTo>
                  <a:lnTo>
                    <a:pt x="0" y="725385"/>
                  </a:lnTo>
                  <a:lnTo>
                    <a:pt x="722312" y="725385"/>
                  </a:lnTo>
                  <a:lnTo>
                    <a:pt x="7223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46"/>
            <p:cNvSpPr/>
            <p:nvPr/>
          </p:nvSpPr>
          <p:spPr>
            <a:xfrm>
              <a:off x="6495288" y="4416589"/>
              <a:ext cx="723900" cy="725805"/>
            </a:xfrm>
            <a:custGeom>
              <a:rect b="b" l="l" r="r" t="t"/>
              <a:pathLst>
                <a:path extrusionOk="0" h="725804" w="723900">
                  <a:moveTo>
                    <a:pt x="723836" y="0"/>
                  </a:moveTo>
                  <a:lnTo>
                    <a:pt x="0" y="0"/>
                  </a:lnTo>
                  <a:lnTo>
                    <a:pt x="0" y="725385"/>
                  </a:lnTo>
                  <a:lnTo>
                    <a:pt x="723836" y="725385"/>
                  </a:lnTo>
                  <a:lnTo>
                    <a:pt x="72383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46"/>
            <p:cNvSpPr/>
            <p:nvPr/>
          </p:nvSpPr>
          <p:spPr>
            <a:xfrm>
              <a:off x="6495288" y="4418114"/>
              <a:ext cx="722630" cy="721360"/>
            </a:xfrm>
            <a:custGeom>
              <a:rect b="b" l="l" r="r" t="t"/>
              <a:pathLst>
                <a:path extrusionOk="0" h="721360" w="722629">
                  <a:moveTo>
                    <a:pt x="361695" y="0"/>
                  </a:moveTo>
                  <a:lnTo>
                    <a:pt x="0" y="360375"/>
                  </a:lnTo>
                  <a:lnTo>
                    <a:pt x="361695" y="720781"/>
                  </a:lnTo>
                  <a:lnTo>
                    <a:pt x="722376" y="360375"/>
                  </a:lnTo>
                  <a:lnTo>
                    <a:pt x="36169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46"/>
            <p:cNvSpPr/>
            <p:nvPr/>
          </p:nvSpPr>
          <p:spPr>
            <a:xfrm>
              <a:off x="6635496" y="4556760"/>
              <a:ext cx="443865" cy="445134"/>
            </a:xfrm>
            <a:custGeom>
              <a:rect b="b" l="l" r="r" t="t"/>
              <a:pathLst>
                <a:path extrusionOk="0" h="445135" w="443865">
                  <a:moveTo>
                    <a:pt x="221742" y="0"/>
                  </a:moveTo>
                  <a:lnTo>
                    <a:pt x="0" y="222008"/>
                  </a:lnTo>
                  <a:lnTo>
                    <a:pt x="221742" y="444969"/>
                  </a:lnTo>
                  <a:lnTo>
                    <a:pt x="443483" y="222008"/>
                  </a:lnTo>
                  <a:lnTo>
                    <a:pt x="22174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46"/>
            <p:cNvSpPr/>
            <p:nvPr/>
          </p:nvSpPr>
          <p:spPr>
            <a:xfrm>
              <a:off x="6691884" y="4614671"/>
              <a:ext cx="330835" cy="329565"/>
            </a:xfrm>
            <a:custGeom>
              <a:rect b="b" l="l" r="r" t="t"/>
              <a:pathLst>
                <a:path extrusionOk="0" h="329564" w="330834">
                  <a:moveTo>
                    <a:pt x="165862" y="0"/>
                  </a:moveTo>
                  <a:lnTo>
                    <a:pt x="0" y="164096"/>
                  </a:lnTo>
                  <a:lnTo>
                    <a:pt x="165862" y="329183"/>
                  </a:lnTo>
                  <a:lnTo>
                    <a:pt x="330708" y="164096"/>
                  </a:lnTo>
                  <a:lnTo>
                    <a:pt x="16586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46"/>
            <p:cNvSpPr/>
            <p:nvPr/>
          </p:nvSpPr>
          <p:spPr>
            <a:xfrm>
              <a:off x="5036820" y="4416590"/>
              <a:ext cx="723900" cy="365760"/>
            </a:xfrm>
            <a:custGeom>
              <a:rect b="b" l="l" r="r" t="t"/>
              <a:pathLst>
                <a:path extrusionOk="0" h="365760" w="723900">
                  <a:moveTo>
                    <a:pt x="723900" y="0"/>
                  </a:moveTo>
                  <a:lnTo>
                    <a:pt x="0" y="0"/>
                  </a:lnTo>
                  <a:lnTo>
                    <a:pt x="3332" y="49558"/>
                  </a:lnTo>
                  <a:lnTo>
                    <a:pt x="13037" y="97109"/>
                  </a:lnTo>
                  <a:lnTo>
                    <a:pt x="28678" y="142214"/>
                  </a:lnTo>
                  <a:lnTo>
                    <a:pt x="49816" y="184435"/>
                  </a:lnTo>
                  <a:lnTo>
                    <a:pt x="76016" y="223331"/>
                  </a:lnTo>
                  <a:lnTo>
                    <a:pt x="106838" y="258465"/>
                  </a:lnTo>
                  <a:lnTo>
                    <a:pt x="141846" y="289398"/>
                  </a:lnTo>
                  <a:lnTo>
                    <a:pt x="180603" y="315690"/>
                  </a:lnTo>
                  <a:lnTo>
                    <a:pt x="222670" y="336904"/>
                  </a:lnTo>
                  <a:lnTo>
                    <a:pt x="267611" y="352600"/>
                  </a:lnTo>
                  <a:lnTo>
                    <a:pt x="314987" y="362339"/>
                  </a:lnTo>
                  <a:lnTo>
                    <a:pt x="364363" y="365683"/>
                  </a:lnTo>
                  <a:lnTo>
                    <a:pt x="723900" y="365683"/>
                  </a:lnTo>
                  <a:lnTo>
                    <a:pt x="72390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29" name="Google Shape;929;p46"/>
            <p:cNvPicPr preferRelativeResize="0"/>
            <p:nvPr/>
          </p:nvPicPr>
          <p:blipFill rotWithShape="1">
            <a:blip r:embed="rId5">
              <a:alphaModFix/>
            </a:blip>
            <a:srcRect b="0" l="0" r="0" t="0"/>
            <a:stretch/>
          </p:blipFill>
          <p:spPr>
            <a:xfrm>
              <a:off x="5500116" y="4893602"/>
              <a:ext cx="132587" cy="134073"/>
            </a:xfrm>
            <a:prstGeom prst="rect">
              <a:avLst/>
            </a:prstGeom>
            <a:noFill/>
            <a:ln>
              <a:noFill/>
            </a:ln>
          </p:spPr>
        </p:pic>
        <p:pic>
          <p:nvPicPr>
            <p:cNvPr id="930" name="Google Shape;930;p46"/>
            <p:cNvPicPr preferRelativeResize="0"/>
            <p:nvPr/>
          </p:nvPicPr>
          <p:blipFill rotWithShape="1">
            <a:blip r:embed="rId6">
              <a:alphaModFix/>
            </a:blip>
            <a:srcRect b="0" l="0" r="0" t="0"/>
            <a:stretch/>
          </p:blipFill>
          <p:spPr>
            <a:xfrm>
              <a:off x="5341620" y="4893602"/>
              <a:ext cx="132587" cy="134073"/>
            </a:xfrm>
            <a:prstGeom prst="rect">
              <a:avLst/>
            </a:prstGeom>
            <a:noFill/>
            <a:ln>
              <a:noFill/>
            </a:ln>
          </p:spPr>
        </p:pic>
        <p:pic>
          <p:nvPicPr>
            <p:cNvPr id="931" name="Google Shape;931;p46"/>
            <p:cNvPicPr preferRelativeResize="0"/>
            <p:nvPr/>
          </p:nvPicPr>
          <p:blipFill rotWithShape="1">
            <a:blip r:embed="rId7">
              <a:alphaModFix/>
            </a:blip>
            <a:srcRect b="0" l="0" r="0" t="0"/>
            <a:stretch/>
          </p:blipFill>
          <p:spPr>
            <a:xfrm>
              <a:off x="5183124" y="4893602"/>
              <a:ext cx="132587" cy="134073"/>
            </a:xfrm>
            <a:prstGeom prst="rect">
              <a:avLst/>
            </a:prstGeom>
            <a:noFill/>
            <a:ln>
              <a:noFill/>
            </a:ln>
          </p:spPr>
        </p:pic>
      </p:grpSp>
      <p:grpSp>
        <p:nvGrpSpPr>
          <p:cNvPr id="932" name="Google Shape;932;p46"/>
          <p:cNvGrpSpPr/>
          <p:nvPr/>
        </p:nvGrpSpPr>
        <p:grpSpPr>
          <a:xfrm>
            <a:off x="8429243" y="2944431"/>
            <a:ext cx="715010" cy="2199100"/>
            <a:chOff x="8429243" y="2944431"/>
            <a:chExt cx="715010" cy="2199100"/>
          </a:xfrm>
        </p:grpSpPr>
        <p:sp>
          <p:nvSpPr>
            <p:cNvPr id="933" name="Google Shape;933;p46"/>
            <p:cNvSpPr/>
            <p:nvPr/>
          </p:nvSpPr>
          <p:spPr>
            <a:xfrm>
              <a:off x="8668511" y="4419631"/>
              <a:ext cx="475615" cy="723900"/>
            </a:xfrm>
            <a:custGeom>
              <a:rect b="b" l="l" r="r" t="t"/>
              <a:pathLst>
                <a:path extrusionOk="0" h="723900" w="475615">
                  <a:moveTo>
                    <a:pt x="475462" y="0"/>
                  </a:moveTo>
                  <a:lnTo>
                    <a:pt x="0" y="0"/>
                  </a:lnTo>
                  <a:lnTo>
                    <a:pt x="0" y="723836"/>
                  </a:lnTo>
                  <a:lnTo>
                    <a:pt x="475462" y="723836"/>
                  </a:lnTo>
                  <a:lnTo>
                    <a:pt x="47546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46"/>
            <p:cNvSpPr/>
            <p:nvPr/>
          </p:nvSpPr>
          <p:spPr>
            <a:xfrm>
              <a:off x="8747760" y="4624247"/>
              <a:ext cx="396240" cy="310515"/>
            </a:xfrm>
            <a:custGeom>
              <a:rect b="b" l="l" r="r" t="t"/>
              <a:pathLst>
                <a:path extrusionOk="0" h="310514" w="396240">
                  <a:moveTo>
                    <a:pt x="158496" y="0"/>
                  </a:moveTo>
                  <a:lnTo>
                    <a:pt x="108458" y="7073"/>
                  </a:lnTo>
                  <a:lnTo>
                    <a:pt x="64947" y="28778"/>
                  </a:lnTo>
                  <a:lnTo>
                    <a:pt x="30619" y="62471"/>
                  </a:lnTo>
                  <a:lnTo>
                    <a:pt x="8089" y="105448"/>
                  </a:lnTo>
                  <a:lnTo>
                    <a:pt x="0" y="155028"/>
                  </a:lnTo>
                  <a:lnTo>
                    <a:pt x="8089" y="204990"/>
                  </a:lnTo>
                  <a:lnTo>
                    <a:pt x="30619" y="248018"/>
                  </a:lnTo>
                  <a:lnTo>
                    <a:pt x="64947" y="281571"/>
                  </a:lnTo>
                  <a:lnTo>
                    <a:pt x="108458" y="303098"/>
                  </a:lnTo>
                  <a:lnTo>
                    <a:pt x="158496" y="310057"/>
                  </a:lnTo>
                  <a:lnTo>
                    <a:pt x="158496" y="0"/>
                  </a:lnTo>
                  <a:close/>
                </a:path>
                <a:path extrusionOk="0" h="310514" w="396240">
                  <a:moveTo>
                    <a:pt x="396240" y="0"/>
                  </a:moveTo>
                  <a:lnTo>
                    <a:pt x="346202" y="7073"/>
                  </a:lnTo>
                  <a:lnTo>
                    <a:pt x="302691" y="28778"/>
                  </a:lnTo>
                  <a:lnTo>
                    <a:pt x="268363" y="62471"/>
                  </a:lnTo>
                  <a:lnTo>
                    <a:pt x="245833" y="105448"/>
                  </a:lnTo>
                  <a:lnTo>
                    <a:pt x="237744" y="155028"/>
                  </a:lnTo>
                  <a:lnTo>
                    <a:pt x="245833" y="204990"/>
                  </a:lnTo>
                  <a:lnTo>
                    <a:pt x="268363" y="248018"/>
                  </a:lnTo>
                  <a:lnTo>
                    <a:pt x="302691" y="281571"/>
                  </a:lnTo>
                  <a:lnTo>
                    <a:pt x="346202" y="303098"/>
                  </a:lnTo>
                  <a:lnTo>
                    <a:pt x="396240" y="310057"/>
                  </a:lnTo>
                  <a:lnTo>
                    <a:pt x="39624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46"/>
            <p:cNvSpPr/>
            <p:nvPr/>
          </p:nvSpPr>
          <p:spPr>
            <a:xfrm>
              <a:off x="8429243" y="3681984"/>
              <a:ext cx="715010" cy="737870"/>
            </a:xfrm>
            <a:custGeom>
              <a:rect b="b" l="l" r="r" t="t"/>
              <a:pathLst>
                <a:path extrusionOk="0" h="737870" w="715009">
                  <a:moveTo>
                    <a:pt x="0" y="737615"/>
                  </a:moveTo>
                  <a:lnTo>
                    <a:pt x="714755" y="737615"/>
                  </a:lnTo>
                  <a:lnTo>
                    <a:pt x="714755" y="0"/>
                  </a:lnTo>
                  <a:lnTo>
                    <a:pt x="0" y="0"/>
                  </a:lnTo>
                  <a:lnTo>
                    <a:pt x="0" y="737615"/>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46"/>
            <p:cNvSpPr/>
            <p:nvPr/>
          </p:nvSpPr>
          <p:spPr>
            <a:xfrm>
              <a:off x="8429243" y="2944431"/>
              <a:ext cx="355600" cy="737870"/>
            </a:xfrm>
            <a:custGeom>
              <a:rect b="b" l="l" r="r" t="t"/>
              <a:pathLst>
                <a:path extrusionOk="0" h="737870" w="355600">
                  <a:moveTo>
                    <a:pt x="0" y="737552"/>
                  </a:moveTo>
                  <a:lnTo>
                    <a:pt x="355091" y="737552"/>
                  </a:lnTo>
                  <a:lnTo>
                    <a:pt x="355091" y="0"/>
                  </a:lnTo>
                  <a:lnTo>
                    <a:pt x="0" y="0"/>
                  </a:lnTo>
                  <a:lnTo>
                    <a:pt x="0" y="737552"/>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7" name="Google Shape;937;p46"/>
          <p:cNvGrpSpPr/>
          <p:nvPr/>
        </p:nvGrpSpPr>
        <p:grpSpPr>
          <a:xfrm>
            <a:off x="8429243" y="151"/>
            <a:ext cx="715010" cy="1474128"/>
            <a:chOff x="8429243" y="151"/>
            <a:chExt cx="715010" cy="1474128"/>
          </a:xfrm>
        </p:grpSpPr>
        <p:sp>
          <p:nvSpPr>
            <p:cNvPr id="938" name="Google Shape;938;p46"/>
            <p:cNvSpPr/>
            <p:nvPr/>
          </p:nvSpPr>
          <p:spPr>
            <a:xfrm>
              <a:off x="8429243" y="737679"/>
              <a:ext cx="715010" cy="736600"/>
            </a:xfrm>
            <a:custGeom>
              <a:rect b="b" l="l" r="r" t="t"/>
              <a:pathLst>
                <a:path extrusionOk="0" h="736600" w="715009">
                  <a:moveTo>
                    <a:pt x="0" y="736028"/>
                  </a:moveTo>
                  <a:lnTo>
                    <a:pt x="714755" y="736028"/>
                  </a:lnTo>
                  <a:lnTo>
                    <a:pt x="714755" y="0"/>
                  </a:lnTo>
                  <a:lnTo>
                    <a:pt x="0" y="0"/>
                  </a:lnTo>
                  <a:lnTo>
                    <a:pt x="0" y="736028"/>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46"/>
            <p:cNvSpPr/>
            <p:nvPr/>
          </p:nvSpPr>
          <p:spPr>
            <a:xfrm>
              <a:off x="8429243" y="1523"/>
              <a:ext cx="715010" cy="736600"/>
            </a:xfrm>
            <a:custGeom>
              <a:rect b="b" l="l" r="r" t="t"/>
              <a:pathLst>
                <a:path extrusionOk="0" h="736600" w="715009">
                  <a:moveTo>
                    <a:pt x="0" y="736091"/>
                  </a:moveTo>
                  <a:lnTo>
                    <a:pt x="714755" y="736091"/>
                  </a:lnTo>
                  <a:lnTo>
                    <a:pt x="714755" y="0"/>
                  </a:lnTo>
                  <a:lnTo>
                    <a:pt x="0" y="0"/>
                  </a:lnTo>
                  <a:lnTo>
                    <a:pt x="0" y="736091"/>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46"/>
            <p:cNvSpPr/>
            <p:nvPr/>
          </p:nvSpPr>
          <p:spPr>
            <a:xfrm>
              <a:off x="8429243" y="151"/>
              <a:ext cx="715010" cy="737870"/>
            </a:xfrm>
            <a:custGeom>
              <a:rect b="b" l="l" r="r" t="t"/>
              <a:pathLst>
                <a:path extrusionOk="0" h="737870" w="715009">
                  <a:moveTo>
                    <a:pt x="714755" y="0"/>
                  </a:moveTo>
                  <a:lnTo>
                    <a:pt x="672019" y="1416"/>
                  </a:lnTo>
                  <a:lnTo>
                    <a:pt x="625530" y="6056"/>
                  </a:lnTo>
                  <a:lnTo>
                    <a:pt x="579955" y="13671"/>
                  </a:lnTo>
                  <a:lnTo>
                    <a:pt x="535387" y="24163"/>
                  </a:lnTo>
                  <a:lnTo>
                    <a:pt x="491922" y="37436"/>
                  </a:lnTo>
                  <a:lnTo>
                    <a:pt x="449655" y="53393"/>
                  </a:lnTo>
                  <a:lnTo>
                    <a:pt x="408680" y="71936"/>
                  </a:lnTo>
                  <a:lnTo>
                    <a:pt x="369092" y="92969"/>
                  </a:lnTo>
                  <a:lnTo>
                    <a:pt x="330985" y="116395"/>
                  </a:lnTo>
                  <a:lnTo>
                    <a:pt x="294455" y="142116"/>
                  </a:lnTo>
                  <a:lnTo>
                    <a:pt x="259595" y="170037"/>
                  </a:lnTo>
                  <a:lnTo>
                    <a:pt x="226500" y="200059"/>
                  </a:lnTo>
                  <a:lnTo>
                    <a:pt x="195266" y="232085"/>
                  </a:lnTo>
                  <a:lnTo>
                    <a:pt x="165987" y="266019"/>
                  </a:lnTo>
                  <a:lnTo>
                    <a:pt x="138757" y="301765"/>
                  </a:lnTo>
                  <a:lnTo>
                    <a:pt x="113671" y="339223"/>
                  </a:lnTo>
                  <a:lnTo>
                    <a:pt x="90823" y="378299"/>
                  </a:lnTo>
                  <a:lnTo>
                    <a:pt x="70310" y="418894"/>
                  </a:lnTo>
                  <a:lnTo>
                    <a:pt x="52224" y="460912"/>
                  </a:lnTo>
                  <a:lnTo>
                    <a:pt x="36661" y="504255"/>
                  </a:lnTo>
                  <a:lnTo>
                    <a:pt x="23715" y="548828"/>
                  </a:lnTo>
                  <a:lnTo>
                    <a:pt x="13482" y="594532"/>
                  </a:lnTo>
                  <a:lnTo>
                    <a:pt x="6055" y="641270"/>
                  </a:lnTo>
                  <a:lnTo>
                    <a:pt x="1529" y="688947"/>
                  </a:lnTo>
                  <a:lnTo>
                    <a:pt x="0" y="737464"/>
                  </a:lnTo>
                  <a:lnTo>
                    <a:pt x="714755" y="73746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1" name="Google Shape;941;p46"/>
          <p:cNvGrpSpPr/>
          <p:nvPr/>
        </p:nvGrpSpPr>
        <p:grpSpPr>
          <a:xfrm>
            <a:off x="8429243" y="1473707"/>
            <a:ext cx="715137" cy="2208594"/>
            <a:chOff x="8429243" y="1473707"/>
            <a:chExt cx="715137" cy="2208594"/>
          </a:xfrm>
        </p:grpSpPr>
        <p:sp>
          <p:nvSpPr>
            <p:cNvPr id="942" name="Google Shape;942;p46"/>
            <p:cNvSpPr/>
            <p:nvPr/>
          </p:nvSpPr>
          <p:spPr>
            <a:xfrm>
              <a:off x="8429243" y="2209800"/>
              <a:ext cx="715010" cy="736600"/>
            </a:xfrm>
            <a:custGeom>
              <a:rect b="b" l="l" r="r" t="t"/>
              <a:pathLst>
                <a:path extrusionOk="0" h="736600" w="715009">
                  <a:moveTo>
                    <a:pt x="0" y="736092"/>
                  </a:moveTo>
                  <a:lnTo>
                    <a:pt x="714755" y="736092"/>
                  </a:lnTo>
                  <a:lnTo>
                    <a:pt x="714755" y="0"/>
                  </a:lnTo>
                  <a:lnTo>
                    <a:pt x="0" y="0"/>
                  </a:lnTo>
                  <a:lnTo>
                    <a:pt x="0" y="736092"/>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46"/>
            <p:cNvSpPr/>
            <p:nvPr/>
          </p:nvSpPr>
          <p:spPr>
            <a:xfrm>
              <a:off x="8429243" y="1473746"/>
              <a:ext cx="715010" cy="736600"/>
            </a:xfrm>
            <a:custGeom>
              <a:rect b="b" l="l" r="r" t="t"/>
              <a:pathLst>
                <a:path extrusionOk="0" h="736600" w="715009">
                  <a:moveTo>
                    <a:pt x="0" y="736053"/>
                  </a:moveTo>
                  <a:lnTo>
                    <a:pt x="714755" y="736053"/>
                  </a:lnTo>
                  <a:lnTo>
                    <a:pt x="714755" y="0"/>
                  </a:lnTo>
                  <a:lnTo>
                    <a:pt x="0" y="0"/>
                  </a:lnTo>
                  <a:lnTo>
                    <a:pt x="0" y="736053"/>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46"/>
            <p:cNvSpPr/>
            <p:nvPr/>
          </p:nvSpPr>
          <p:spPr>
            <a:xfrm>
              <a:off x="8429244" y="1473707"/>
              <a:ext cx="715010" cy="1472565"/>
            </a:xfrm>
            <a:custGeom>
              <a:rect b="b" l="l" r="r" t="t"/>
              <a:pathLst>
                <a:path extrusionOk="0" h="1472564" w="715009">
                  <a:moveTo>
                    <a:pt x="714743" y="736244"/>
                  </a:moveTo>
                  <a:lnTo>
                    <a:pt x="672007" y="737666"/>
                  </a:lnTo>
                  <a:lnTo>
                    <a:pt x="625525" y="742289"/>
                  </a:lnTo>
                  <a:lnTo>
                    <a:pt x="579945" y="749896"/>
                  </a:lnTo>
                  <a:lnTo>
                    <a:pt x="535381" y="760361"/>
                  </a:lnTo>
                  <a:lnTo>
                    <a:pt x="491921" y="773607"/>
                  </a:lnTo>
                  <a:lnTo>
                    <a:pt x="449643" y="789533"/>
                  </a:lnTo>
                  <a:lnTo>
                    <a:pt x="408673" y="808050"/>
                  </a:lnTo>
                  <a:lnTo>
                    <a:pt x="369087" y="829030"/>
                  </a:lnTo>
                  <a:lnTo>
                    <a:pt x="330974" y="852411"/>
                  </a:lnTo>
                  <a:lnTo>
                    <a:pt x="294449" y="878090"/>
                  </a:lnTo>
                  <a:lnTo>
                    <a:pt x="259588" y="905954"/>
                  </a:lnTo>
                  <a:lnTo>
                    <a:pt x="226491" y="935913"/>
                  </a:lnTo>
                  <a:lnTo>
                    <a:pt x="195262" y="967879"/>
                  </a:lnTo>
                  <a:lnTo>
                    <a:pt x="165976" y="1001737"/>
                  </a:lnTo>
                  <a:lnTo>
                    <a:pt x="138747" y="1037412"/>
                  </a:lnTo>
                  <a:lnTo>
                    <a:pt x="113665" y="1074788"/>
                  </a:lnTo>
                  <a:lnTo>
                    <a:pt x="90817" y="1113790"/>
                  </a:lnTo>
                  <a:lnTo>
                    <a:pt x="70307" y="1154303"/>
                  </a:lnTo>
                  <a:lnTo>
                    <a:pt x="52222" y="1196225"/>
                  </a:lnTo>
                  <a:lnTo>
                    <a:pt x="36652" y="1239481"/>
                  </a:lnTo>
                  <a:lnTo>
                    <a:pt x="23710" y="1283957"/>
                  </a:lnTo>
                  <a:lnTo>
                    <a:pt x="13474" y="1329563"/>
                  </a:lnTo>
                  <a:lnTo>
                    <a:pt x="6045" y="1376210"/>
                  </a:lnTo>
                  <a:lnTo>
                    <a:pt x="1524" y="1423784"/>
                  </a:lnTo>
                  <a:lnTo>
                    <a:pt x="0" y="1472184"/>
                  </a:lnTo>
                  <a:lnTo>
                    <a:pt x="47307" y="1470621"/>
                  </a:lnTo>
                  <a:lnTo>
                    <a:pt x="93789" y="1465973"/>
                  </a:lnTo>
                  <a:lnTo>
                    <a:pt x="139369" y="1458353"/>
                  </a:lnTo>
                  <a:lnTo>
                    <a:pt x="183934" y="1447850"/>
                  </a:lnTo>
                  <a:lnTo>
                    <a:pt x="227393" y="1434579"/>
                  </a:lnTo>
                  <a:lnTo>
                    <a:pt x="269671" y="1418615"/>
                  </a:lnTo>
                  <a:lnTo>
                    <a:pt x="310642" y="1400073"/>
                  </a:lnTo>
                  <a:lnTo>
                    <a:pt x="350227" y="1379042"/>
                  </a:lnTo>
                  <a:lnTo>
                    <a:pt x="388340" y="1355623"/>
                  </a:lnTo>
                  <a:lnTo>
                    <a:pt x="424865" y="1329905"/>
                  </a:lnTo>
                  <a:lnTo>
                    <a:pt x="459727" y="1302004"/>
                  </a:lnTo>
                  <a:lnTo>
                    <a:pt x="492823" y="1272006"/>
                  </a:lnTo>
                  <a:lnTo>
                    <a:pt x="524052" y="1240015"/>
                  </a:lnTo>
                  <a:lnTo>
                    <a:pt x="553339" y="1206131"/>
                  </a:lnTo>
                  <a:lnTo>
                    <a:pt x="580567" y="1170444"/>
                  </a:lnTo>
                  <a:lnTo>
                    <a:pt x="605650" y="1133043"/>
                  </a:lnTo>
                  <a:lnTo>
                    <a:pt x="628497" y="1094054"/>
                  </a:lnTo>
                  <a:lnTo>
                    <a:pt x="649008" y="1053541"/>
                  </a:lnTo>
                  <a:lnTo>
                    <a:pt x="667092" y="1011631"/>
                  </a:lnTo>
                  <a:lnTo>
                    <a:pt x="682663" y="968413"/>
                  </a:lnTo>
                  <a:lnTo>
                    <a:pt x="695604" y="923988"/>
                  </a:lnTo>
                  <a:lnTo>
                    <a:pt x="705840" y="878433"/>
                  </a:lnTo>
                  <a:lnTo>
                    <a:pt x="713270" y="831875"/>
                  </a:lnTo>
                  <a:lnTo>
                    <a:pt x="714743" y="816317"/>
                  </a:lnTo>
                  <a:lnTo>
                    <a:pt x="714743" y="736244"/>
                  </a:lnTo>
                  <a:close/>
                </a:path>
                <a:path extrusionOk="0" h="1472564" w="715009">
                  <a:moveTo>
                    <a:pt x="714743" y="655789"/>
                  </a:moveTo>
                  <a:lnTo>
                    <a:pt x="705815" y="593521"/>
                  </a:lnTo>
                  <a:lnTo>
                    <a:pt x="695604" y="548043"/>
                  </a:lnTo>
                  <a:lnTo>
                    <a:pt x="682663" y="503580"/>
                  </a:lnTo>
                  <a:lnTo>
                    <a:pt x="667092" y="460349"/>
                  </a:lnTo>
                  <a:lnTo>
                    <a:pt x="649008" y="418426"/>
                  </a:lnTo>
                  <a:lnTo>
                    <a:pt x="628497" y="377926"/>
                  </a:lnTo>
                  <a:lnTo>
                    <a:pt x="605650" y="338924"/>
                  </a:lnTo>
                  <a:lnTo>
                    <a:pt x="580567" y="301536"/>
                  </a:lnTo>
                  <a:lnTo>
                    <a:pt x="553339" y="265861"/>
                  </a:lnTo>
                  <a:lnTo>
                    <a:pt x="524052" y="231978"/>
                  </a:lnTo>
                  <a:lnTo>
                    <a:pt x="492823" y="199999"/>
                  </a:lnTo>
                  <a:lnTo>
                    <a:pt x="459727" y="170027"/>
                  </a:lnTo>
                  <a:lnTo>
                    <a:pt x="424865" y="142138"/>
                  </a:lnTo>
                  <a:lnTo>
                    <a:pt x="388340" y="116446"/>
                  </a:lnTo>
                  <a:lnTo>
                    <a:pt x="350227" y="93052"/>
                  </a:lnTo>
                  <a:lnTo>
                    <a:pt x="310642" y="72034"/>
                  </a:lnTo>
                  <a:lnTo>
                    <a:pt x="269671" y="53517"/>
                  </a:lnTo>
                  <a:lnTo>
                    <a:pt x="227393" y="37566"/>
                  </a:lnTo>
                  <a:lnTo>
                    <a:pt x="183934" y="24307"/>
                  </a:lnTo>
                  <a:lnTo>
                    <a:pt x="139369" y="13817"/>
                  </a:lnTo>
                  <a:lnTo>
                    <a:pt x="93789" y="6210"/>
                  </a:lnTo>
                  <a:lnTo>
                    <a:pt x="47307" y="1574"/>
                  </a:lnTo>
                  <a:lnTo>
                    <a:pt x="0" y="0"/>
                  </a:lnTo>
                  <a:lnTo>
                    <a:pt x="1524" y="48361"/>
                  </a:lnTo>
                  <a:lnTo>
                    <a:pt x="6045" y="95872"/>
                  </a:lnTo>
                  <a:lnTo>
                    <a:pt x="13474" y="142455"/>
                  </a:lnTo>
                  <a:lnTo>
                    <a:pt x="23710" y="187998"/>
                  </a:lnTo>
                  <a:lnTo>
                    <a:pt x="36652" y="232422"/>
                  </a:lnTo>
                  <a:lnTo>
                    <a:pt x="52222" y="275628"/>
                  </a:lnTo>
                  <a:lnTo>
                    <a:pt x="70307" y="317500"/>
                  </a:lnTo>
                  <a:lnTo>
                    <a:pt x="90817" y="357974"/>
                  </a:lnTo>
                  <a:lnTo>
                    <a:pt x="113665" y="396925"/>
                  </a:lnTo>
                  <a:lnTo>
                    <a:pt x="138747" y="434276"/>
                  </a:lnTo>
                  <a:lnTo>
                    <a:pt x="165976" y="469912"/>
                  </a:lnTo>
                  <a:lnTo>
                    <a:pt x="195262" y="503758"/>
                  </a:lnTo>
                  <a:lnTo>
                    <a:pt x="226491" y="535711"/>
                  </a:lnTo>
                  <a:lnTo>
                    <a:pt x="259588" y="565658"/>
                  </a:lnTo>
                  <a:lnTo>
                    <a:pt x="294449" y="593521"/>
                  </a:lnTo>
                  <a:lnTo>
                    <a:pt x="330974" y="619201"/>
                  </a:lnTo>
                  <a:lnTo>
                    <a:pt x="369087" y="642607"/>
                  </a:lnTo>
                  <a:lnTo>
                    <a:pt x="408673" y="663625"/>
                  </a:lnTo>
                  <a:lnTo>
                    <a:pt x="449643" y="682167"/>
                  </a:lnTo>
                  <a:lnTo>
                    <a:pt x="491921" y="698144"/>
                  </a:lnTo>
                  <a:lnTo>
                    <a:pt x="535381" y="711454"/>
                  </a:lnTo>
                  <a:lnTo>
                    <a:pt x="579945" y="721995"/>
                  </a:lnTo>
                  <a:lnTo>
                    <a:pt x="625525" y="729691"/>
                  </a:lnTo>
                  <a:lnTo>
                    <a:pt x="672007" y="734415"/>
                  </a:lnTo>
                  <a:lnTo>
                    <a:pt x="714743" y="735939"/>
                  </a:lnTo>
                  <a:lnTo>
                    <a:pt x="714743" y="655789"/>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46"/>
            <p:cNvSpPr/>
            <p:nvPr/>
          </p:nvSpPr>
          <p:spPr>
            <a:xfrm>
              <a:off x="8784335" y="2944431"/>
              <a:ext cx="360045" cy="737870"/>
            </a:xfrm>
            <a:custGeom>
              <a:rect b="b" l="l" r="r" t="t"/>
              <a:pathLst>
                <a:path extrusionOk="0" h="737870" w="360045">
                  <a:moveTo>
                    <a:pt x="0" y="737552"/>
                  </a:moveTo>
                  <a:lnTo>
                    <a:pt x="359663" y="737552"/>
                  </a:lnTo>
                  <a:lnTo>
                    <a:pt x="359663" y="0"/>
                  </a:lnTo>
                  <a:lnTo>
                    <a:pt x="0" y="0"/>
                  </a:lnTo>
                  <a:lnTo>
                    <a:pt x="0" y="737552"/>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46" name="Google Shape;946;p46"/>
          <p:cNvGrpSpPr/>
          <p:nvPr/>
        </p:nvGrpSpPr>
        <p:grpSpPr>
          <a:xfrm>
            <a:off x="8749283" y="3822191"/>
            <a:ext cx="131153" cy="455675"/>
            <a:chOff x="8749283" y="3822191"/>
            <a:chExt cx="131153" cy="455675"/>
          </a:xfrm>
        </p:grpSpPr>
        <p:pic>
          <p:nvPicPr>
            <p:cNvPr id="947" name="Google Shape;947;p46"/>
            <p:cNvPicPr preferRelativeResize="0"/>
            <p:nvPr/>
          </p:nvPicPr>
          <p:blipFill rotWithShape="1">
            <a:blip r:embed="rId8">
              <a:alphaModFix/>
            </a:blip>
            <a:srcRect b="0" l="0" r="0" t="0"/>
            <a:stretch/>
          </p:blipFill>
          <p:spPr>
            <a:xfrm>
              <a:off x="8749283" y="3822191"/>
              <a:ext cx="130772" cy="134073"/>
            </a:xfrm>
            <a:prstGeom prst="rect">
              <a:avLst/>
            </a:prstGeom>
            <a:noFill/>
            <a:ln>
              <a:noFill/>
            </a:ln>
          </p:spPr>
        </p:pic>
        <p:pic>
          <p:nvPicPr>
            <p:cNvPr id="948" name="Google Shape;948;p46"/>
            <p:cNvPicPr preferRelativeResize="0"/>
            <p:nvPr/>
          </p:nvPicPr>
          <p:blipFill rotWithShape="1">
            <a:blip r:embed="rId9">
              <a:alphaModFix/>
            </a:blip>
            <a:srcRect b="0" l="0" r="0" t="0"/>
            <a:stretch/>
          </p:blipFill>
          <p:spPr>
            <a:xfrm>
              <a:off x="8749283" y="3982211"/>
              <a:ext cx="131153" cy="135597"/>
            </a:xfrm>
            <a:prstGeom prst="rect">
              <a:avLst/>
            </a:prstGeom>
            <a:noFill/>
            <a:ln>
              <a:noFill/>
            </a:ln>
          </p:spPr>
        </p:pic>
        <p:pic>
          <p:nvPicPr>
            <p:cNvPr id="949" name="Google Shape;949;p46"/>
            <p:cNvPicPr preferRelativeResize="0"/>
            <p:nvPr/>
          </p:nvPicPr>
          <p:blipFill rotWithShape="1">
            <a:blip r:embed="rId10">
              <a:alphaModFix/>
            </a:blip>
            <a:srcRect b="0" l="0" r="0" t="0"/>
            <a:stretch/>
          </p:blipFill>
          <p:spPr>
            <a:xfrm>
              <a:off x="8749283" y="4142269"/>
              <a:ext cx="130772" cy="135597"/>
            </a:xfrm>
            <a:prstGeom prst="rect">
              <a:avLst/>
            </a:prstGeom>
            <a:noFill/>
            <a:ln>
              <a:noFill/>
            </a:ln>
          </p:spPr>
        </p:pic>
      </p:grpSp>
      <p:grpSp>
        <p:nvGrpSpPr>
          <p:cNvPr id="950" name="Google Shape;950;p46"/>
          <p:cNvGrpSpPr/>
          <p:nvPr/>
        </p:nvGrpSpPr>
        <p:grpSpPr>
          <a:xfrm>
            <a:off x="8537447" y="3086100"/>
            <a:ext cx="132587" cy="455676"/>
            <a:chOff x="8537447" y="3086100"/>
            <a:chExt cx="132587" cy="455676"/>
          </a:xfrm>
        </p:grpSpPr>
        <p:pic>
          <p:nvPicPr>
            <p:cNvPr id="951" name="Google Shape;951;p46"/>
            <p:cNvPicPr preferRelativeResize="0"/>
            <p:nvPr/>
          </p:nvPicPr>
          <p:blipFill rotWithShape="1">
            <a:blip r:embed="rId11">
              <a:alphaModFix/>
            </a:blip>
            <a:srcRect b="0" l="0" r="0" t="0"/>
            <a:stretch/>
          </p:blipFill>
          <p:spPr>
            <a:xfrm>
              <a:off x="8537447" y="3086100"/>
              <a:ext cx="132587" cy="134112"/>
            </a:xfrm>
            <a:prstGeom prst="rect">
              <a:avLst/>
            </a:prstGeom>
            <a:noFill/>
            <a:ln>
              <a:noFill/>
            </a:ln>
          </p:spPr>
        </p:pic>
        <p:pic>
          <p:nvPicPr>
            <p:cNvPr id="952" name="Google Shape;952;p46"/>
            <p:cNvPicPr preferRelativeResize="0"/>
            <p:nvPr/>
          </p:nvPicPr>
          <p:blipFill rotWithShape="1">
            <a:blip r:embed="rId12">
              <a:alphaModFix/>
            </a:blip>
            <a:srcRect b="0" l="0" r="0" t="0"/>
            <a:stretch/>
          </p:blipFill>
          <p:spPr>
            <a:xfrm>
              <a:off x="8537447" y="3246120"/>
              <a:ext cx="132587" cy="135636"/>
            </a:xfrm>
            <a:prstGeom prst="rect">
              <a:avLst/>
            </a:prstGeom>
            <a:noFill/>
            <a:ln>
              <a:noFill/>
            </a:ln>
          </p:spPr>
        </p:pic>
        <p:pic>
          <p:nvPicPr>
            <p:cNvPr id="953" name="Google Shape;953;p46"/>
            <p:cNvPicPr preferRelativeResize="0"/>
            <p:nvPr/>
          </p:nvPicPr>
          <p:blipFill rotWithShape="1">
            <a:blip r:embed="rId13">
              <a:alphaModFix/>
            </a:blip>
            <a:srcRect b="0" l="0" r="0" t="0"/>
            <a:stretch/>
          </p:blipFill>
          <p:spPr>
            <a:xfrm>
              <a:off x="8537447" y="3406140"/>
              <a:ext cx="132085" cy="135636"/>
            </a:xfrm>
            <a:prstGeom prst="rect">
              <a:avLst/>
            </a:prstGeom>
            <a:noFill/>
            <a:ln>
              <a:noFill/>
            </a:ln>
          </p:spPr>
        </p:pic>
      </p:grpSp>
      <p:sp>
        <p:nvSpPr>
          <p:cNvPr id="954" name="Google Shape;954;p46"/>
          <p:cNvSpPr txBox="1"/>
          <p:nvPr>
            <p:ph type="title"/>
          </p:nvPr>
        </p:nvSpPr>
        <p:spPr>
          <a:xfrm>
            <a:off x="2345712" y="312175"/>
            <a:ext cx="4452600" cy="567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ID" sz="3600">
                <a:solidFill>
                  <a:srgbClr val="974806"/>
                </a:solidFill>
              </a:rPr>
              <a:t>FEATURE</a:t>
            </a:r>
            <a:r>
              <a:rPr lang="en-ID" sz="3600">
                <a:solidFill>
                  <a:srgbClr val="C5471C"/>
                </a:solidFill>
              </a:rPr>
              <a:t> </a:t>
            </a:r>
            <a:r>
              <a:rPr lang="en-ID" sz="3600"/>
              <a:t>SCALING</a:t>
            </a:r>
            <a:endParaRPr sz="3600"/>
          </a:p>
        </p:txBody>
      </p:sp>
      <p:sp>
        <p:nvSpPr>
          <p:cNvPr id="955" name="Google Shape;955;p46"/>
          <p:cNvSpPr/>
          <p:nvPr/>
        </p:nvSpPr>
        <p:spPr>
          <a:xfrm>
            <a:off x="3444113" y="4985003"/>
            <a:ext cx="303530" cy="157480"/>
          </a:xfrm>
          <a:custGeom>
            <a:rect b="b" l="l" r="r" t="t"/>
            <a:pathLst>
              <a:path extrusionOk="0" h="157479" w="303529">
                <a:moveTo>
                  <a:pt x="151764" y="0"/>
                </a:moveTo>
                <a:lnTo>
                  <a:pt x="102880" y="8095"/>
                </a:lnTo>
                <a:lnTo>
                  <a:pt x="60578" y="30564"/>
                </a:lnTo>
                <a:lnTo>
                  <a:pt x="27543" y="64679"/>
                </a:lnTo>
                <a:lnTo>
                  <a:pt x="6456" y="107713"/>
                </a:lnTo>
                <a:lnTo>
                  <a:pt x="0" y="156939"/>
                </a:lnTo>
                <a:lnTo>
                  <a:pt x="303529" y="156939"/>
                </a:lnTo>
                <a:lnTo>
                  <a:pt x="297073" y="107713"/>
                </a:lnTo>
                <a:lnTo>
                  <a:pt x="275986" y="64679"/>
                </a:lnTo>
                <a:lnTo>
                  <a:pt x="242950" y="30564"/>
                </a:lnTo>
                <a:lnTo>
                  <a:pt x="200649" y="8095"/>
                </a:lnTo>
                <a:lnTo>
                  <a:pt x="15176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46"/>
          <p:cNvSpPr txBox="1"/>
          <p:nvPr/>
        </p:nvSpPr>
        <p:spPr>
          <a:xfrm>
            <a:off x="801150" y="1119000"/>
            <a:ext cx="5166600" cy="3207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2000">
                <a:solidFill>
                  <a:srgbClr val="073763"/>
                </a:solidFill>
              </a:rPr>
              <a:t>Metode : Normalization (MinMaxScaling)</a:t>
            </a:r>
            <a:endParaRPr sz="2000">
              <a:solidFill>
                <a:srgbClr val="073763"/>
              </a:solidFill>
              <a:latin typeface="Arial"/>
              <a:ea typeface="Arial"/>
              <a:cs typeface="Arial"/>
              <a:sym typeface="Arial"/>
            </a:endParaRPr>
          </a:p>
        </p:txBody>
      </p:sp>
      <p:sp>
        <p:nvSpPr>
          <p:cNvPr id="957" name="Google Shape;957;p46"/>
          <p:cNvSpPr txBox="1"/>
          <p:nvPr/>
        </p:nvSpPr>
        <p:spPr>
          <a:xfrm>
            <a:off x="801150" y="1558175"/>
            <a:ext cx="6536700" cy="1392000"/>
          </a:xfrm>
          <a:prstGeom prst="rect">
            <a:avLst/>
          </a:prstGeom>
          <a:noFill/>
          <a:ln>
            <a:noFill/>
          </a:ln>
        </p:spPr>
        <p:txBody>
          <a:bodyPr anchorCtr="0" anchor="t" bIns="0" lIns="0" spcFirstLastPara="1" rIns="0" wrap="square" tIns="12700">
            <a:spAutoFit/>
          </a:bodyPr>
          <a:lstStyle/>
          <a:p>
            <a:pPr indent="-330200" lvl="0" marL="457200" marR="5080" rtl="0" algn="l">
              <a:lnSpc>
                <a:spcPct val="115000"/>
              </a:lnSpc>
              <a:spcBef>
                <a:spcPts val="0"/>
              </a:spcBef>
              <a:spcAft>
                <a:spcPts val="0"/>
              </a:spcAft>
              <a:buClr>
                <a:srgbClr val="783F04"/>
              </a:buClr>
              <a:buSzPts val="1600"/>
              <a:buChar char="●"/>
            </a:pPr>
            <a:r>
              <a:rPr b="1" lang="en-ID" sz="1600">
                <a:solidFill>
                  <a:srgbClr val="783F04"/>
                </a:solidFill>
              </a:rPr>
              <a:t>Dilakukan pada feature Income dan Current_House_Years</a:t>
            </a:r>
            <a:endParaRPr b="1" sz="1600">
              <a:solidFill>
                <a:srgbClr val="783F04"/>
              </a:solidFill>
            </a:endParaRPr>
          </a:p>
          <a:p>
            <a:pPr indent="-330200" lvl="0" marL="457200" marR="5080" rtl="0" algn="l">
              <a:lnSpc>
                <a:spcPct val="115000"/>
              </a:lnSpc>
              <a:spcBef>
                <a:spcPts val="0"/>
              </a:spcBef>
              <a:spcAft>
                <a:spcPts val="0"/>
              </a:spcAft>
              <a:buClr>
                <a:srgbClr val="783F04"/>
              </a:buClr>
              <a:buSzPts val="1600"/>
              <a:buChar char="●"/>
            </a:pPr>
            <a:r>
              <a:rPr b="1" lang="en-ID" sz="1600">
                <a:solidFill>
                  <a:srgbClr val="783F04"/>
                </a:solidFill>
              </a:rPr>
              <a:t>Mengubah skala values dari fitur yang besar menjadi memiliki range yang pasti (0-1)</a:t>
            </a:r>
            <a:endParaRPr b="1" sz="1600">
              <a:solidFill>
                <a:srgbClr val="783F04"/>
              </a:solidFill>
            </a:endParaRPr>
          </a:p>
          <a:p>
            <a:pPr indent="-330200" lvl="0" marL="457200" marR="5080" rtl="0" algn="l">
              <a:lnSpc>
                <a:spcPct val="115000"/>
              </a:lnSpc>
              <a:spcBef>
                <a:spcPts val="0"/>
              </a:spcBef>
              <a:spcAft>
                <a:spcPts val="0"/>
              </a:spcAft>
              <a:buClr>
                <a:srgbClr val="783F04"/>
              </a:buClr>
              <a:buSzPts val="1600"/>
              <a:buChar char="●"/>
            </a:pPr>
            <a:r>
              <a:rPr b="1" lang="en-ID" sz="1600">
                <a:solidFill>
                  <a:srgbClr val="783F04"/>
                </a:solidFill>
              </a:rPr>
              <a:t>Tidak memerlukan pengubahan sebaran data karena distribusi Income (uniform) dan </a:t>
            </a:r>
            <a:r>
              <a:rPr b="1" lang="en-ID" sz="1600">
                <a:solidFill>
                  <a:srgbClr val="783F04"/>
                </a:solidFill>
              </a:rPr>
              <a:t>Current_House_Years (multi-modal)</a:t>
            </a:r>
            <a:endParaRPr b="1" sz="1600">
              <a:solidFill>
                <a:srgbClr val="783F0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grpSp>
        <p:nvGrpSpPr>
          <p:cNvPr id="962" name="Google Shape;962;p47"/>
          <p:cNvGrpSpPr/>
          <p:nvPr/>
        </p:nvGrpSpPr>
        <p:grpSpPr>
          <a:xfrm>
            <a:off x="0" y="4416583"/>
            <a:ext cx="2873121" cy="723907"/>
            <a:chOff x="0" y="4416583"/>
            <a:chExt cx="2873121" cy="723907"/>
          </a:xfrm>
        </p:grpSpPr>
        <p:sp>
          <p:nvSpPr>
            <p:cNvPr id="963" name="Google Shape;963;p47"/>
            <p:cNvSpPr/>
            <p:nvPr/>
          </p:nvSpPr>
          <p:spPr>
            <a:xfrm>
              <a:off x="0" y="4416583"/>
              <a:ext cx="699770" cy="723900"/>
            </a:xfrm>
            <a:custGeom>
              <a:rect b="b" l="l" r="r" t="t"/>
              <a:pathLst>
                <a:path extrusionOk="0" h="723900" w="699770">
                  <a:moveTo>
                    <a:pt x="0" y="723836"/>
                  </a:moveTo>
                  <a:lnTo>
                    <a:pt x="699554" y="723836"/>
                  </a:lnTo>
                  <a:lnTo>
                    <a:pt x="699554" y="0"/>
                  </a:lnTo>
                  <a:lnTo>
                    <a:pt x="0" y="0"/>
                  </a:lnTo>
                  <a:lnTo>
                    <a:pt x="0" y="723836"/>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47"/>
            <p:cNvSpPr/>
            <p:nvPr/>
          </p:nvSpPr>
          <p:spPr>
            <a:xfrm>
              <a:off x="103631" y="4416590"/>
              <a:ext cx="603885" cy="723900"/>
            </a:xfrm>
            <a:custGeom>
              <a:rect b="b" l="l" r="r" t="t"/>
              <a:pathLst>
                <a:path extrusionOk="0" h="723900" w="603885">
                  <a:moveTo>
                    <a:pt x="603504" y="0"/>
                  </a:moveTo>
                  <a:lnTo>
                    <a:pt x="322884" y="0"/>
                  </a:lnTo>
                  <a:lnTo>
                    <a:pt x="0" y="360451"/>
                  </a:lnTo>
                  <a:lnTo>
                    <a:pt x="323849" y="723829"/>
                  </a:lnTo>
                  <a:lnTo>
                    <a:pt x="603504" y="723829"/>
                  </a:lnTo>
                  <a:lnTo>
                    <a:pt x="603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47"/>
            <p:cNvSpPr/>
            <p:nvPr/>
          </p:nvSpPr>
          <p:spPr>
            <a:xfrm>
              <a:off x="384086" y="4416590"/>
              <a:ext cx="325120" cy="723900"/>
            </a:xfrm>
            <a:custGeom>
              <a:rect b="b" l="l" r="r" t="t"/>
              <a:pathLst>
                <a:path extrusionOk="0" h="723900" w="325120">
                  <a:moveTo>
                    <a:pt x="324573" y="0"/>
                  </a:moveTo>
                  <a:lnTo>
                    <a:pt x="0" y="361416"/>
                  </a:lnTo>
                  <a:lnTo>
                    <a:pt x="324573" y="723829"/>
                  </a:lnTo>
                  <a:lnTo>
                    <a:pt x="324573"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47"/>
            <p:cNvSpPr/>
            <p:nvPr/>
          </p:nvSpPr>
          <p:spPr>
            <a:xfrm>
              <a:off x="699554" y="4416583"/>
              <a:ext cx="723900" cy="723900"/>
            </a:xfrm>
            <a:custGeom>
              <a:rect b="b" l="l" r="r" t="t"/>
              <a:pathLst>
                <a:path extrusionOk="0" h="723900" w="723900">
                  <a:moveTo>
                    <a:pt x="723861" y="0"/>
                  </a:moveTo>
                  <a:lnTo>
                    <a:pt x="0" y="0"/>
                  </a:lnTo>
                  <a:lnTo>
                    <a:pt x="0" y="723836"/>
                  </a:lnTo>
                  <a:lnTo>
                    <a:pt x="723861" y="723836"/>
                  </a:lnTo>
                  <a:lnTo>
                    <a:pt x="72386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47"/>
            <p:cNvSpPr/>
            <p:nvPr/>
          </p:nvSpPr>
          <p:spPr>
            <a:xfrm>
              <a:off x="905256" y="4527803"/>
              <a:ext cx="311150" cy="506095"/>
            </a:xfrm>
            <a:custGeom>
              <a:rect b="b" l="l" r="r" t="t"/>
              <a:pathLst>
                <a:path extrusionOk="0" h="506095" w="311150">
                  <a:moveTo>
                    <a:pt x="310464" y="329184"/>
                  </a:moveTo>
                  <a:lnTo>
                    <a:pt x="303390" y="278663"/>
                  </a:lnTo>
                  <a:lnTo>
                    <a:pt x="281673" y="234734"/>
                  </a:lnTo>
                  <a:lnTo>
                    <a:pt x="247980" y="200075"/>
                  </a:lnTo>
                  <a:lnTo>
                    <a:pt x="205016" y="177342"/>
                  </a:lnTo>
                  <a:lnTo>
                    <a:pt x="155435" y="169164"/>
                  </a:lnTo>
                  <a:lnTo>
                    <a:pt x="105473" y="177342"/>
                  </a:lnTo>
                  <a:lnTo>
                    <a:pt x="62445" y="200075"/>
                  </a:lnTo>
                  <a:lnTo>
                    <a:pt x="28905" y="234734"/>
                  </a:lnTo>
                  <a:lnTo>
                    <a:pt x="7366" y="278663"/>
                  </a:lnTo>
                  <a:lnTo>
                    <a:pt x="406" y="329184"/>
                  </a:lnTo>
                  <a:lnTo>
                    <a:pt x="310464" y="329184"/>
                  </a:lnTo>
                  <a:close/>
                </a:path>
                <a:path extrusionOk="0" h="506095" w="311150">
                  <a:moveTo>
                    <a:pt x="310857" y="505942"/>
                  </a:moveTo>
                  <a:lnTo>
                    <a:pt x="301637" y="458152"/>
                  </a:lnTo>
                  <a:lnTo>
                    <a:pt x="279082" y="416737"/>
                  </a:lnTo>
                  <a:lnTo>
                    <a:pt x="245579" y="384124"/>
                  </a:lnTo>
                  <a:lnTo>
                    <a:pt x="203568" y="362762"/>
                  </a:lnTo>
                  <a:lnTo>
                    <a:pt x="155435" y="355092"/>
                  </a:lnTo>
                  <a:lnTo>
                    <a:pt x="107289" y="362762"/>
                  </a:lnTo>
                  <a:lnTo>
                    <a:pt x="65265" y="384124"/>
                  </a:lnTo>
                  <a:lnTo>
                    <a:pt x="31775" y="416737"/>
                  </a:lnTo>
                  <a:lnTo>
                    <a:pt x="9207" y="458152"/>
                  </a:lnTo>
                  <a:lnTo>
                    <a:pt x="0" y="505942"/>
                  </a:lnTo>
                  <a:lnTo>
                    <a:pt x="310857" y="505942"/>
                  </a:lnTo>
                  <a:close/>
                </a:path>
                <a:path extrusionOk="0" h="506095" w="311150">
                  <a:moveTo>
                    <a:pt x="310857" y="150837"/>
                  </a:moveTo>
                  <a:lnTo>
                    <a:pt x="301637" y="102857"/>
                  </a:lnTo>
                  <a:lnTo>
                    <a:pt x="279082" y="61404"/>
                  </a:lnTo>
                  <a:lnTo>
                    <a:pt x="245579" y="28867"/>
                  </a:lnTo>
                  <a:lnTo>
                    <a:pt x="203568" y="7620"/>
                  </a:lnTo>
                  <a:lnTo>
                    <a:pt x="155435" y="0"/>
                  </a:lnTo>
                  <a:lnTo>
                    <a:pt x="107289" y="7620"/>
                  </a:lnTo>
                  <a:lnTo>
                    <a:pt x="65265" y="28867"/>
                  </a:lnTo>
                  <a:lnTo>
                    <a:pt x="31775" y="61404"/>
                  </a:lnTo>
                  <a:lnTo>
                    <a:pt x="9207" y="102857"/>
                  </a:lnTo>
                  <a:lnTo>
                    <a:pt x="0" y="150837"/>
                  </a:lnTo>
                  <a:lnTo>
                    <a:pt x="310857" y="150837"/>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47"/>
            <p:cNvSpPr/>
            <p:nvPr/>
          </p:nvSpPr>
          <p:spPr>
            <a:xfrm>
              <a:off x="1421891" y="4416583"/>
              <a:ext cx="725805" cy="723900"/>
            </a:xfrm>
            <a:custGeom>
              <a:rect b="b" l="l" r="r" t="t"/>
              <a:pathLst>
                <a:path extrusionOk="0" h="723900" w="725805">
                  <a:moveTo>
                    <a:pt x="725360" y="0"/>
                  </a:moveTo>
                  <a:lnTo>
                    <a:pt x="0" y="0"/>
                  </a:lnTo>
                  <a:lnTo>
                    <a:pt x="0" y="723836"/>
                  </a:lnTo>
                  <a:lnTo>
                    <a:pt x="725360" y="723836"/>
                  </a:lnTo>
                  <a:lnTo>
                    <a:pt x="72536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47"/>
            <p:cNvSpPr/>
            <p:nvPr/>
          </p:nvSpPr>
          <p:spPr>
            <a:xfrm>
              <a:off x="2147316" y="4416590"/>
              <a:ext cx="725805" cy="723900"/>
            </a:xfrm>
            <a:custGeom>
              <a:rect b="b" l="l" r="r" t="t"/>
              <a:pathLst>
                <a:path extrusionOk="0" h="723900" w="725805">
                  <a:moveTo>
                    <a:pt x="362203" y="0"/>
                  </a:moveTo>
                  <a:lnTo>
                    <a:pt x="0" y="0"/>
                  </a:lnTo>
                  <a:lnTo>
                    <a:pt x="0" y="723829"/>
                  </a:lnTo>
                  <a:lnTo>
                    <a:pt x="362203" y="723829"/>
                  </a:lnTo>
                  <a:lnTo>
                    <a:pt x="411449" y="720517"/>
                  </a:lnTo>
                  <a:lnTo>
                    <a:pt x="458694" y="710871"/>
                  </a:lnTo>
                  <a:lnTo>
                    <a:pt x="503503" y="695323"/>
                  </a:lnTo>
                  <a:lnTo>
                    <a:pt x="545441" y="674309"/>
                  </a:lnTo>
                  <a:lnTo>
                    <a:pt x="584074" y="648261"/>
                  </a:lnTo>
                  <a:lnTo>
                    <a:pt x="618966" y="617613"/>
                  </a:lnTo>
                  <a:lnTo>
                    <a:pt x="649683" y="582799"/>
                  </a:lnTo>
                  <a:lnTo>
                    <a:pt x="675790" y="544252"/>
                  </a:lnTo>
                  <a:lnTo>
                    <a:pt x="696852" y="502407"/>
                  </a:lnTo>
                  <a:lnTo>
                    <a:pt x="712435" y="457697"/>
                  </a:lnTo>
                  <a:lnTo>
                    <a:pt x="722104" y="410555"/>
                  </a:lnTo>
                  <a:lnTo>
                    <a:pt x="725423" y="361416"/>
                  </a:lnTo>
                  <a:lnTo>
                    <a:pt x="722104" y="312505"/>
                  </a:lnTo>
                  <a:lnTo>
                    <a:pt x="712435" y="265553"/>
                  </a:lnTo>
                  <a:lnTo>
                    <a:pt x="696852" y="220999"/>
                  </a:lnTo>
                  <a:lnTo>
                    <a:pt x="675790" y="179278"/>
                  </a:lnTo>
                  <a:lnTo>
                    <a:pt x="649683" y="140829"/>
                  </a:lnTo>
                  <a:lnTo>
                    <a:pt x="618966" y="106089"/>
                  </a:lnTo>
                  <a:lnTo>
                    <a:pt x="584074" y="75494"/>
                  </a:lnTo>
                  <a:lnTo>
                    <a:pt x="545441" y="49482"/>
                  </a:lnTo>
                  <a:lnTo>
                    <a:pt x="503503" y="28489"/>
                  </a:lnTo>
                  <a:lnTo>
                    <a:pt x="458694" y="12953"/>
                  </a:lnTo>
                  <a:lnTo>
                    <a:pt x="411449" y="3311"/>
                  </a:lnTo>
                  <a:lnTo>
                    <a:pt x="36220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47"/>
            <p:cNvSpPr/>
            <p:nvPr/>
          </p:nvSpPr>
          <p:spPr>
            <a:xfrm>
              <a:off x="1422908" y="4416590"/>
              <a:ext cx="724535" cy="723900"/>
            </a:xfrm>
            <a:custGeom>
              <a:rect b="b" l="l" r="r" t="t"/>
              <a:pathLst>
                <a:path extrusionOk="0" h="723900" w="724535">
                  <a:moveTo>
                    <a:pt x="724408" y="0"/>
                  </a:moveTo>
                  <a:lnTo>
                    <a:pt x="676762" y="1539"/>
                  </a:lnTo>
                  <a:lnTo>
                    <a:pt x="629932" y="6092"/>
                  </a:lnTo>
                  <a:lnTo>
                    <a:pt x="584015" y="13566"/>
                  </a:lnTo>
                  <a:lnTo>
                    <a:pt x="539107" y="23863"/>
                  </a:lnTo>
                  <a:lnTo>
                    <a:pt x="495304" y="36889"/>
                  </a:lnTo>
                  <a:lnTo>
                    <a:pt x="452702" y="52550"/>
                  </a:lnTo>
                  <a:lnTo>
                    <a:pt x="411400" y="70748"/>
                  </a:lnTo>
                  <a:lnTo>
                    <a:pt x="371492" y="91390"/>
                  </a:lnTo>
                  <a:lnTo>
                    <a:pt x="333075" y="114380"/>
                  </a:lnTo>
                  <a:lnTo>
                    <a:pt x="296247" y="139623"/>
                  </a:lnTo>
                  <a:lnTo>
                    <a:pt x="261103" y="167023"/>
                  </a:lnTo>
                  <a:lnTo>
                    <a:pt x="227740" y="196485"/>
                  </a:lnTo>
                  <a:lnTo>
                    <a:pt x="196254" y="227915"/>
                  </a:lnTo>
                  <a:lnTo>
                    <a:pt x="166742" y="261216"/>
                  </a:lnTo>
                  <a:lnTo>
                    <a:pt x="139301" y="296294"/>
                  </a:lnTo>
                  <a:lnTo>
                    <a:pt x="114027" y="333053"/>
                  </a:lnTo>
                  <a:lnTo>
                    <a:pt x="91016" y="371398"/>
                  </a:lnTo>
                  <a:lnTo>
                    <a:pt x="70366" y="411234"/>
                  </a:lnTo>
                  <a:lnTo>
                    <a:pt x="52172" y="452466"/>
                  </a:lnTo>
                  <a:lnTo>
                    <a:pt x="36531" y="494998"/>
                  </a:lnTo>
                  <a:lnTo>
                    <a:pt x="23539" y="538735"/>
                  </a:lnTo>
                  <a:lnTo>
                    <a:pt x="13294" y="583582"/>
                  </a:lnTo>
                  <a:lnTo>
                    <a:pt x="5891" y="629443"/>
                  </a:lnTo>
                  <a:lnTo>
                    <a:pt x="1428" y="676224"/>
                  </a:lnTo>
                  <a:lnTo>
                    <a:pt x="0" y="723829"/>
                  </a:lnTo>
                  <a:lnTo>
                    <a:pt x="724408" y="723829"/>
                  </a:lnTo>
                  <a:lnTo>
                    <a:pt x="724408"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47"/>
            <p:cNvSpPr/>
            <p:nvPr/>
          </p:nvSpPr>
          <p:spPr>
            <a:xfrm>
              <a:off x="1972578" y="4604004"/>
              <a:ext cx="349885" cy="349250"/>
            </a:xfrm>
            <a:custGeom>
              <a:rect b="b" l="l" r="r" t="t"/>
              <a:pathLst>
                <a:path extrusionOk="0" h="349250" w="349885">
                  <a:moveTo>
                    <a:pt x="173848" y="0"/>
                  </a:moveTo>
                  <a:lnTo>
                    <a:pt x="131861" y="5116"/>
                  </a:lnTo>
                  <a:lnTo>
                    <a:pt x="75960" y="29962"/>
                  </a:lnTo>
                  <a:lnTo>
                    <a:pt x="42163" y="60113"/>
                  </a:lnTo>
                  <a:lnTo>
                    <a:pt x="17575" y="97475"/>
                  </a:lnTo>
                  <a:lnTo>
                    <a:pt x="3189" y="139885"/>
                  </a:lnTo>
                  <a:lnTo>
                    <a:pt x="0" y="185182"/>
                  </a:lnTo>
                  <a:lnTo>
                    <a:pt x="9002" y="231203"/>
                  </a:lnTo>
                  <a:lnTo>
                    <a:pt x="28688" y="271110"/>
                  </a:lnTo>
                  <a:lnTo>
                    <a:pt x="56945" y="303779"/>
                  </a:lnTo>
                  <a:lnTo>
                    <a:pt x="91920" y="328275"/>
                  </a:lnTo>
                  <a:lnTo>
                    <a:pt x="131760" y="343659"/>
                  </a:lnTo>
                  <a:lnTo>
                    <a:pt x="174610" y="348996"/>
                  </a:lnTo>
                  <a:lnTo>
                    <a:pt x="188576" y="348436"/>
                  </a:lnTo>
                  <a:lnTo>
                    <a:pt x="230617" y="339813"/>
                  </a:lnTo>
                  <a:lnTo>
                    <a:pt x="272692" y="319089"/>
                  </a:lnTo>
                  <a:lnTo>
                    <a:pt x="306653" y="289107"/>
                  </a:lnTo>
                  <a:lnTo>
                    <a:pt x="331455" y="251974"/>
                  </a:lnTo>
                  <a:lnTo>
                    <a:pt x="346056" y="209799"/>
                  </a:lnTo>
                  <a:lnTo>
                    <a:pt x="349409" y="164691"/>
                  </a:lnTo>
                  <a:lnTo>
                    <a:pt x="340472" y="118757"/>
                  </a:lnTo>
                  <a:lnTo>
                    <a:pt x="320717" y="78443"/>
                  </a:lnTo>
                  <a:lnTo>
                    <a:pt x="292281" y="45495"/>
                  </a:lnTo>
                  <a:lnTo>
                    <a:pt x="257061" y="20830"/>
                  </a:lnTo>
                  <a:lnTo>
                    <a:pt x="216951" y="5359"/>
                  </a:lnTo>
                  <a:lnTo>
                    <a:pt x="17384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72" name="Google Shape;972;p47"/>
          <p:cNvGrpSpPr/>
          <p:nvPr/>
        </p:nvGrpSpPr>
        <p:grpSpPr>
          <a:xfrm>
            <a:off x="7219188" y="4419599"/>
            <a:ext cx="1449705" cy="723901"/>
            <a:chOff x="7219188" y="4419599"/>
            <a:chExt cx="1449705" cy="723901"/>
          </a:xfrm>
        </p:grpSpPr>
        <p:sp>
          <p:nvSpPr>
            <p:cNvPr id="973" name="Google Shape;973;p47"/>
            <p:cNvSpPr/>
            <p:nvPr/>
          </p:nvSpPr>
          <p:spPr>
            <a:xfrm>
              <a:off x="7219188" y="4419599"/>
              <a:ext cx="723900" cy="723900"/>
            </a:xfrm>
            <a:custGeom>
              <a:rect b="b" l="l" r="r" t="t"/>
              <a:pathLst>
                <a:path extrusionOk="0" h="723900" w="723900">
                  <a:moveTo>
                    <a:pt x="723836" y="0"/>
                  </a:moveTo>
                  <a:lnTo>
                    <a:pt x="0" y="0"/>
                  </a:lnTo>
                  <a:lnTo>
                    <a:pt x="0" y="723900"/>
                  </a:lnTo>
                  <a:lnTo>
                    <a:pt x="723836" y="723900"/>
                  </a:lnTo>
                  <a:lnTo>
                    <a:pt x="72383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47"/>
            <p:cNvSpPr/>
            <p:nvPr/>
          </p:nvSpPr>
          <p:spPr>
            <a:xfrm>
              <a:off x="7338060" y="4553712"/>
              <a:ext cx="243840" cy="457200"/>
            </a:xfrm>
            <a:custGeom>
              <a:rect b="b" l="l" r="r" t="t"/>
              <a:pathLst>
                <a:path extrusionOk="0" h="457200" w="243840">
                  <a:moveTo>
                    <a:pt x="226949" y="0"/>
                  </a:moveTo>
                  <a:lnTo>
                    <a:pt x="181354" y="4611"/>
                  </a:lnTo>
                  <a:lnTo>
                    <a:pt x="138820" y="17851"/>
                  </a:lnTo>
                  <a:lnTo>
                    <a:pt x="100279" y="38830"/>
                  </a:lnTo>
                  <a:lnTo>
                    <a:pt x="66659" y="66657"/>
                  </a:lnTo>
                  <a:lnTo>
                    <a:pt x="38891" y="100443"/>
                  </a:lnTo>
                  <a:lnTo>
                    <a:pt x="17905" y="139297"/>
                  </a:lnTo>
                  <a:lnTo>
                    <a:pt x="4631" y="182330"/>
                  </a:lnTo>
                  <a:lnTo>
                    <a:pt x="0" y="228650"/>
                  </a:lnTo>
                  <a:lnTo>
                    <a:pt x="4665" y="274852"/>
                  </a:lnTo>
                  <a:lnTo>
                    <a:pt x="18037" y="317815"/>
                  </a:lnTo>
                  <a:lnTo>
                    <a:pt x="39179" y="356640"/>
                  </a:lnTo>
                  <a:lnTo>
                    <a:pt x="67151" y="390426"/>
                  </a:lnTo>
                  <a:lnTo>
                    <a:pt x="101017" y="418272"/>
                  </a:lnTo>
                  <a:lnTo>
                    <a:pt x="139838" y="439277"/>
                  </a:lnTo>
                  <a:lnTo>
                    <a:pt x="182679" y="452540"/>
                  </a:lnTo>
                  <a:lnTo>
                    <a:pt x="228600" y="457161"/>
                  </a:lnTo>
                  <a:lnTo>
                    <a:pt x="233553" y="457161"/>
                  </a:lnTo>
                  <a:lnTo>
                    <a:pt x="243840" y="456679"/>
                  </a:lnTo>
                  <a:lnTo>
                    <a:pt x="243840" y="609"/>
                  </a:lnTo>
                  <a:lnTo>
                    <a:pt x="238125" y="228"/>
                  </a:lnTo>
                  <a:lnTo>
                    <a:pt x="226949"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47"/>
            <p:cNvSpPr/>
            <p:nvPr/>
          </p:nvSpPr>
          <p:spPr>
            <a:xfrm>
              <a:off x="7581900" y="4553712"/>
              <a:ext cx="243840" cy="457200"/>
            </a:xfrm>
            <a:custGeom>
              <a:rect b="b" l="l" r="r" t="t"/>
              <a:pathLst>
                <a:path extrusionOk="0" h="457200" w="243840">
                  <a:moveTo>
                    <a:pt x="16764" y="0"/>
                  </a:moveTo>
                  <a:lnTo>
                    <a:pt x="11175" y="0"/>
                  </a:lnTo>
                  <a:lnTo>
                    <a:pt x="0" y="609"/>
                  </a:lnTo>
                  <a:lnTo>
                    <a:pt x="0" y="456679"/>
                  </a:lnTo>
                  <a:lnTo>
                    <a:pt x="5079" y="457009"/>
                  </a:lnTo>
                  <a:lnTo>
                    <a:pt x="15240" y="457161"/>
                  </a:lnTo>
                  <a:lnTo>
                    <a:pt x="60905" y="452540"/>
                  </a:lnTo>
                  <a:lnTo>
                    <a:pt x="103626" y="439277"/>
                  </a:lnTo>
                  <a:lnTo>
                    <a:pt x="142432" y="418272"/>
                  </a:lnTo>
                  <a:lnTo>
                    <a:pt x="176355" y="390426"/>
                  </a:lnTo>
                  <a:lnTo>
                    <a:pt x="204426" y="356640"/>
                  </a:lnTo>
                  <a:lnTo>
                    <a:pt x="225677" y="317815"/>
                  </a:lnTo>
                  <a:lnTo>
                    <a:pt x="239137" y="274852"/>
                  </a:lnTo>
                  <a:lnTo>
                    <a:pt x="243840" y="228650"/>
                  </a:lnTo>
                  <a:lnTo>
                    <a:pt x="239172" y="182330"/>
                  </a:lnTo>
                  <a:lnTo>
                    <a:pt x="225807" y="139297"/>
                  </a:lnTo>
                  <a:lnTo>
                    <a:pt x="204707" y="100443"/>
                  </a:lnTo>
                  <a:lnTo>
                    <a:pt x="176831" y="66657"/>
                  </a:lnTo>
                  <a:lnTo>
                    <a:pt x="143139" y="38830"/>
                  </a:lnTo>
                  <a:lnTo>
                    <a:pt x="104590" y="17851"/>
                  </a:lnTo>
                  <a:lnTo>
                    <a:pt x="62145" y="4611"/>
                  </a:lnTo>
                  <a:lnTo>
                    <a:pt x="167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47"/>
            <p:cNvSpPr/>
            <p:nvPr/>
          </p:nvSpPr>
          <p:spPr>
            <a:xfrm>
              <a:off x="7943088" y="4419599"/>
              <a:ext cx="725805" cy="723900"/>
            </a:xfrm>
            <a:custGeom>
              <a:rect b="b" l="l" r="r" t="t"/>
              <a:pathLst>
                <a:path extrusionOk="0" h="723900" w="725804">
                  <a:moveTo>
                    <a:pt x="725385" y="0"/>
                  </a:moveTo>
                  <a:lnTo>
                    <a:pt x="0" y="0"/>
                  </a:lnTo>
                  <a:lnTo>
                    <a:pt x="0" y="723900"/>
                  </a:lnTo>
                  <a:lnTo>
                    <a:pt x="725385" y="723900"/>
                  </a:lnTo>
                  <a:lnTo>
                    <a:pt x="725385"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47"/>
            <p:cNvSpPr/>
            <p:nvPr/>
          </p:nvSpPr>
          <p:spPr>
            <a:xfrm>
              <a:off x="7943088" y="4419600"/>
              <a:ext cx="725805" cy="723900"/>
            </a:xfrm>
            <a:custGeom>
              <a:rect b="b" l="l" r="r" t="t"/>
              <a:pathLst>
                <a:path extrusionOk="0" h="723900" w="725804">
                  <a:moveTo>
                    <a:pt x="363219" y="0"/>
                  </a:moveTo>
                  <a:lnTo>
                    <a:pt x="0" y="0"/>
                  </a:lnTo>
                  <a:lnTo>
                    <a:pt x="0" y="723899"/>
                  </a:lnTo>
                  <a:lnTo>
                    <a:pt x="363219" y="723899"/>
                  </a:lnTo>
                  <a:lnTo>
                    <a:pt x="412445" y="720605"/>
                  </a:lnTo>
                  <a:lnTo>
                    <a:pt x="459635" y="711009"/>
                  </a:lnTo>
                  <a:lnTo>
                    <a:pt x="504360" y="695538"/>
                  </a:lnTo>
                  <a:lnTo>
                    <a:pt x="546194" y="674619"/>
                  </a:lnTo>
                  <a:lnTo>
                    <a:pt x="584707" y="648679"/>
                  </a:lnTo>
                  <a:lnTo>
                    <a:pt x="619474" y="618146"/>
                  </a:lnTo>
                  <a:lnTo>
                    <a:pt x="650065" y="583448"/>
                  </a:lnTo>
                  <a:lnTo>
                    <a:pt x="676053" y="545012"/>
                  </a:lnTo>
                  <a:lnTo>
                    <a:pt x="697011" y="503265"/>
                  </a:lnTo>
                  <a:lnTo>
                    <a:pt x="712511" y="458634"/>
                  </a:lnTo>
                  <a:lnTo>
                    <a:pt x="722124" y="411547"/>
                  </a:lnTo>
                  <a:lnTo>
                    <a:pt x="725423" y="362432"/>
                  </a:lnTo>
                  <a:lnTo>
                    <a:pt x="722124" y="313298"/>
                  </a:lnTo>
                  <a:lnTo>
                    <a:pt x="712511" y="266159"/>
                  </a:lnTo>
                  <a:lnTo>
                    <a:pt x="697011" y="221449"/>
                  </a:lnTo>
                  <a:lnTo>
                    <a:pt x="676053" y="179602"/>
                  </a:lnTo>
                  <a:lnTo>
                    <a:pt x="650065" y="141053"/>
                  </a:lnTo>
                  <a:lnTo>
                    <a:pt x="619474" y="106235"/>
                  </a:lnTo>
                  <a:lnTo>
                    <a:pt x="584707" y="75583"/>
                  </a:lnTo>
                  <a:lnTo>
                    <a:pt x="546194" y="49530"/>
                  </a:lnTo>
                  <a:lnTo>
                    <a:pt x="504360" y="28512"/>
                  </a:lnTo>
                  <a:lnTo>
                    <a:pt x="459635" y="12961"/>
                  </a:lnTo>
                  <a:lnTo>
                    <a:pt x="412445" y="3312"/>
                  </a:lnTo>
                  <a:lnTo>
                    <a:pt x="36321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47"/>
            <p:cNvSpPr/>
            <p:nvPr/>
          </p:nvSpPr>
          <p:spPr>
            <a:xfrm>
              <a:off x="8128380" y="4604004"/>
              <a:ext cx="353695" cy="355600"/>
            </a:xfrm>
            <a:custGeom>
              <a:rect b="b" l="l" r="r" t="t"/>
              <a:pathLst>
                <a:path extrusionOk="0" h="355600" w="353695">
                  <a:moveTo>
                    <a:pt x="176149" y="0"/>
                  </a:moveTo>
                  <a:lnTo>
                    <a:pt x="169164" y="0"/>
                  </a:lnTo>
                  <a:lnTo>
                    <a:pt x="162051" y="419"/>
                  </a:lnTo>
                  <a:lnTo>
                    <a:pt x="108999" y="13523"/>
                  </a:lnTo>
                  <a:lnTo>
                    <a:pt x="69059" y="36567"/>
                  </a:lnTo>
                  <a:lnTo>
                    <a:pt x="36718" y="68521"/>
                  </a:lnTo>
                  <a:lnTo>
                    <a:pt x="13447" y="107518"/>
                  </a:lnTo>
                  <a:lnTo>
                    <a:pt x="717" y="151692"/>
                  </a:lnTo>
                  <a:lnTo>
                    <a:pt x="0" y="199174"/>
                  </a:lnTo>
                  <a:lnTo>
                    <a:pt x="11024" y="241948"/>
                  </a:lnTo>
                  <a:lnTo>
                    <a:pt x="31425" y="279565"/>
                  </a:lnTo>
                  <a:lnTo>
                    <a:pt x="59721" y="310856"/>
                  </a:lnTo>
                  <a:lnTo>
                    <a:pt x="94431" y="334652"/>
                  </a:lnTo>
                  <a:lnTo>
                    <a:pt x="134073" y="349787"/>
                  </a:lnTo>
                  <a:lnTo>
                    <a:pt x="177165" y="355092"/>
                  </a:lnTo>
                  <a:lnTo>
                    <a:pt x="184150" y="355092"/>
                  </a:lnTo>
                  <a:lnTo>
                    <a:pt x="244314" y="341905"/>
                  </a:lnTo>
                  <a:lnTo>
                    <a:pt x="284254" y="318959"/>
                  </a:lnTo>
                  <a:lnTo>
                    <a:pt x="316595" y="286942"/>
                  </a:lnTo>
                  <a:lnTo>
                    <a:pt x="339866" y="247799"/>
                  </a:lnTo>
                  <a:lnTo>
                    <a:pt x="352596" y="203475"/>
                  </a:lnTo>
                  <a:lnTo>
                    <a:pt x="353314" y="155917"/>
                  </a:lnTo>
                  <a:lnTo>
                    <a:pt x="342333" y="113143"/>
                  </a:lnTo>
                  <a:lnTo>
                    <a:pt x="321945" y="75526"/>
                  </a:lnTo>
                  <a:lnTo>
                    <a:pt x="293639" y="44235"/>
                  </a:lnTo>
                  <a:lnTo>
                    <a:pt x="258910" y="20439"/>
                  </a:lnTo>
                  <a:lnTo>
                    <a:pt x="219249" y="5304"/>
                  </a:lnTo>
                  <a:lnTo>
                    <a:pt x="17614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9" name="Google Shape;979;p47"/>
            <p:cNvPicPr preferRelativeResize="0"/>
            <p:nvPr/>
          </p:nvPicPr>
          <p:blipFill rotWithShape="1">
            <a:blip r:embed="rId3">
              <a:alphaModFix/>
            </a:blip>
            <a:srcRect b="0" l="0" r="0" t="0"/>
            <a:stretch/>
          </p:blipFill>
          <p:spPr>
            <a:xfrm>
              <a:off x="8229854" y="4704626"/>
              <a:ext cx="151892" cy="152323"/>
            </a:xfrm>
            <a:prstGeom prst="rect">
              <a:avLst/>
            </a:prstGeom>
            <a:noFill/>
            <a:ln>
              <a:noFill/>
            </a:ln>
          </p:spPr>
        </p:pic>
      </p:grpSp>
      <p:grpSp>
        <p:nvGrpSpPr>
          <p:cNvPr id="980" name="Google Shape;980;p47"/>
          <p:cNvGrpSpPr/>
          <p:nvPr/>
        </p:nvGrpSpPr>
        <p:grpSpPr>
          <a:xfrm>
            <a:off x="2872739" y="4416583"/>
            <a:ext cx="2171700" cy="725805"/>
            <a:chOff x="2872739" y="4416583"/>
            <a:chExt cx="2171700" cy="725805"/>
          </a:xfrm>
        </p:grpSpPr>
        <p:sp>
          <p:nvSpPr>
            <p:cNvPr id="981" name="Google Shape;981;p47"/>
            <p:cNvSpPr/>
            <p:nvPr/>
          </p:nvSpPr>
          <p:spPr>
            <a:xfrm>
              <a:off x="3596639" y="4416583"/>
              <a:ext cx="723900" cy="725805"/>
            </a:xfrm>
            <a:custGeom>
              <a:rect b="b" l="l" r="r" t="t"/>
              <a:pathLst>
                <a:path extrusionOk="0" h="725804" w="723900">
                  <a:moveTo>
                    <a:pt x="723900" y="0"/>
                  </a:moveTo>
                  <a:lnTo>
                    <a:pt x="0" y="0"/>
                  </a:lnTo>
                  <a:lnTo>
                    <a:pt x="0" y="725360"/>
                  </a:lnTo>
                  <a:lnTo>
                    <a:pt x="723900" y="725360"/>
                  </a:lnTo>
                  <a:lnTo>
                    <a:pt x="7239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47"/>
            <p:cNvSpPr/>
            <p:nvPr/>
          </p:nvSpPr>
          <p:spPr>
            <a:xfrm>
              <a:off x="2872739" y="4416583"/>
              <a:ext cx="723900" cy="725805"/>
            </a:xfrm>
            <a:custGeom>
              <a:rect b="b" l="l" r="r" t="t"/>
              <a:pathLst>
                <a:path extrusionOk="0" h="725804" w="723900">
                  <a:moveTo>
                    <a:pt x="723836" y="0"/>
                  </a:moveTo>
                  <a:lnTo>
                    <a:pt x="0" y="0"/>
                  </a:lnTo>
                  <a:lnTo>
                    <a:pt x="0" y="725360"/>
                  </a:lnTo>
                  <a:lnTo>
                    <a:pt x="723836" y="725360"/>
                  </a:lnTo>
                  <a:lnTo>
                    <a:pt x="72383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47"/>
            <p:cNvSpPr/>
            <p:nvPr/>
          </p:nvSpPr>
          <p:spPr>
            <a:xfrm>
              <a:off x="3100069" y="4636046"/>
              <a:ext cx="993140" cy="506095"/>
            </a:xfrm>
            <a:custGeom>
              <a:rect b="b" l="l" r="r" t="t"/>
              <a:pathLst>
                <a:path extrusionOk="0" h="506095" w="993139">
                  <a:moveTo>
                    <a:pt x="496569" y="0"/>
                  </a:moveTo>
                  <a:lnTo>
                    <a:pt x="448251" y="2334"/>
                  </a:lnTo>
                  <a:lnTo>
                    <a:pt x="401245" y="9191"/>
                  </a:lnTo>
                  <a:lnTo>
                    <a:pt x="355767" y="20352"/>
                  </a:lnTo>
                  <a:lnTo>
                    <a:pt x="312031" y="35598"/>
                  </a:lnTo>
                  <a:lnTo>
                    <a:pt x="270253" y="54710"/>
                  </a:lnTo>
                  <a:lnTo>
                    <a:pt x="230648" y="77469"/>
                  </a:lnTo>
                  <a:lnTo>
                    <a:pt x="193432" y="103656"/>
                  </a:lnTo>
                  <a:lnTo>
                    <a:pt x="158820" y="133052"/>
                  </a:lnTo>
                  <a:lnTo>
                    <a:pt x="127026" y="165439"/>
                  </a:lnTo>
                  <a:lnTo>
                    <a:pt x="98267" y="200596"/>
                  </a:lnTo>
                  <a:lnTo>
                    <a:pt x="72758" y="238306"/>
                  </a:lnTo>
                  <a:lnTo>
                    <a:pt x="50713" y="278348"/>
                  </a:lnTo>
                  <a:lnTo>
                    <a:pt x="32349" y="320505"/>
                  </a:lnTo>
                  <a:lnTo>
                    <a:pt x="17880" y="364558"/>
                  </a:lnTo>
                  <a:lnTo>
                    <a:pt x="7522" y="410286"/>
                  </a:lnTo>
                  <a:lnTo>
                    <a:pt x="1490" y="457472"/>
                  </a:lnTo>
                  <a:lnTo>
                    <a:pt x="0" y="505897"/>
                  </a:lnTo>
                  <a:lnTo>
                    <a:pt x="229107" y="505897"/>
                  </a:lnTo>
                  <a:lnTo>
                    <a:pt x="233434" y="457882"/>
                  </a:lnTo>
                  <a:lnTo>
                    <a:pt x="245901" y="412633"/>
                  </a:lnTo>
                  <a:lnTo>
                    <a:pt x="265740" y="370922"/>
                  </a:lnTo>
                  <a:lnTo>
                    <a:pt x="292183" y="333516"/>
                  </a:lnTo>
                  <a:lnTo>
                    <a:pt x="324462" y="301186"/>
                  </a:lnTo>
                  <a:lnTo>
                    <a:pt x="361808" y="274701"/>
                  </a:lnTo>
                  <a:lnTo>
                    <a:pt x="403454" y="254830"/>
                  </a:lnTo>
                  <a:lnTo>
                    <a:pt x="448630" y="242343"/>
                  </a:lnTo>
                  <a:lnTo>
                    <a:pt x="496569" y="238010"/>
                  </a:lnTo>
                  <a:lnTo>
                    <a:pt x="544512" y="242343"/>
                  </a:lnTo>
                  <a:lnTo>
                    <a:pt x="589624" y="254830"/>
                  </a:lnTo>
                  <a:lnTo>
                    <a:pt x="631157" y="274701"/>
                  </a:lnTo>
                  <a:lnTo>
                    <a:pt x="668359" y="301186"/>
                  </a:lnTo>
                  <a:lnTo>
                    <a:pt x="700479" y="333516"/>
                  </a:lnTo>
                  <a:lnTo>
                    <a:pt x="726769" y="370922"/>
                  </a:lnTo>
                  <a:lnTo>
                    <a:pt x="746476" y="412633"/>
                  </a:lnTo>
                  <a:lnTo>
                    <a:pt x="758851" y="457882"/>
                  </a:lnTo>
                  <a:lnTo>
                    <a:pt x="763143" y="505897"/>
                  </a:lnTo>
                  <a:lnTo>
                    <a:pt x="993140" y="505897"/>
                  </a:lnTo>
                  <a:lnTo>
                    <a:pt x="991649" y="457472"/>
                  </a:lnTo>
                  <a:lnTo>
                    <a:pt x="985617" y="410286"/>
                  </a:lnTo>
                  <a:lnTo>
                    <a:pt x="975259" y="364558"/>
                  </a:lnTo>
                  <a:lnTo>
                    <a:pt x="960790" y="320505"/>
                  </a:lnTo>
                  <a:lnTo>
                    <a:pt x="942426" y="278348"/>
                  </a:lnTo>
                  <a:lnTo>
                    <a:pt x="920381" y="238306"/>
                  </a:lnTo>
                  <a:lnTo>
                    <a:pt x="894872" y="200596"/>
                  </a:lnTo>
                  <a:lnTo>
                    <a:pt x="866113" y="165439"/>
                  </a:lnTo>
                  <a:lnTo>
                    <a:pt x="834319" y="133052"/>
                  </a:lnTo>
                  <a:lnTo>
                    <a:pt x="799707" y="103656"/>
                  </a:lnTo>
                  <a:lnTo>
                    <a:pt x="762491" y="77469"/>
                  </a:lnTo>
                  <a:lnTo>
                    <a:pt x="722886" y="54710"/>
                  </a:lnTo>
                  <a:lnTo>
                    <a:pt x="681108" y="35598"/>
                  </a:lnTo>
                  <a:lnTo>
                    <a:pt x="637372" y="20352"/>
                  </a:lnTo>
                  <a:lnTo>
                    <a:pt x="591894" y="9191"/>
                  </a:lnTo>
                  <a:lnTo>
                    <a:pt x="544888" y="2334"/>
                  </a:lnTo>
                  <a:lnTo>
                    <a:pt x="49656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47"/>
            <p:cNvSpPr/>
            <p:nvPr/>
          </p:nvSpPr>
          <p:spPr>
            <a:xfrm>
              <a:off x="3313176" y="4643628"/>
              <a:ext cx="780415" cy="498475"/>
            </a:xfrm>
            <a:custGeom>
              <a:rect b="b" l="l" r="r" t="t"/>
              <a:pathLst>
                <a:path extrusionOk="0" h="498475" w="780414">
                  <a:moveTo>
                    <a:pt x="566928" y="498322"/>
                  </a:moveTo>
                  <a:lnTo>
                    <a:pt x="563206" y="452081"/>
                  </a:lnTo>
                  <a:lnTo>
                    <a:pt x="552475" y="408228"/>
                  </a:lnTo>
                  <a:lnTo>
                    <a:pt x="535292" y="367347"/>
                  </a:lnTo>
                  <a:lnTo>
                    <a:pt x="512241" y="330009"/>
                  </a:lnTo>
                  <a:lnTo>
                    <a:pt x="483908" y="296824"/>
                  </a:lnTo>
                  <a:lnTo>
                    <a:pt x="450888" y="268351"/>
                  </a:lnTo>
                  <a:lnTo>
                    <a:pt x="413740" y="245186"/>
                  </a:lnTo>
                  <a:lnTo>
                    <a:pt x="373062" y="227926"/>
                  </a:lnTo>
                  <a:lnTo>
                    <a:pt x="329450" y="217131"/>
                  </a:lnTo>
                  <a:lnTo>
                    <a:pt x="283464" y="213398"/>
                  </a:lnTo>
                  <a:lnTo>
                    <a:pt x="237464" y="217131"/>
                  </a:lnTo>
                  <a:lnTo>
                    <a:pt x="193852" y="227926"/>
                  </a:lnTo>
                  <a:lnTo>
                    <a:pt x="153174" y="245186"/>
                  </a:lnTo>
                  <a:lnTo>
                    <a:pt x="116027" y="268351"/>
                  </a:lnTo>
                  <a:lnTo>
                    <a:pt x="83007" y="296824"/>
                  </a:lnTo>
                  <a:lnTo>
                    <a:pt x="54673" y="330009"/>
                  </a:lnTo>
                  <a:lnTo>
                    <a:pt x="31623" y="367347"/>
                  </a:lnTo>
                  <a:lnTo>
                    <a:pt x="14439" y="408228"/>
                  </a:lnTo>
                  <a:lnTo>
                    <a:pt x="3708" y="452081"/>
                  </a:lnTo>
                  <a:lnTo>
                    <a:pt x="0" y="498322"/>
                  </a:lnTo>
                  <a:lnTo>
                    <a:pt x="131572" y="498322"/>
                  </a:lnTo>
                  <a:lnTo>
                    <a:pt x="138074" y="448932"/>
                  </a:lnTo>
                  <a:lnTo>
                    <a:pt x="159169" y="405765"/>
                  </a:lnTo>
                  <a:lnTo>
                    <a:pt x="192214" y="371538"/>
                  </a:lnTo>
                  <a:lnTo>
                    <a:pt x="234518" y="348996"/>
                  </a:lnTo>
                  <a:lnTo>
                    <a:pt x="283464" y="340868"/>
                  </a:lnTo>
                  <a:lnTo>
                    <a:pt x="332346" y="348996"/>
                  </a:lnTo>
                  <a:lnTo>
                    <a:pt x="374650" y="371538"/>
                  </a:lnTo>
                  <a:lnTo>
                    <a:pt x="407682" y="405765"/>
                  </a:lnTo>
                  <a:lnTo>
                    <a:pt x="428764" y="448932"/>
                  </a:lnTo>
                  <a:lnTo>
                    <a:pt x="435229" y="498322"/>
                  </a:lnTo>
                  <a:lnTo>
                    <a:pt x="566928" y="498322"/>
                  </a:lnTo>
                  <a:close/>
                </a:path>
                <a:path extrusionOk="0" h="498475" w="780414">
                  <a:moveTo>
                    <a:pt x="780288" y="135166"/>
                  </a:moveTo>
                  <a:lnTo>
                    <a:pt x="773404" y="92570"/>
                  </a:lnTo>
                  <a:lnTo>
                    <a:pt x="754278" y="55486"/>
                  </a:lnTo>
                  <a:lnTo>
                    <a:pt x="725144" y="26174"/>
                  </a:lnTo>
                  <a:lnTo>
                    <a:pt x="688276" y="6921"/>
                  </a:lnTo>
                  <a:lnTo>
                    <a:pt x="645922" y="0"/>
                  </a:lnTo>
                  <a:lnTo>
                    <a:pt x="603059" y="6921"/>
                  </a:lnTo>
                  <a:lnTo>
                    <a:pt x="565886" y="26174"/>
                  </a:lnTo>
                  <a:lnTo>
                    <a:pt x="536613" y="55486"/>
                  </a:lnTo>
                  <a:lnTo>
                    <a:pt x="517423" y="92570"/>
                  </a:lnTo>
                  <a:lnTo>
                    <a:pt x="510540" y="135166"/>
                  </a:lnTo>
                  <a:lnTo>
                    <a:pt x="517423" y="178231"/>
                  </a:lnTo>
                  <a:lnTo>
                    <a:pt x="536613" y="215595"/>
                  </a:lnTo>
                  <a:lnTo>
                    <a:pt x="565886" y="245046"/>
                  </a:lnTo>
                  <a:lnTo>
                    <a:pt x="603059" y="264350"/>
                  </a:lnTo>
                  <a:lnTo>
                    <a:pt x="645922" y="271272"/>
                  </a:lnTo>
                  <a:lnTo>
                    <a:pt x="688276" y="264350"/>
                  </a:lnTo>
                  <a:lnTo>
                    <a:pt x="725144" y="245046"/>
                  </a:lnTo>
                  <a:lnTo>
                    <a:pt x="754265" y="215595"/>
                  </a:lnTo>
                  <a:lnTo>
                    <a:pt x="773404" y="178231"/>
                  </a:lnTo>
                  <a:lnTo>
                    <a:pt x="780288" y="135166"/>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47"/>
            <p:cNvSpPr/>
            <p:nvPr/>
          </p:nvSpPr>
          <p:spPr>
            <a:xfrm>
              <a:off x="4320539" y="4416583"/>
              <a:ext cx="723900" cy="725805"/>
            </a:xfrm>
            <a:custGeom>
              <a:rect b="b" l="l" r="r" t="t"/>
              <a:pathLst>
                <a:path extrusionOk="0" h="725804" w="723900">
                  <a:moveTo>
                    <a:pt x="723836" y="0"/>
                  </a:moveTo>
                  <a:lnTo>
                    <a:pt x="0" y="0"/>
                  </a:lnTo>
                  <a:lnTo>
                    <a:pt x="0" y="725360"/>
                  </a:lnTo>
                  <a:lnTo>
                    <a:pt x="723836" y="725360"/>
                  </a:lnTo>
                  <a:lnTo>
                    <a:pt x="72383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47"/>
            <p:cNvSpPr/>
            <p:nvPr/>
          </p:nvSpPr>
          <p:spPr>
            <a:xfrm>
              <a:off x="4408931" y="4504974"/>
              <a:ext cx="547370" cy="548640"/>
            </a:xfrm>
            <a:custGeom>
              <a:rect b="b" l="l" r="r" t="t"/>
              <a:pathLst>
                <a:path extrusionOk="0" h="548639" w="547370">
                  <a:moveTo>
                    <a:pt x="547077" y="0"/>
                  </a:moveTo>
                  <a:lnTo>
                    <a:pt x="0" y="0"/>
                  </a:lnTo>
                  <a:lnTo>
                    <a:pt x="0" y="548576"/>
                  </a:lnTo>
                  <a:lnTo>
                    <a:pt x="547077" y="548576"/>
                  </a:lnTo>
                  <a:lnTo>
                    <a:pt x="54707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47"/>
            <p:cNvSpPr/>
            <p:nvPr/>
          </p:nvSpPr>
          <p:spPr>
            <a:xfrm>
              <a:off x="4340351" y="4434878"/>
              <a:ext cx="685800" cy="688975"/>
            </a:xfrm>
            <a:custGeom>
              <a:rect b="b" l="l" r="r" t="t"/>
              <a:pathLst>
                <a:path extrusionOk="0" h="688975" w="685800">
                  <a:moveTo>
                    <a:pt x="342900" y="0"/>
                  </a:moveTo>
                  <a:lnTo>
                    <a:pt x="0" y="343916"/>
                  </a:lnTo>
                  <a:lnTo>
                    <a:pt x="342900" y="688776"/>
                  </a:lnTo>
                  <a:lnTo>
                    <a:pt x="685800" y="343916"/>
                  </a:lnTo>
                  <a:lnTo>
                    <a:pt x="342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47"/>
            <p:cNvSpPr/>
            <p:nvPr/>
          </p:nvSpPr>
          <p:spPr>
            <a:xfrm>
              <a:off x="4486655" y="4582668"/>
              <a:ext cx="393700" cy="393700"/>
            </a:xfrm>
            <a:custGeom>
              <a:rect b="b" l="l" r="r" t="t"/>
              <a:pathLst>
                <a:path extrusionOk="0" h="393700" w="393700">
                  <a:moveTo>
                    <a:pt x="197104" y="0"/>
                  </a:moveTo>
                  <a:lnTo>
                    <a:pt x="0" y="196126"/>
                  </a:lnTo>
                  <a:lnTo>
                    <a:pt x="197104" y="393191"/>
                  </a:lnTo>
                  <a:lnTo>
                    <a:pt x="393192" y="196126"/>
                  </a:lnTo>
                  <a:lnTo>
                    <a:pt x="1971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9" name="Google Shape;989;p47"/>
            <p:cNvPicPr preferRelativeResize="0"/>
            <p:nvPr/>
          </p:nvPicPr>
          <p:blipFill rotWithShape="1">
            <a:blip r:embed="rId4">
              <a:alphaModFix/>
            </a:blip>
            <a:srcRect b="0" l="0" r="0" t="0"/>
            <a:stretch/>
          </p:blipFill>
          <p:spPr>
            <a:xfrm>
              <a:off x="4631435" y="4727448"/>
              <a:ext cx="102681" cy="103631"/>
            </a:xfrm>
            <a:prstGeom prst="rect">
              <a:avLst/>
            </a:prstGeom>
            <a:noFill/>
            <a:ln>
              <a:noFill/>
            </a:ln>
          </p:spPr>
        </p:pic>
      </p:grpSp>
      <p:grpSp>
        <p:nvGrpSpPr>
          <p:cNvPr id="990" name="Google Shape;990;p47"/>
          <p:cNvGrpSpPr/>
          <p:nvPr/>
        </p:nvGrpSpPr>
        <p:grpSpPr>
          <a:xfrm>
            <a:off x="5036820" y="4416589"/>
            <a:ext cx="2182368" cy="725806"/>
            <a:chOff x="5036820" y="4416589"/>
            <a:chExt cx="2182368" cy="725806"/>
          </a:xfrm>
        </p:grpSpPr>
        <p:sp>
          <p:nvSpPr>
            <p:cNvPr id="991" name="Google Shape;991;p47"/>
            <p:cNvSpPr/>
            <p:nvPr/>
          </p:nvSpPr>
          <p:spPr>
            <a:xfrm>
              <a:off x="5769864" y="4416589"/>
              <a:ext cx="723900" cy="725805"/>
            </a:xfrm>
            <a:custGeom>
              <a:rect b="b" l="l" r="r" t="t"/>
              <a:pathLst>
                <a:path extrusionOk="0" h="725804" w="723900">
                  <a:moveTo>
                    <a:pt x="723900" y="0"/>
                  </a:moveTo>
                  <a:lnTo>
                    <a:pt x="0" y="0"/>
                  </a:lnTo>
                  <a:lnTo>
                    <a:pt x="0" y="725385"/>
                  </a:lnTo>
                  <a:lnTo>
                    <a:pt x="723900" y="725385"/>
                  </a:lnTo>
                  <a:lnTo>
                    <a:pt x="72390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47"/>
            <p:cNvSpPr/>
            <p:nvPr/>
          </p:nvSpPr>
          <p:spPr>
            <a:xfrm>
              <a:off x="5760720" y="4416590"/>
              <a:ext cx="378460" cy="725805"/>
            </a:xfrm>
            <a:custGeom>
              <a:rect b="b" l="l" r="r" t="t"/>
              <a:pathLst>
                <a:path extrusionOk="0" h="725804" w="378460">
                  <a:moveTo>
                    <a:pt x="6857" y="0"/>
                  </a:moveTo>
                  <a:lnTo>
                    <a:pt x="0" y="0"/>
                  </a:lnTo>
                  <a:lnTo>
                    <a:pt x="0" y="725385"/>
                  </a:lnTo>
                  <a:lnTo>
                    <a:pt x="6857" y="725385"/>
                  </a:lnTo>
                  <a:lnTo>
                    <a:pt x="53362" y="722552"/>
                  </a:lnTo>
                  <a:lnTo>
                    <a:pt x="98156" y="714282"/>
                  </a:lnTo>
                  <a:lnTo>
                    <a:pt x="140889" y="700916"/>
                  </a:lnTo>
                  <a:lnTo>
                    <a:pt x="181211" y="682796"/>
                  </a:lnTo>
                  <a:lnTo>
                    <a:pt x="218773" y="660263"/>
                  </a:lnTo>
                  <a:lnTo>
                    <a:pt x="253225" y="633661"/>
                  </a:lnTo>
                  <a:lnTo>
                    <a:pt x="284218" y="603330"/>
                  </a:lnTo>
                  <a:lnTo>
                    <a:pt x="311402" y="569613"/>
                  </a:lnTo>
                  <a:lnTo>
                    <a:pt x="334428" y="532850"/>
                  </a:lnTo>
                  <a:lnTo>
                    <a:pt x="352945" y="493385"/>
                  </a:lnTo>
                  <a:lnTo>
                    <a:pt x="366604" y="451559"/>
                  </a:lnTo>
                  <a:lnTo>
                    <a:pt x="375056" y="407714"/>
                  </a:lnTo>
                  <a:lnTo>
                    <a:pt x="377951" y="362191"/>
                  </a:lnTo>
                  <a:lnTo>
                    <a:pt x="375056" y="316882"/>
                  </a:lnTo>
                  <a:lnTo>
                    <a:pt x="366604" y="273218"/>
                  </a:lnTo>
                  <a:lnTo>
                    <a:pt x="352945" y="231543"/>
                  </a:lnTo>
                  <a:lnTo>
                    <a:pt x="334428" y="192202"/>
                  </a:lnTo>
                  <a:lnTo>
                    <a:pt x="311402" y="155538"/>
                  </a:lnTo>
                  <a:lnTo>
                    <a:pt x="284218" y="121898"/>
                  </a:lnTo>
                  <a:lnTo>
                    <a:pt x="253225" y="91625"/>
                  </a:lnTo>
                  <a:lnTo>
                    <a:pt x="218773" y="65064"/>
                  </a:lnTo>
                  <a:lnTo>
                    <a:pt x="181211" y="42560"/>
                  </a:lnTo>
                  <a:lnTo>
                    <a:pt x="140889" y="24457"/>
                  </a:lnTo>
                  <a:lnTo>
                    <a:pt x="98156" y="11099"/>
                  </a:lnTo>
                  <a:lnTo>
                    <a:pt x="53362" y="2832"/>
                  </a:lnTo>
                  <a:lnTo>
                    <a:pt x="6857"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47"/>
            <p:cNvSpPr/>
            <p:nvPr/>
          </p:nvSpPr>
          <p:spPr>
            <a:xfrm>
              <a:off x="5038344" y="4416589"/>
              <a:ext cx="722630" cy="725805"/>
            </a:xfrm>
            <a:custGeom>
              <a:rect b="b" l="l" r="r" t="t"/>
              <a:pathLst>
                <a:path extrusionOk="0" h="725804" w="722629">
                  <a:moveTo>
                    <a:pt x="722312" y="0"/>
                  </a:moveTo>
                  <a:lnTo>
                    <a:pt x="0" y="0"/>
                  </a:lnTo>
                  <a:lnTo>
                    <a:pt x="0" y="725385"/>
                  </a:lnTo>
                  <a:lnTo>
                    <a:pt x="722312" y="725385"/>
                  </a:lnTo>
                  <a:lnTo>
                    <a:pt x="7223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47"/>
            <p:cNvSpPr/>
            <p:nvPr/>
          </p:nvSpPr>
          <p:spPr>
            <a:xfrm>
              <a:off x="6495288" y="4416589"/>
              <a:ext cx="723900" cy="725805"/>
            </a:xfrm>
            <a:custGeom>
              <a:rect b="b" l="l" r="r" t="t"/>
              <a:pathLst>
                <a:path extrusionOk="0" h="725804" w="723900">
                  <a:moveTo>
                    <a:pt x="723836" y="0"/>
                  </a:moveTo>
                  <a:lnTo>
                    <a:pt x="0" y="0"/>
                  </a:lnTo>
                  <a:lnTo>
                    <a:pt x="0" y="725385"/>
                  </a:lnTo>
                  <a:lnTo>
                    <a:pt x="723836" y="725385"/>
                  </a:lnTo>
                  <a:lnTo>
                    <a:pt x="72383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47"/>
            <p:cNvSpPr/>
            <p:nvPr/>
          </p:nvSpPr>
          <p:spPr>
            <a:xfrm>
              <a:off x="6495288" y="4418114"/>
              <a:ext cx="722630" cy="721360"/>
            </a:xfrm>
            <a:custGeom>
              <a:rect b="b" l="l" r="r" t="t"/>
              <a:pathLst>
                <a:path extrusionOk="0" h="721360" w="722629">
                  <a:moveTo>
                    <a:pt x="361695" y="0"/>
                  </a:moveTo>
                  <a:lnTo>
                    <a:pt x="0" y="360375"/>
                  </a:lnTo>
                  <a:lnTo>
                    <a:pt x="361695" y="720781"/>
                  </a:lnTo>
                  <a:lnTo>
                    <a:pt x="722376" y="360375"/>
                  </a:lnTo>
                  <a:lnTo>
                    <a:pt x="36169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47"/>
            <p:cNvSpPr/>
            <p:nvPr/>
          </p:nvSpPr>
          <p:spPr>
            <a:xfrm>
              <a:off x="6635496" y="4556760"/>
              <a:ext cx="443865" cy="445134"/>
            </a:xfrm>
            <a:custGeom>
              <a:rect b="b" l="l" r="r" t="t"/>
              <a:pathLst>
                <a:path extrusionOk="0" h="445135" w="443865">
                  <a:moveTo>
                    <a:pt x="221742" y="0"/>
                  </a:moveTo>
                  <a:lnTo>
                    <a:pt x="0" y="222008"/>
                  </a:lnTo>
                  <a:lnTo>
                    <a:pt x="221742" y="444969"/>
                  </a:lnTo>
                  <a:lnTo>
                    <a:pt x="443483" y="222008"/>
                  </a:lnTo>
                  <a:lnTo>
                    <a:pt x="22174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47"/>
            <p:cNvSpPr/>
            <p:nvPr/>
          </p:nvSpPr>
          <p:spPr>
            <a:xfrm>
              <a:off x="6691884" y="4614671"/>
              <a:ext cx="330835" cy="329565"/>
            </a:xfrm>
            <a:custGeom>
              <a:rect b="b" l="l" r="r" t="t"/>
              <a:pathLst>
                <a:path extrusionOk="0" h="329564" w="330834">
                  <a:moveTo>
                    <a:pt x="165862" y="0"/>
                  </a:moveTo>
                  <a:lnTo>
                    <a:pt x="0" y="164096"/>
                  </a:lnTo>
                  <a:lnTo>
                    <a:pt x="165862" y="329183"/>
                  </a:lnTo>
                  <a:lnTo>
                    <a:pt x="330708" y="164096"/>
                  </a:lnTo>
                  <a:lnTo>
                    <a:pt x="16586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47"/>
            <p:cNvSpPr/>
            <p:nvPr/>
          </p:nvSpPr>
          <p:spPr>
            <a:xfrm>
              <a:off x="5036820" y="4416590"/>
              <a:ext cx="723900" cy="365760"/>
            </a:xfrm>
            <a:custGeom>
              <a:rect b="b" l="l" r="r" t="t"/>
              <a:pathLst>
                <a:path extrusionOk="0" h="365760" w="723900">
                  <a:moveTo>
                    <a:pt x="723900" y="0"/>
                  </a:moveTo>
                  <a:lnTo>
                    <a:pt x="0" y="0"/>
                  </a:lnTo>
                  <a:lnTo>
                    <a:pt x="3332" y="49558"/>
                  </a:lnTo>
                  <a:lnTo>
                    <a:pt x="13037" y="97109"/>
                  </a:lnTo>
                  <a:lnTo>
                    <a:pt x="28678" y="142214"/>
                  </a:lnTo>
                  <a:lnTo>
                    <a:pt x="49816" y="184435"/>
                  </a:lnTo>
                  <a:lnTo>
                    <a:pt x="76016" y="223331"/>
                  </a:lnTo>
                  <a:lnTo>
                    <a:pt x="106838" y="258465"/>
                  </a:lnTo>
                  <a:lnTo>
                    <a:pt x="141846" y="289398"/>
                  </a:lnTo>
                  <a:lnTo>
                    <a:pt x="180603" y="315690"/>
                  </a:lnTo>
                  <a:lnTo>
                    <a:pt x="222670" y="336904"/>
                  </a:lnTo>
                  <a:lnTo>
                    <a:pt x="267611" y="352600"/>
                  </a:lnTo>
                  <a:lnTo>
                    <a:pt x="314987" y="362339"/>
                  </a:lnTo>
                  <a:lnTo>
                    <a:pt x="364363" y="365683"/>
                  </a:lnTo>
                  <a:lnTo>
                    <a:pt x="723900" y="365683"/>
                  </a:lnTo>
                  <a:lnTo>
                    <a:pt x="72390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99" name="Google Shape;999;p47"/>
            <p:cNvPicPr preferRelativeResize="0"/>
            <p:nvPr/>
          </p:nvPicPr>
          <p:blipFill rotWithShape="1">
            <a:blip r:embed="rId5">
              <a:alphaModFix/>
            </a:blip>
            <a:srcRect b="0" l="0" r="0" t="0"/>
            <a:stretch/>
          </p:blipFill>
          <p:spPr>
            <a:xfrm>
              <a:off x="5500116" y="4893602"/>
              <a:ext cx="132587" cy="134073"/>
            </a:xfrm>
            <a:prstGeom prst="rect">
              <a:avLst/>
            </a:prstGeom>
            <a:noFill/>
            <a:ln>
              <a:noFill/>
            </a:ln>
          </p:spPr>
        </p:pic>
        <p:pic>
          <p:nvPicPr>
            <p:cNvPr id="1000" name="Google Shape;1000;p47"/>
            <p:cNvPicPr preferRelativeResize="0"/>
            <p:nvPr/>
          </p:nvPicPr>
          <p:blipFill rotWithShape="1">
            <a:blip r:embed="rId6">
              <a:alphaModFix/>
            </a:blip>
            <a:srcRect b="0" l="0" r="0" t="0"/>
            <a:stretch/>
          </p:blipFill>
          <p:spPr>
            <a:xfrm>
              <a:off x="5341620" y="4893602"/>
              <a:ext cx="132587" cy="134073"/>
            </a:xfrm>
            <a:prstGeom prst="rect">
              <a:avLst/>
            </a:prstGeom>
            <a:noFill/>
            <a:ln>
              <a:noFill/>
            </a:ln>
          </p:spPr>
        </p:pic>
        <p:pic>
          <p:nvPicPr>
            <p:cNvPr id="1001" name="Google Shape;1001;p47"/>
            <p:cNvPicPr preferRelativeResize="0"/>
            <p:nvPr/>
          </p:nvPicPr>
          <p:blipFill rotWithShape="1">
            <a:blip r:embed="rId7">
              <a:alphaModFix/>
            </a:blip>
            <a:srcRect b="0" l="0" r="0" t="0"/>
            <a:stretch/>
          </p:blipFill>
          <p:spPr>
            <a:xfrm>
              <a:off x="5183124" y="4893602"/>
              <a:ext cx="132587" cy="134073"/>
            </a:xfrm>
            <a:prstGeom prst="rect">
              <a:avLst/>
            </a:prstGeom>
            <a:noFill/>
            <a:ln>
              <a:noFill/>
            </a:ln>
          </p:spPr>
        </p:pic>
      </p:grpSp>
      <p:grpSp>
        <p:nvGrpSpPr>
          <p:cNvPr id="1002" name="Google Shape;1002;p47"/>
          <p:cNvGrpSpPr/>
          <p:nvPr/>
        </p:nvGrpSpPr>
        <p:grpSpPr>
          <a:xfrm>
            <a:off x="8429243" y="2944431"/>
            <a:ext cx="715010" cy="2199100"/>
            <a:chOff x="8429243" y="2944431"/>
            <a:chExt cx="715010" cy="2199100"/>
          </a:xfrm>
        </p:grpSpPr>
        <p:sp>
          <p:nvSpPr>
            <p:cNvPr id="1003" name="Google Shape;1003;p47"/>
            <p:cNvSpPr/>
            <p:nvPr/>
          </p:nvSpPr>
          <p:spPr>
            <a:xfrm>
              <a:off x="8668511" y="4419631"/>
              <a:ext cx="475615" cy="723900"/>
            </a:xfrm>
            <a:custGeom>
              <a:rect b="b" l="l" r="r" t="t"/>
              <a:pathLst>
                <a:path extrusionOk="0" h="723900" w="475615">
                  <a:moveTo>
                    <a:pt x="475462" y="0"/>
                  </a:moveTo>
                  <a:lnTo>
                    <a:pt x="0" y="0"/>
                  </a:lnTo>
                  <a:lnTo>
                    <a:pt x="0" y="723836"/>
                  </a:lnTo>
                  <a:lnTo>
                    <a:pt x="475462" y="723836"/>
                  </a:lnTo>
                  <a:lnTo>
                    <a:pt x="47546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47"/>
            <p:cNvSpPr/>
            <p:nvPr/>
          </p:nvSpPr>
          <p:spPr>
            <a:xfrm>
              <a:off x="8747760" y="4624247"/>
              <a:ext cx="396240" cy="310515"/>
            </a:xfrm>
            <a:custGeom>
              <a:rect b="b" l="l" r="r" t="t"/>
              <a:pathLst>
                <a:path extrusionOk="0" h="310514" w="396240">
                  <a:moveTo>
                    <a:pt x="158496" y="0"/>
                  </a:moveTo>
                  <a:lnTo>
                    <a:pt x="108458" y="7073"/>
                  </a:lnTo>
                  <a:lnTo>
                    <a:pt x="64947" y="28778"/>
                  </a:lnTo>
                  <a:lnTo>
                    <a:pt x="30619" y="62471"/>
                  </a:lnTo>
                  <a:lnTo>
                    <a:pt x="8089" y="105448"/>
                  </a:lnTo>
                  <a:lnTo>
                    <a:pt x="0" y="155028"/>
                  </a:lnTo>
                  <a:lnTo>
                    <a:pt x="8089" y="204990"/>
                  </a:lnTo>
                  <a:lnTo>
                    <a:pt x="30619" y="248018"/>
                  </a:lnTo>
                  <a:lnTo>
                    <a:pt x="64947" y="281571"/>
                  </a:lnTo>
                  <a:lnTo>
                    <a:pt x="108458" y="303098"/>
                  </a:lnTo>
                  <a:lnTo>
                    <a:pt x="158496" y="310057"/>
                  </a:lnTo>
                  <a:lnTo>
                    <a:pt x="158496" y="0"/>
                  </a:lnTo>
                  <a:close/>
                </a:path>
                <a:path extrusionOk="0" h="310514" w="396240">
                  <a:moveTo>
                    <a:pt x="396240" y="0"/>
                  </a:moveTo>
                  <a:lnTo>
                    <a:pt x="346202" y="7073"/>
                  </a:lnTo>
                  <a:lnTo>
                    <a:pt x="302691" y="28778"/>
                  </a:lnTo>
                  <a:lnTo>
                    <a:pt x="268363" y="62471"/>
                  </a:lnTo>
                  <a:lnTo>
                    <a:pt x="245833" y="105448"/>
                  </a:lnTo>
                  <a:lnTo>
                    <a:pt x="237744" y="155028"/>
                  </a:lnTo>
                  <a:lnTo>
                    <a:pt x="245833" y="204990"/>
                  </a:lnTo>
                  <a:lnTo>
                    <a:pt x="268363" y="248018"/>
                  </a:lnTo>
                  <a:lnTo>
                    <a:pt x="302691" y="281571"/>
                  </a:lnTo>
                  <a:lnTo>
                    <a:pt x="346202" y="303098"/>
                  </a:lnTo>
                  <a:lnTo>
                    <a:pt x="396240" y="310057"/>
                  </a:lnTo>
                  <a:lnTo>
                    <a:pt x="39624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47"/>
            <p:cNvSpPr/>
            <p:nvPr/>
          </p:nvSpPr>
          <p:spPr>
            <a:xfrm>
              <a:off x="8429243" y="3681984"/>
              <a:ext cx="715010" cy="737870"/>
            </a:xfrm>
            <a:custGeom>
              <a:rect b="b" l="l" r="r" t="t"/>
              <a:pathLst>
                <a:path extrusionOk="0" h="737870" w="715009">
                  <a:moveTo>
                    <a:pt x="0" y="737615"/>
                  </a:moveTo>
                  <a:lnTo>
                    <a:pt x="714755" y="737615"/>
                  </a:lnTo>
                  <a:lnTo>
                    <a:pt x="714755" y="0"/>
                  </a:lnTo>
                  <a:lnTo>
                    <a:pt x="0" y="0"/>
                  </a:lnTo>
                  <a:lnTo>
                    <a:pt x="0" y="737615"/>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47"/>
            <p:cNvSpPr/>
            <p:nvPr/>
          </p:nvSpPr>
          <p:spPr>
            <a:xfrm>
              <a:off x="8429243" y="2944431"/>
              <a:ext cx="355600" cy="737870"/>
            </a:xfrm>
            <a:custGeom>
              <a:rect b="b" l="l" r="r" t="t"/>
              <a:pathLst>
                <a:path extrusionOk="0" h="737870" w="355600">
                  <a:moveTo>
                    <a:pt x="0" y="737552"/>
                  </a:moveTo>
                  <a:lnTo>
                    <a:pt x="355091" y="737552"/>
                  </a:lnTo>
                  <a:lnTo>
                    <a:pt x="355091" y="0"/>
                  </a:lnTo>
                  <a:lnTo>
                    <a:pt x="0" y="0"/>
                  </a:lnTo>
                  <a:lnTo>
                    <a:pt x="0" y="737552"/>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07" name="Google Shape;1007;p47"/>
          <p:cNvGrpSpPr/>
          <p:nvPr/>
        </p:nvGrpSpPr>
        <p:grpSpPr>
          <a:xfrm>
            <a:off x="8429243" y="151"/>
            <a:ext cx="715010" cy="1474128"/>
            <a:chOff x="8429243" y="151"/>
            <a:chExt cx="715010" cy="1474128"/>
          </a:xfrm>
        </p:grpSpPr>
        <p:sp>
          <p:nvSpPr>
            <p:cNvPr id="1008" name="Google Shape;1008;p47"/>
            <p:cNvSpPr/>
            <p:nvPr/>
          </p:nvSpPr>
          <p:spPr>
            <a:xfrm>
              <a:off x="8429243" y="737679"/>
              <a:ext cx="715010" cy="736600"/>
            </a:xfrm>
            <a:custGeom>
              <a:rect b="b" l="l" r="r" t="t"/>
              <a:pathLst>
                <a:path extrusionOk="0" h="736600" w="715009">
                  <a:moveTo>
                    <a:pt x="0" y="736028"/>
                  </a:moveTo>
                  <a:lnTo>
                    <a:pt x="714755" y="736028"/>
                  </a:lnTo>
                  <a:lnTo>
                    <a:pt x="714755" y="0"/>
                  </a:lnTo>
                  <a:lnTo>
                    <a:pt x="0" y="0"/>
                  </a:lnTo>
                  <a:lnTo>
                    <a:pt x="0" y="736028"/>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47"/>
            <p:cNvSpPr/>
            <p:nvPr/>
          </p:nvSpPr>
          <p:spPr>
            <a:xfrm>
              <a:off x="8429243" y="1523"/>
              <a:ext cx="715010" cy="736600"/>
            </a:xfrm>
            <a:custGeom>
              <a:rect b="b" l="l" r="r" t="t"/>
              <a:pathLst>
                <a:path extrusionOk="0" h="736600" w="715009">
                  <a:moveTo>
                    <a:pt x="0" y="736091"/>
                  </a:moveTo>
                  <a:lnTo>
                    <a:pt x="714755" y="736091"/>
                  </a:lnTo>
                  <a:lnTo>
                    <a:pt x="714755" y="0"/>
                  </a:lnTo>
                  <a:lnTo>
                    <a:pt x="0" y="0"/>
                  </a:lnTo>
                  <a:lnTo>
                    <a:pt x="0" y="736091"/>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47"/>
            <p:cNvSpPr/>
            <p:nvPr/>
          </p:nvSpPr>
          <p:spPr>
            <a:xfrm>
              <a:off x="8429243" y="151"/>
              <a:ext cx="715010" cy="737870"/>
            </a:xfrm>
            <a:custGeom>
              <a:rect b="b" l="l" r="r" t="t"/>
              <a:pathLst>
                <a:path extrusionOk="0" h="737870" w="715009">
                  <a:moveTo>
                    <a:pt x="714755" y="0"/>
                  </a:moveTo>
                  <a:lnTo>
                    <a:pt x="672019" y="1416"/>
                  </a:lnTo>
                  <a:lnTo>
                    <a:pt x="625530" y="6056"/>
                  </a:lnTo>
                  <a:lnTo>
                    <a:pt x="579955" y="13671"/>
                  </a:lnTo>
                  <a:lnTo>
                    <a:pt x="535387" y="24163"/>
                  </a:lnTo>
                  <a:lnTo>
                    <a:pt x="491922" y="37436"/>
                  </a:lnTo>
                  <a:lnTo>
                    <a:pt x="449655" y="53393"/>
                  </a:lnTo>
                  <a:lnTo>
                    <a:pt x="408680" y="71936"/>
                  </a:lnTo>
                  <a:lnTo>
                    <a:pt x="369092" y="92969"/>
                  </a:lnTo>
                  <a:lnTo>
                    <a:pt x="330985" y="116395"/>
                  </a:lnTo>
                  <a:lnTo>
                    <a:pt x="294455" y="142116"/>
                  </a:lnTo>
                  <a:lnTo>
                    <a:pt x="259595" y="170037"/>
                  </a:lnTo>
                  <a:lnTo>
                    <a:pt x="226500" y="200059"/>
                  </a:lnTo>
                  <a:lnTo>
                    <a:pt x="195266" y="232085"/>
                  </a:lnTo>
                  <a:lnTo>
                    <a:pt x="165987" y="266019"/>
                  </a:lnTo>
                  <a:lnTo>
                    <a:pt x="138757" y="301765"/>
                  </a:lnTo>
                  <a:lnTo>
                    <a:pt x="113671" y="339223"/>
                  </a:lnTo>
                  <a:lnTo>
                    <a:pt x="90823" y="378299"/>
                  </a:lnTo>
                  <a:lnTo>
                    <a:pt x="70310" y="418894"/>
                  </a:lnTo>
                  <a:lnTo>
                    <a:pt x="52224" y="460912"/>
                  </a:lnTo>
                  <a:lnTo>
                    <a:pt x="36661" y="504255"/>
                  </a:lnTo>
                  <a:lnTo>
                    <a:pt x="23715" y="548828"/>
                  </a:lnTo>
                  <a:lnTo>
                    <a:pt x="13482" y="594532"/>
                  </a:lnTo>
                  <a:lnTo>
                    <a:pt x="6055" y="641270"/>
                  </a:lnTo>
                  <a:lnTo>
                    <a:pt x="1529" y="688947"/>
                  </a:lnTo>
                  <a:lnTo>
                    <a:pt x="0" y="737464"/>
                  </a:lnTo>
                  <a:lnTo>
                    <a:pt x="714755" y="737464"/>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1" name="Google Shape;1011;p47"/>
          <p:cNvGrpSpPr/>
          <p:nvPr/>
        </p:nvGrpSpPr>
        <p:grpSpPr>
          <a:xfrm>
            <a:off x="8429243" y="1473707"/>
            <a:ext cx="715137" cy="2208594"/>
            <a:chOff x="8429243" y="1473707"/>
            <a:chExt cx="715137" cy="2208594"/>
          </a:xfrm>
        </p:grpSpPr>
        <p:sp>
          <p:nvSpPr>
            <p:cNvPr id="1012" name="Google Shape;1012;p47"/>
            <p:cNvSpPr/>
            <p:nvPr/>
          </p:nvSpPr>
          <p:spPr>
            <a:xfrm>
              <a:off x="8429243" y="2209800"/>
              <a:ext cx="715010" cy="736600"/>
            </a:xfrm>
            <a:custGeom>
              <a:rect b="b" l="l" r="r" t="t"/>
              <a:pathLst>
                <a:path extrusionOk="0" h="736600" w="715009">
                  <a:moveTo>
                    <a:pt x="0" y="736092"/>
                  </a:moveTo>
                  <a:lnTo>
                    <a:pt x="714755" y="736092"/>
                  </a:lnTo>
                  <a:lnTo>
                    <a:pt x="714755" y="0"/>
                  </a:lnTo>
                  <a:lnTo>
                    <a:pt x="0" y="0"/>
                  </a:lnTo>
                  <a:lnTo>
                    <a:pt x="0" y="736092"/>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47"/>
            <p:cNvSpPr/>
            <p:nvPr/>
          </p:nvSpPr>
          <p:spPr>
            <a:xfrm>
              <a:off x="8429243" y="1473746"/>
              <a:ext cx="715010" cy="736600"/>
            </a:xfrm>
            <a:custGeom>
              <a:rect b="b" l="l" r="r" t="t"/>
              <a:pathLst>
                <a:path extrusionOk="0" h="736600" w="715009">
                  <a:moveTo>
                    <a:pt x="0" y="736053"/>
                  </a:moveTo>
                  <a:lnTo>
                    <a:pt x="714755" y="736053"/>
                  </a:lnTo>
                  <a:lnTo>
                    <a:pt x="714755" y="0"/>
                  </a:lnTo>
                  <a:lnTo>
                    <a:pt x="0" y="0"/>
                  </a:lnTo>
                  <a:lnTo>
                    <a:pt x="0" y="736053"/>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47"/>
            <p:cNvSpPr/>
            <p:nvPr/>
          </p:nvSpPr>
          <p:spPr>
            <a:xfrm>
              <a:off x="8429244" y="1473707"/>
              <a:ext cx="715010" cy="1472565"/>
            </a:xfrm>
            <a:custGeom>
              <a:rect b="b" l="l" r="r" t="t"/>
              <a:pathLst>
                <a:path extrusionOk="0" h="1472564" w="715009">
                  <a:moveTo>
                    <a:pt x="714743" y="736244"/>
                  </a:moveTo>
                  <a:lnTo>
                    <a:pt x="672007" y="737666"/>
                  </a:lnTo>
                  <a:lnTo>
                    <a:pt x="625525" y="742289"/>
                  </a:lnTo>
                  <a:lnTo>
                    <a:pt x="579945" y="749896"/>
                  </a:lnTo>
                  <a:lnTo>
                    <a:pt x="535381" y="760361"/>
                  </a:lnTo>
                  <a:lnTo>
                    <a:pt x="491921" y="773607"/>
                  </a:lnTo>
                  <a:lnTo>
                    <a:pt x="449643" y="789533"/>
                  </a:lnTo>
                  <a:lnTo>
                    <a:pt x="408673" y="808050"/>
                  </a:lnTo>
                  <a:lnTo>
                    <a:pt x="369087" y="829030"/>
                  </a:lnTo>
                  <a:lnTo>
                    <a:pt x="330974" y="852411"/>
                  </a:lnTo>
                  <a:lnTo>
                    <a:pt x="294449" y="878090"/>
                  </a:lnTo>
                  <a:lnTo>
                    <a:pt x="259588" y="905954"/>
                  </a:lnTo>
                  <a:lnTo>
                    <a:pt x="226491" y="935913"/>
                  </a:lnTo>
                  <a:lnTo>
                    <a:pt x="195262" y="967879"/>
                  </a:lnTo>
                  <a:lnTo>
                    <a:pt x="165976" y="1001737"/>
                  </a:lnTo>
                  <a:lnTo>
                    <a:pt x="138747" y="1037412"/>
                  </a:lnTo>
                  <a:lnTo>
                    <a:pt x="113665" y="1074788"/>
                  </a:lnTo>
                  <a:lnTo>
                    <a:pt x="90817" y="1113790"/>
                  </a:lnTo>
                  <a:lnTo>
                    <a:pt x="70307" y="1154303"/>
                  </a:lnTo>
                  <a:lnTo>
                    <a:pt x="52222" y="1196225"/>
                  </a:lnTo>
                  <a:lnTo>
                    <a:pt x="36652" y="1239481"/>
                  </a:lnTo>
                  <a:lnTo>
                    <a:pt x="23710" y="1283957"/>
                  </a:lnTo>
                  <a:lnTo>
                    <a:pt x="13474" y="1329563"/>
                  </a:lnTo>
                  <a:lnTo>
                    <a:pt x="6045" y="1376210"/>
                  </a:lnTo>
                  <a:lnTo>
                    <a:pt x="1524" y="1423784"/>
                  </a:lnTo>
                  <a:lnTo>
                    <a:pt x="0" y="1472184"/>
                  </a:lnTo>
                  <a:lnTo>
                    <a:pt x="47307" y="1470621"/>
                  </a:lnTo>
                  <a:lnTo>
                    <a:pt x="93789" y="1465973"/>
                  </a:lnTo>
                  <a:lnTo>
                    <a:pt x="139369" y="1458353"/>
                  </a:lnTo>
                  <a:lnTo>
                    <a:pt x="183934" y="1447850"/>
                  </a:lnTo>
                  <a:lnTo>
                    <a:pt x="227393" y="1434579"/>
                  </a:lnTo>
                  <a:lnTo>
                    <a:pt x="269671" y="1418615"/>
                  </a:lnTo>
                  <a:lnTo>
                    <a:pt x="310642" y="1400073"/>
                  </a:lnTo>
                  <a:lnTo>
                    <a:pt x="350227" y="1379042"/>
                  </a:lnTo>
                  <a:lnTo>
                    <a:pt x="388340" y="1355623"/>
                  </a:lnTo>
                  <a:lnTo>
                    <a:pt x="424865" y="1329905"/>
                  </a:lnTo>
                  <a:lnTo>
                    <a:pt x="459727" y="1302004"/>
                  </a:lnTo>
                  <a:lnTo>
                    <a:pt x="492823" y="1272006"/>
                  </a:lnTo>
                  <a:lnTo>
                    <a:pt x="524052" y="1240015"/>
                  </a:lnTo>
                  <a:lnTo>
                    <a:pt x="553339" y="1206131"/>
                  </a:lnTo>
                  <a:lnTo>
                    <a:pt x="580567" y="1170444"/>
                  </a:lnTo>
                  <a:lnTo>
                    <a:pt x="605650" y="1133043"/>
                  </a:lnTo>
                  <a:lnTo>
                    <a:pt x="628497" y="1094054"/>
                  </a:lnTo>
                  <a:lnTo>
                    <a:pt x="649008" y="1053541"/>
                  </a:lnTo>
                  <a:lnTo>
                    <a:pt x="667092" y="1011631"/>
                  </a:lnTo>
                  <a:lnTo>
                    <a:pt x="682663" y="968413"/>
                  </a:lnTo>
                  <a:lnTo>
                    <a:pt x="695604" y="923988"/>
                  </a:lnTo>
                  <a:lnTo>
                    <a:pt x="705840" y="878433"/>
                  </a:lnTo>
                  <a:lnTo>
                    <a:pt x="713270" y="831875"/>
                  </a:lnTo>
                  <a:lnTo>
                    <a:pt x="714743" y="816317"/>
                  </a:lnTo>
                  <a:lnTo>
                    <a:pt x="714743" y="736244"/>
                  </a:lnTo>
                  <a:close/>
                </a:path>
                <a:path extrusionOk="0" h="1472564" w="715009">
                  <a:moveTo>
                    <a:pt x="714743" y="655789"/>
                  </a:moveTo>
                  <a:lnTo>
                    <a:pt x="705815" y="593521"/>
                  </a:lnTo>
                  <a:lnTo>
                    <a:pt x="695604" y="548043"/>
                  </a:lnTo>
                  <a:lnTo>
                    <a:pt x="682663" y="503580"/>
                  </a:lnTo>
                  <a:lnTo>
                    <a:pt x="667092" y="460349"/>
                  </a:lnTo>
                  <a:lnTo>
                    <a:pt x="649008" y="418426"/>
                  </a:lnTo>
                  <a:lnTo>
                    <a:pt x="628497" y="377926"/>
                  </a:lnTo>
                  <a:lnTo>
                    <a:pt x="605650" y="338924"/>
                  </a:lnTo>
                  <a:lnTo>
                    <a:pt x="580567" y="301536"/>
                  </a:lnTo>
                  <a:lnTo>
                    <a:pt x="553339" y="265861"/>
                  </a:lnTo>
                  <a:lnTo>
                    <a:pt x="524052" y="231978"/>
                  </a:lnTo>
                  <a:lnTo>
                    <a:pt x="492823" y="199999"/>
                  </a:lnTo>
                  <a:lnTo>
                    <a:pt x="459727" y="170027"/>
                  </a:lnTo>
                  <a:lnTo>
                    <a:pt x="424865" y="142138"/>
                  </a:lnTo>
                  <a:lnTo>
                    <a:pt x="388340" y="116446"/>
                  </a:lnTo>
                  <a:lnTo>
                    <a:pt x="350227" y="93052"/>
                  </a:lnTo>
                  <a:lnTo>
                    <a:pt x="310642" y="72034"/>
                  </a:lnTo>
                  <a:lnTo>
                    <a:pt x="269671" y="53517"/>
                  </a:lnTo>
                  <a:lnTo>
                    <a:pt x="227393" y="37566"/>
                  </a:lnTo>
                  <a:lnTo>
                    <a:pt x="183934" y="24307"/>
                  </a:lnTo>
                  <a:lnTo>
                    <a:pt x="139369" y="13817"/>
                  </a:lnTo>
                  <a:lnTo>
                    <a:pt x="93789" y="6210"/>
                  </a:lnTo>
                  <a:lnTo>
                    <a:pt x="47307" y="1574"/>
                  </a:lnTo>
                  <a:lnTo>
                    <a:pt x="0" y="0"/>
                  </a:lnTo>
                  <a:lnTo>
                    <a:pt x="1524" y="48361"/>
                  </a:lnTo>
                  <a:lnTo>
                    <a:pt x="6045" y="95872"/>
                  </a:lnTo>
                  <a:lnTo>
                    <a:pt x="13474" y="142455"/>
                  </a:lnTo>
                  <a:lnTo>
                    <a:pt x="23710" y="187998"/>
                  </a:lnTo>
                  <a:lnTo>
                    <a:pt x="36652" y="232422"/>
                  </a:lnTo>
                  <a:lnTo>
                    <a:pt x="52222" y="275628"/>
                  </a:lnTo>
                  <a:lnTo>
                    <a:pt x="70307" y="317500"/>
                  </a:lnTo>
                  <a:lnTo>
                    <a:pt x="90817" y="357974"/>
                  </a:lnTo>
                  <a:lnTo>
                    <a:pt x="113665" y="396925"/>
                  </a:lnTo>
                  <a:lnTo>
                    <a:pt x="138747" y="434276"/>
                  </a:lnTo>
                  <a:lnTo>
                    <a:pt x="165976" y="469912"/>
                  </a:lnTo>
                  <a:lnTo>
                    <a:pt x="195262" y="503758"/>
                  </a:lnTo>
                  <a:lnTo>
                    <a:pt x="226491" y="535711"/>
                  </a:lnTo>
                  <a:lnTo>
                    <a:pt x="259588" y="565658"/>
                  </a:lnTo>
                  <a:lnTo>
                    <a:pt x="294449" y="593521"/>
                  </a:lnTo>
                  <a:lnTo>
                    <a:pt x="330974" y="619201"/>
                  </a:lnTo>
                  <a:lnTo>
                    <a:pt x="369087" y="642607"/>
                  </a:lnTo>
                  <a:lnTo>
                    <a:pt x="408673" y="663625"/>
                  </a:lnTo>
                  <a:lnTo>
                    <a:pt x="449643" y="682167"/>
                  </a:lnTo>
                  <a:lnTo>
                    <a:pt x="491921" y="698144"/>
                  </a:lnTo>
                  <a:lnTo>
                    <a:pt x="535381" y="711454"/>
                  </a:lnTo>
                  <a:lnTo>
                    <a:pt x="579945" y="721995"/>
                  </a:lnTo>
                  <a:lnTo>
                    <a:pt x="625525" y="729691"/>
                  </a:lnTo>
                  <a:lnTo>
                    <a:pt x="672007" y="734415"/>
                  </a:lnTo>
                  <a:lnTo>
                    <a:pt x="714743" y="735939"/>
                  </a:lnTo>
                  <a:lnTo>
                    <a:pt x="714743" y="655789"/>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47"/>
            <p:cNvSpPr/>
            <p:nvPr/>
          </p:nvSpPr>
          <p:spPr>
            <a:xfrm>
              <a:off x="8784335" y="2944431"/>
              <a:ext cx="360045" cy="737870"/>
            </a:xfrm>
            <a:custGeom>
              <a:rect b="b" l="l" r="r" t="t"/>
              <a:pathLst>
                <a:path extrusionOk="0" h="737870" w="360045">
                  <a:moveTo>
                    <a:pt x="0" y="737552"/>
                  </a:moveTo>
                  <a:lnTo>
                    <a:pt x="359663" y="737552"/>
                  </a:lnTo>
                  <a:lnTo>
                    <a:pt x="359663" y="0"/>
                  </a:lnTo>
                  <a:lnTo>
                    <a:pt x="0" y="0"/>
                  </a:lnTo>
                  <a:lnTo>
                    <a:pt x="0" y="737552"/>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6" name="Google Shape;1016;p47"/>
          <p:cNvGrpSpPr/>
          <p:nvPr/>
        </p:nvGrpSpPr>
        <p:grpSpPr>
          <a:xfrm>
            <a:off x="8749283" y="3822191"/>
            <a:ext cx="131153" cy="455675"/>
            <a:chOff x="8749283" y="3822191"/>
            <a:chExt cx="131153" cy="455675"/>
          </a:xfrm>
        </p:grpSpPr>
        <p:pic>
          <p:nvPicPr>
            <p:cNvPr id="1017" name="Google Shape;1017;p47"/>
            <p:cNvPicPr preferRelativeResize="0"/>
            <p:nvPr/>
          </p:nvPicPr>
          <p:blipFill rotWithShape="1">
            <a:blip r:embed="rId8">
              <a:alphaModFix/>
            </a:blip>
            <a:srcRect b="0" l="0" r="0" t="0"/>
            <a:stretch/>
          </p:blipFill>
          <p:spPr>
            <a:xfrm>
              <a:off x="8749283" y="3822191"/>
              <a:ext cx="130772" cy="134073"/>
            </a:xfrm>
            <a:prstGeom prst="rect">
              <a:avLst/>
            </a:prstGeom>
            <a:noFill/>
            <a:ln>
              <a:noFill/>
            </a:ln>
          </p:spPr>
        </p:pic>
        <p:pic>
          <p:nvPicPr>
            <p:cNvPr id="1018" name="Google Shape;1018;p47"/>
            <p:cNvPicPr preferRelativeResize="0"/>
            <p:nvPr/>
          </p:nvPicPr>
          <p:blipFill rotWithShape="1">
            <a:blip r:embed="rId9">
              <a:alphaModFix/>
            </a:blip>
            <a:srcRect b="0" l="0" r="0" t="0"/>
            <a:stretch/>
          </p:blipFill>
          <p:spPr>
            <a:xfrm>
              <a:off x="8749283" y="3982211"/>
              <a:ext cx="131153" cy="135597"/>
            </a:xfrm>
            <a:prstGeom prst="rect">
              <a:avLst/>
            </a:prstGeom>
            <a:noFill/>
            <a:ln>
              <a:noFill/>
            </a:ln>
          </p:spPr>
        </p:pic>
        <p:pic>
          <p:nvPicPr>
            <p:cNvPr id="1019" name="Google Shape;1019;p47"/>
            <p:cNvPicPr preferRelativeResize="0"/>
            <p:nvPr/>
          </p:nvPicPr>
          <p:blipFill rotWithShape="1">
            <a:blip r:embed="rId10">
              <a:alphaModFix/>
            </a:blip>
            <a:srcRect b="0" l="0" r="0" t="0"/>
            <a:stretch/>
          </p:blipFill>
          <p:spPr>
            <a:xfrm>
              <a:off x="8749283" y="4142269"/>
              <a:ext cx="130772" cy="135597"/>
            </a:xfrm>
            <a:prstGeom prst="rect">
              <a:avLst/>
            </a:prstGeom>
            <a:noFill/>
            <a:ln>
              <a:noFill/>
            </a:ln>
          </p:spPr>
        </p:pic>
      </p:grpSp>
      <p:grpSp>
        <p:nvGrpSpPr>
          <p:cNvPr id="1020" name="Google Shape;1020;p47"/>
          <p:cNvGrpSpPr/>
          <p:nvPr/>
        </p:nvGrpSpPr>
        <p:grpSpPr>
          <a:xfrm>
            <a:off x="8537447" y="3086100"/>
            <a:ext cx="132587" cy="455676"/>
            <a:chOff x="8537447" y="3086100"/>
            <a:chExt cx="132587" cy="455676"/>
          </a:xfrm>
        </p:grpSpPr>
        <p:pic>
          <p:nvPicPr>
            <p:cNvPr id="1021" name="Google Shape;1021;p47"/>
            <p:cNvPicPr preferRelativeResize="0"/>
            <p:nvPr/>
          </p:nvPicPr>
          <p:blipFill rotWithShape="1">
            <a:blip r:embed="rId11">
              <a:alphaModFix/>
            </a:blip>
            <a:srcRect b="0" l="0" r="0" t="0"/>
            <a:stretch/>
          </p:blipFill>
          <p:spPr>
            <a:xfrm>
              <a:off x="8537447" y="3086100"/>
              <a:ext cx="132587" cy="134112"/>
            </a:xfrm>
            <a:prstGeom prst="rect">
              <a:avLst/>
            </a:prstGeom>
            <a:noFill/>
            <a:ln>
              <a:noFill/>
            </a:ln>
          </p:spPr>
        </p:pic>
        <p:pic>
          <p:nvPicPr>
            <p:cNvPr id="1022" name="Google Shape;1022;p47"/>
            <p:cNvPicPr preferRelativeResize="0"/>
            <p:nvPr/>
          </p:nvPicPr>
          <p:blipFill rotWithShape="1">
            <a:blip r:embed="rId12">
              <a:alphaModFix/>
            </a:blip>
            <a:srcRect b="0" l="0" r="0" t="0"/>
            <a:stretch/>
          </p:blipFill>
          <p:spPr>
            <a:xfrm>
              <a:off x="8537447" y="3246120"/>
              <a:ext cx="132587" cy="135636"/>
            </a:xfrm>
            <a:prstGeom prst="rect">
              <a:avLst/>
            </a:prstGeom>
            <a:noFill/>
            <a:ln>
              <a:noFill/>
            </a:ln>
          </p:spPr>
        </p:pic>
        <p:pic>
          <p:nvPicPr>
            <p:cNvPr id="1023" name="Google Shape;1023;p47"/>
            <p:cNvPicPr preferRelativeResize="0"/>
            <p:nvPr/>
          </p:nvPicPr>
          <p:blipFill rotWithShape="1">
            <a:blip r:embed="rId13">
              <a:alphaModFix/>
            </a:blip>
            <a:srcRect b="0" l="0" r="0" t="0"/>
            <a:stretch/>
          </p:blipFill>
          <p:spPr>
            <a:xfrm>
              <a:off x="8537447" y="3406140"/>
              <a:ext cx="132085" cy="135636"/>
            </a:xfrm>
            <a:prstGeom prst="rect">
              <a:avLst/>
            </a:prstGeom>
            <a:noFill/>
            <a:ln>
              <a:noFill/>
            </a:ln>
          </p:spPr>
        </p:pic>
      </p:grpSp>
      <p:sp>
        <p:nvSpPr>
          <p:cNvPr id="1024" name="Google Shape;1024;p47"/>
          <p:cNvSpPr txBox="1"/>
          <p:nvPr>
            <p:ph type="title"/>
          </p:nvPr>
        </p:nvSpPr>
        <p:spPr>
          <a:xfrm>
            <a:off x="1192650" y="312175"/>
            <a:ext cx="6483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3600">
                <a:solidFill>
                  <a:srgbClr val="974806"/>
                </a:solidFill>
              </a:rPr>
              <a:t>HANDLING</a:t>
            </a:r>
            <a:r>
              <a:rPr lang="en-ID" sz="3600">
                <a:solidFill>
                  <a:srgbClr val="C5471C"/>
                </a:solidFill>
              </a:rPr>
              <a:t> </a:t>
            </a:r>
            <a:r>
              <a:rPr lang="en-ID" sz="3600">
                <a:solidFill>
                  <a:srgbClr val="244061"/>
                </a:solidFill>
              </a:rPr>
              <a:t>CLASS IMBALANCE</a:t>
            </a:r>
            <a:endParaRPr sz="3600">
              <a:solidFill>
                <a:srgbClr val="244061"/>
              </a:solidFill>
            </a:endParaRPr>
          </a:p>
        </p:txBody>
      </p:sp>
      <p:sp>
        <p:nvSpPr>
          <p:cNvPr id="1025" name="Google Shape;1025;p47"/>
          <p:cNvSpPr/>
          <p:nvPr/>
        </p:nvSpPr>
        <p:spPr>
          <a:xfrm>
            <a:off x="3444113" y="4985003"/>
            <a:ext cx="303530" cy="157480"/>
          </a:xfrm>
          <a:custGeom>
            <a:rect b="b" l="l" r="r" t="t"/>
            <a:pathLst>
              <a:path extrusionOk="0" h="157479" w="303529">
                <a:moveTo>
                  <a:pt x="151764" y="0"/>
                </a:moveTo>
                <a:lnTo>
                  <a:pt x="102880" y="8095"/>
                </a:lnTo>
                <a:lnTo>
                  <a:pt x="60578" y="30564"/>
                </a:lnTo>
                <a:lnTo>
                  <a:pt x="27543" y="64679"/>
                </a:lnTo>
                <a:lnTo>
                  <a:pt x="6456" y="107713"/>
                </a:lnTo>
                <a:lnTo>
                  <a:pt x="0" y="156939"/>
                </a:lnTo>
                <a:lnTo>
                  <a:pt x="303529" y="156939"/>
                </a:lnTo>
                <a:lnTo>
                  <a:pt x="297073" y="107713"/>
                </a:lnTo>
                <a:lnTo>
                  <a:pt x="275986" y="64679"/>
                </a:lnTo>
                <a:lnTo>
                  <a:pt x="242950" y="30564"/>
                </a:lnTo>
                <a:lnTo>
                  <a:pt x="200649" y="8095"/>
                </a:lnTo>
                <a:lnTo>
                  <a:pt x="15176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p47"/>
          <p:cNvSpPr txBox="1"/>
          <p:nvPr/>
        </p:nvSpPr>
        <p:spPr>
          <a:xfrm>
            <a:off x="338700" y="1681075"/>
            <a:ext cx="3090300" cy="927000"/>
          </a:xfrm>
          <a:prstGeom prst="rect">
            <a:avLst/>
          </a:prstGeom>
          <a:noFill/>
          <a:ln>
            <a:noFill/>
          </a:ln>
        </p:spPr>
        <p:txBody>
          <a:bodyPr anchorCtr="0" anchor="t" bIns="0" lIns="0" spcFirstLastPara="1" rIns="0" wrap="square" tIns="12700">
            <a:spAutoFit/>
          </a:bodyPr>
          <a:lstStyle/>
          <a:p>
            <a:pPr indent="0" lvl="0" marL="12700" marR="5080" rtl="0" algn="l">
              <a:lnSpc>
                <a:spcPct val="115000"/>
              </a:lnSpc>
              <a:spcBef>
                <a:spcPts val="0"/>
              </a:spcBef>
              <a:spcAft>
                <a:spcPts val="0"/>
              </a:spcAft>
              <a:buNone/>
            </a:pPr>
            <a:r>
              <a:rPr b="1" lang="en-ID" sz="1800">
                <a:solidFill>
                  <a:srgbClr val="783F04"/>
                </a:solidFill>
              </a:rPr>
              <a:t>Degree imbalance pada variabel target (Risk_Flag) tergolong moderate (1-20%)</a:t>
            </a:r>
            <a:endParaRPr sz="1800">
              <a:solidFill>
                <a:srgbClr val="783F04"/>
              </a:solidFill>
              <a:latin typeface="Arial"/>
              <a:ea typeface="Arial"/>
              <a:cs typeface="Arial"/>
              <a:sym typeface="Arial"/>
            </a:endParaRPr>
          </a:p>
        </p:txBody>
      </p:sp>
      <p:sp>
        <p:nvSpPr>
          <p:cNvPr id="1027" name="Google Shape;1027;p47"/>
          <p:cNvSpPr txBox="1"/>
          <p:nvPr/>
        </p:nvSpPr>
        <p:spPr>
          <a:xfrm>
            <a:off x="4781575" y="1681075"/>
            <a:ext cx="3264000" cy="927000"/>
          </a:xfrm>
          <a:prstGeom prst="rect">
            <a:avLst/>
          </a:prstGeom>
          <a:noFill/>
          <a:ln>
            <a:noFill/>
          </a:ln>
        </p:spPr>
        <p:txBody>
          <a:bodyPr anchorCtr="0" anchor="t" bIns="0" lIns="0" spcFirstLastPara="1" rIns="0" wrap="square" tIns="12700">
            <a:spAutoFit/>
          </a:bodyPr>
          <a:lstStyle/>
          <a:p>
            <a:pPr indent="0" lvl="0" marL="12700" marR="5080" rtl="0" algn="l">
              <a:lnSpc>
                <a:spcPct val="115000"/>
              </a:lnSpc>
              <a:spcBef>
                <a:spcPts val="0"/>
              </a:spcBef>
              <a:spcAft>
                <a:spcPts val="0"/>
              </a:spcAft>
              <a:buNone/>
            </a:pPr>
            <a:r>
              <a:rPr b="1" lang="en-ID" sz="1800">
                <a:solidFill>
                  <a:srgbClr val="783F04"/>
                </a:solidFill>
              </a:rPr>
              <a:t>Handling : Oversampling</a:t>
            </a:r>
            <a:endParaRPr b="1" sz="1800">
              <a:solidFill>
                <a:srgbClr val="783F04"/>
              </a:solidFill>
            </a:endParaRPr>
          </a:p>
          <a:p>
            <a:pPr indent="0" lvl="0" marL="12700" marR="5080" rtl="0" algn="l">
              <a:lnSpc>
                <a:spcPct val="115000"/>
              </a:lnSpc>
              <a:spcBef>
                <a:spcPts val="0"/>
              </a:spcBef>
              <a:spcAft>
                <a:spcPts val="0"/>
              </a:spcAft>
              <a:buNone/>
            </a:pPr>
            <a:r>
              <a:rPr b="1" lang="en-ID" sz="1800">
                <a:solidFill>
                  <a:srgbClr val="783F04"/>
                </a:solidFill>
              </a:rPr>
              <a:t>menggunakan teknik SMOTE dengan proporsi 1:0.5</a:t>
            </a:r>
            <a:endParaRPr b="1" sz="1800">
              <a:solidFill>
                <a:srgbClr val="783F04"/>
              </a:solidFill>
            </a:endParaRPr>
          </a:p>
        </p:txBody>
      </p:sp>
      <p:sp>
        <p:nvSpPr>
          <p:cNvPr id="1028" name="Google Shape;1028;p47"/>
          <p:cNvSpPr/>
          <p:nvPr/>
        </p:nvSpPr>
        <p:spPr>
          <a:xfrm>
            <a:off x="3646600" y="1895725"/>
            <a:ext cx="881700" cy="455700"/>
          </a:xfrm>
          <a:prstGeom prst="rightArrow">
            <a:avLst>
              <a:gd fmla="val 50000" name="adj1"/>
              <a:gd fmla="val 5000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8"/>
          <p:cNvSpPr txBox="1"/>
          <p:nvPr/>
        </p:nvSpPr>
        <p:spPr>
          <a:xfrm>
            <a:off x="3111500" y="2460751"/>
            <a:ext cx="46800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3600">
                <a:solidFill>
                  <a:srgbClr val="974806"/>
                </a:solidFill>
                <a:latin typeface="Trebuchet MS"/>
                <a:ea typeface="Trebuchet MS"/>
                <a:cs typeface="Trebuchet MS"/>
                <a:sym typeface="Trebuchet MS"/>
              </a:rPr>
              <a:t>MODELLING &amp; EVALUATION</a:t>
            </a:r>
            <a:endParaRPr b="1" sz="3600">
              <a:solidFill>
                <a:srgbClr val="974806"/>
              </a:solidFill>
              <a:latin typeface="Trebuchet MS"/>
              <a:ea typeface="Trebuchet MS"/>
              <a:cs typeface="Trebuchet MS"/>
              <a:sym typeface="Trebuchet MS"/>
            </a:endParaRPr>
          </a:p>
        </p:txBody>
      </p:sp>
      <p:sp>
        <p:nvSpPr>
          <p:cNvPr id="1034" name="Google Shape;1034;p48"/>
          <p:cNvSpPr/>
          <p:nvPr/>
        </p:nvSpPr>
        <p:spPr>
          <a:xfrm>
            <a:off x="3145535" y="1478280"/>
            <a:ext cx="1163320" cy="841375"/>
          </a:xfrm>
          <a:custGeom>
            <a:rect b="b" l="l" r="r" t="t"/>
            <a:pathLst>
              <a:path extrusionOk="0" h="841375" w="1163320">
                <a:moveTo>
                  <a:pt x="1162812" y="0"/>
                </a:moveTo>
                <a:lnTo>
                  <a:pt x="0" y="0"/>
                </a:lnTo>
                <a:lnTo>
                  <a:pt x="0" y="841248"/>
                </a:lnTo>
                <a:lnTo>
                  <a:pt x="1162812" y="841248"/>
                </a:lnTo>
                <a:lnTo>
                  <a:pt x="11628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48"/>
          <p:cNvSpPr txBox="1"/>
          <p:nvPr/>
        </p:nvSpPr>
        <p:spPr>
          <a:xfrm>
            <a:off x="3287648" y="1348867"/>
            <a:ext cx="87884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6000">
                <a:solidFill>
                  <a:srgbClr val="F4EBDF"/>
                </a:solidFill>
                <a:latin typeface="Arial"/>
                <a:ea typeface="Arial"/>
                <a:cs typeface="Arial"/>
                <a:sym typeface="Arial"/>
              </a:rPr>
              <a:t>04</a:t>
            </a:r>
            <a:endParaRPr sz="6000">
              <a:solidFill>
                <a:schemeClr val="dk1"/>
              </a:solidFill>
              <a:latin typeface="Arial"/>
              <a:ea typeface="Arial"/>
              <a:cs typeface="Arial"/>
              <a:sym typeface="Arial"/>
            </a:endParaRPr>
          </a:p>
        </p:txBody>
      </p:sp>
      <p:pic>
        <p:nvPicPr>
          <p:cNvPr id="1036" name="Google Shape;1036;p48"/>
          <p:cNvPicPr preferRelativeResize="0"/>
          <p:nvPr/>
        </p:nvPicPr>
        <p:blipFill rotWithShape="1">
          <a:blip r:embed="rId3">
            <a:alphaModFix/>
          </a:blip>
          <a:srcRect b="0" l="0" r="0" t="0"/>
          <a:stretch/>
        </p:blipFill>
        <p:spPr>
          <a:xfrm>
            <a:off x="0" y="0"/>
            <a:ext cx="2157920" cy="5143500"/>
          </a:xfrm>
          <a:prstGeom prst="rect">
            <a:avLst/>
          </a:prstGeom>
          <a:noFill/>
          <a:ln>
            <a:noFill/>
          </a:ln>
        </p:spPr>
      </p:pic>
      <p:grpSp>
        <p:nvGrpSpPr>
          <p:cNvPr id="1037" name="Google Shape;1037;p48"/>
          <p:cNvGrpSpPr/>
          <p:nvPr/>
        </p:nvGrpSpPr>
        <p:grpSpPr>
          <a:xfrm>
            <a:off x="8429243" y="2990088"/>
            <a:ext cx="715010" cy="2153798"/>
            <a:chOff x="8429243" y="2990088"/>
            <a:chExt cx="715010" cy="2153798"/>
          </a:xfrm>
        </p:grpSpPr>
        <p:sp>
          <p:nvSpPr>
            <p:cNvPr id="1038" name="Google Shape;1038;p48"/>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9" name="Google Shape;1039;p48"/>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0" name="Google Shape;1040;p48"/>
            <p:cNvPicPr preferRelativeResize="0"/>
            <p:nvPr/>
          </p:nvPicPr>
          <p:blipFill rotWithShape="1">
            <a:blip r:embed="rId4">
              <a:alphaModFix/>
            </a:blip>
            <a:srcRect b="0" l="0" r="0" t="0"/>
            <a:stretch/>
          </p:blipFill>
          <p:spPr>
            <a:xfrm>
              <a:off x="8714231" y="4532376"/>
              <a:ext cx="134112" cy="134073"/>
            </a:xfrm>
            <a:prstGeom prst="rect">
              <a:avLst/>
            </a:prstGeom>
            <a:noFill/>
            <a:ln>
              <a:noFill/>
            </a:ln>
          </p:spPr>
        </p:pic>
        <p:pic>
          <p:nvPicPr>
            <p:cNvPr id="1041" name="Google Shape;1041;p48"/>
            <p:cNvPicPr preferRelativeResize="0"/>
            <p:nvPr/>
          </p:nvPicPr>
          <p:blipFill rotWithShape="1">
            <a:blip r:embed="rId5">
              <a:alphaModFix/>
            </a:blip>
            <a:srcRect b="0" l="0" r="0" t="0"/>
            <a:stretch/>
          </p:blipFill>
          <p:spPr>
            <a:xfrm>
              <a:off x="8557259" y="4532376"/>
              <a:ext cx="132588" cy="134073"/>
            </a:xfrm>
            <a:prstGeom prst="rect">
              <a:avLst/>
            </a:prstGeom>
            <a:noFill/>
            <a:ln>
              <a:noFill/>
            </a:ln>
          </p:spPr>
        </p:pic>
        <p:pic>
          <p:nvPicPr>
            <p:cNvPr id="1042" name="Google Shape;1042;p48"/>
            <p:cNvPicPr preferRelativeResize="0"/>
            <p:nvPr/>
          </p:nvPicPr>
          <p:blipFill rotWithShape="1">
            <a:blip r:embed="rId6">
              <a:alphaModFix/>
            </a:blip>
            <a:srcRect b="0" l="0" r="0" t="0"/>
            <a:stretch/>
          </p:blipFill>
          <p:spPr>
            <a:xfrm>
              <a:off x="8874251" y="4532376"/>
              <a:ext cx="132588" cy="134073"/>
            </a:xfrm>
            <a:prstGeom prst="rect">
              <a:avLst/>
            </a:prstGeom>
            <a:noFill/>
            <a:ln>
              <a:noFill/>
            </a:ln>
          </p:spPr>
        </p:pic>
        <p:sp>
          <p:nvSpPr>
            <p:cNvPr id="1043" name="Google Shape;1043;p48"/>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48"/>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5" name="Google Shape;1045;p48"/>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grpSp>
        <p:nvGrpSpPr>
          <p:cNvPr id="1050" name="Google Shape;1050;p50"/>
          <p:cNvGrpSpPr/>
          <p:nvPr/>
        </p:nvGrpSpPr>
        <p:grpSpPr>
          <a:xfrm>
            <a:off x="8429243" y="0"/>
            <a:ext cx="715011" cy="1797050"/>
            <a:chOff x="8429243" y="0"/>
            <a:chExt cx="715011" cy="1797050"/>
          </a:xfrm>
        </p:grpSpPr>
        <p:sp>
          <p:nvSpPr>
            <p:cNvPr id="1051" name="Google Shape;1051;p50"/>
            <p:cNvSpPr/>
            <p:nvPr/>
          </p:nvSpPr>
          <p:spPr>
            <a:xfrm>
              <a:off x="8429243" y="63"/>
              <a:ext cx="715010" cy="716280"/>
            </a:xfrm>
            <a:custGeom>
              <a:rect b="b" l="l" r="r" t="t"/>
              <a:pathLst>
                <a:path extrusionOk="0" h="716280" w="715009">
                  <a:moveTo>
                    <a:pt x="714755" y="0"/>
                  </a:moveTo>
                  <a:lnTo>
                    <a:pt x="0" y="0"/>
                  </a:lnTo>
                  <a:lnTo>
                    <a:pt x="0" y="716216"/>
                  </a:lnTo>
                  <a:lnTo>
                    <a:pt x="714755" y="716216"/>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50"/>
            <p:cNvSpPr/>
            <p:nvPr/>
          </p:nvSpPr>
          <p:spPr>
            <a:xfrm>
              <a:off x="8429243" y="716280"/>
              <a:ext cx="715010" cy="715010"/>
            </a:xfrm>
            <a:custGeom>
              <a:rect b="b" l="l" r="r" t="t"/>
              <a:pathLst>
                <a:path extrusionOk="0" h="715010" w="715009">
                  <a:moveTo>
                    <a:pt x="714755" y="0"/>
                  </a:moveTo>
                  <a:lnTo>
                    <a:pt x="0" y="0"/>
                  </a:lnTo>
                  <a:lnTo>
                    <a:pt x="0" y="714756"/>
                  </a:lnTo>
                  <a:lnTo>
                    <a:pt x="714755" y="714756"/>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p50"/>
            <p:cNvSpPr/>
            <p:nvPr/>
          </p:nvSpPr>
          <p:spPr>
            <a:xfrm>
              <a:off x="8653271" y="940308"/>
              <a:ext cx="266700" cy="268605"/>
            </a:xfrm>
            <a:custGeom>
              <a:rect b="b" l="l" r="r" t="t"/>
              <a:pathLst>
                <a:path extrusionOk="0" h="268605" w="266700">
                  <a:moveTo>
                    <a:pt x="133857" y="0"/>
                  </a:moveTo>
                  <a:lnTo>
                    <a:pt x="91505" y="6827"/>
                  </a:lnTo>
                  <a:lnTo>
                    <a:pt x="54754" y="25847"/>
                  </a:lnTo>
                  <a:lnTo>
                    <a:pt x="25794" y="54863"/>
                  </a:lnTo>
                  <a:lnTo>
                    <a:pt x="6813" y="91683"/>
                  </a:lnTo>
                  <a:lnTo>
                    <a:pt x="0" y="134112"/>
                  </a:lnTo>
                  <a:lnTo>
                    <a:pt x="6813" y="176540"/>
                  </a:lnTo>
                  <a:lnTo>
                    <a:pt x="25794" y="213360"/>
                  </a:lnTo>
                  <a:lnTo>
                    <a:pt x="54754" y="242376"/>
                  </a:lnTo>
                  <a:lnTo>
                    <a:pt x="91505" y="261396"/>
                  </a:lnTo>
                  <a:lnTo>
                    <a:pt x="133857" y="268224"/>
                  </a:lnTo>
                  <a:lnTo>
                    <a:pt x="175715" y="261396"/>
                  </a:lnTo>
                  <a:lnTo>
                    <a:pt x="212165" y="242376"/>
                  </a:lnTo>
                  <a:lnTo>
                    <a:pt x="240970" y="213360"/>
                  </a:lnTo>
                  <a:lnTo>
                    <a:pt x="259894" y="176540"/>
                  </a:lnTo>
                  <a:lnTo>
                    <a:pt x="266700" y="134112"/>
                  </a:lnTo>
                  <a:lnTo>
                    <a:pt x="259894" y="91683"/>
                  </a:lnTo>
                  <a:lnTo>
                    <a:pt x="240970" y="54863"/>
                  </a:lnTo>
                  <a:lnTo>
                    <a:pt x="212165" y="25847"/>
                  </a:lnTo>
                  <a:lnTo>
                    <a:pt x="175715" y="6827"/>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50"/>
            <p:cNvSpPr/>
            <p:nvPr/>
          </p:nvSpPr>
          <p:spPr>
            <a:xfrm>
              <a:off x="8429244" y="0"/>
              <a:ext cx="715010" cy="1797050"/>
            </a:xfrm>
            <a:custGeom>
              <a:rect b="b" l="l" r="r" t="t"/>
              <a:pathLst>
                <a:path extrusionOk="0" h="1797050" w="715009">
                  <a:moveTo>
                    <a:pt x="714756" y="1432560"/>
                  </a:moveTo>
                  <a:lnTo>
                    <a:pt x="0" y="1432560"/>
                  </a:lnTo>
                  <a:lnTo>
                    <a:pt x="0" y="1439164"/>
                  </a:lnTo>
                  <a:lnTo>
                    <a:pt x="3263" y="1487665"/>
                  </a:lnTo>
                  <a:lnTo>
                    <a:pt x="12788" y="1534185"/>
                  </a:lnTo>
                  <a:lnTo>
                    <a:pt x="28130" y="1578305"/>
                  </a:lnTo>
                  <a:lnTo>
                    <a:pt x="48856" y="1619605"/>
                  </a:lnTo>
                  <a:lnTo>
                    <a:pt x="74536" y="1657642"/>
                  </a:lnTo>
                  <a:lnTo>
                    <a:pt x="104749" y="1691995"/>
                  </a:lnTo>
                  <a:lnTo>
                    <a:pt x="139052" y="1722234"/>
                  </a:lnTo>
                  <a:lnTo>
                    <a:pt x="177025" y="1747939"/>
                  </a:lnTo>
                  <a:lnTo>
                    <a:pt x="218211" y="1768678"/>
                  </a:lnTo>
                  <a:lnTo>
                    <a:pt x="262204" y="1784019"/>
                  </a:lnTo>
                  <a:lnTo>
                    <a:pt x="308571" y="1793532"/>
                  </a:lnTo>
                  <a:lnTo>
                    <a:pt x="356870" y="1796796"/>
                  </a:lnTo>
                  <a:lnTo>
                    <a:pt x="405396" y="1793532"/>
                  </a:lnTo>
                  <a:lnTo>
                    <a:pt x="451942" y="1784019"/>
                  </a:lnTo>
                  <a:lnTo>
                    <a:pt x="496100" y="1768678"/>
                  </a:lnTo>
                  <a:lnTo>
                    <a:pt x="537425" y="1747939"/>
                  </a:lnTo>
                  <a:lnTo>
                    <a:pt x="575487" y="1722234"/>
                  </a:lnTo>
                  <a:lnTo>
                    <a:pt x="609866" y="1691995"/>
                  </a:lnTo>
                  <a:lnTo>
                    <a:pt x="640130" y="1657642"/>
                  </a:lnTo>
                  <a:lnTo>
                    <a:pt x="665848" y="1619605"/>
                  </a:lnTo>
                  <a:lnTo>
                    <a:pt x="686600" y="1578305"/>
                  </a:lnTo>
                  <a:lnTo>
                    <a:pt x="701954" y="1534185"/>
                  </a:lnTo>
                  <a:lnTo>
                    <a:pt x="711479" y="1487665"/>
                  </a:lnTo>
                  <a:lnTo>
                    <a:pt x="714756" y="1439164"/>
                  </a:lnTo>
                  <a:lnTo>
                    <a:pt x="714756" y="1432560"/>
                  </a:lnTo>
                  <a:close/>
                </a:path>
                <a:path extrusionOk="0" h="1797050" w="715009">
                  <a:moveTo>
                    <a:pt x="714756" y="0"/>
                  </a:moveTo>
                  <a:lnTo>
                    <a:pt x="665797" y="1663"/>
                  </a:lnTo>
                  <a:lnTo>
                    <a:pt x="617740" y="6540"/>
                  </a:lnTo>
                  <a:lnTo>
                    <a:pt x="570674" y="14554"/>
                  </a:lnTo>
                  <a:lnTo>
                    <a:pt x="524700" y="25577"/>
                  </a:lnTo>
                  <a:lnTo>
                    <a:pt x="479945" y="39522"/>
                  </a:lnTo>
                  <a:lnTo>
                    <a:pt x="436499" y="56273"/>
                  </a:lnTo>
                  <a:lnTo>
                    <a:pt x="394462" y="75730"/>
                  </a:lnTo>
                  <a:lnTo>
                    <a:pt x="353961" y="97764"/>
                  </a:lnTo>
                  <a:lnTo>
                    <a:pt x="315087" y="122301"/>
                  </a:lnTo>
                  <a:lnTo>
                    <a:pt x="277939" y="149212"/>
                  </a:lnTo>
                  <a:lnTo>
                    <a:pt x="242646" y="178396"/>
                  </a:lnTo>
                  <a:lnTo>
                    <a:pt x="209308" y="209753"/>
                  </a:lnTo>
                  <a:lnTo>
                    <a:pt x="178015" y="243154"/>
                  </a:lnTo>
                  <a:lnTo>
                    <a:pt x="148894" y="278523"/>
                  </a:lnTo>
                  <a:lnTo>
                    <a:pt x="122034" y="315747"/>
                  </a:lnTo>
                  <a:lnTo>
                    <a:pt x="97561" y="354698"/>
                  </a:lnTo>
                  <a:lnTo>
                    <a:pt x="75565" y="395300"/>
                  </a:lnTo>
                  <a:lnTo>
                    <a:pt x="56146" y="437413"/>
                  </a:lnTo>
                  <a:lnTo>
                    <a:pt x="39433" y="480961"/>
                  </a:lnTo>
                  <a:lnTo>
                    <a:pt x="25514" y="525818"/>
                  </a:lnTo>
                  <a:lnTo>
                    <a:pt x="14516" y="571893"/>
                  </a:lnTo>
                  <a:lnTo>
                    <a:pt x="6515" y="619061"/>
                  </a:lnTo>
                  <a:lnTo>
                    <a:pt x="1638" y="667232"/>
                  </a:lnTo>
                  <a:lnTo>
                    <a:pt x="0" y="716280"/>
                  </a:lnTo>
                  <a:lnTo>
                    <a:pt x="714756" y="716280"/>
                  </a:lnTo>
                  <a:lnTo>
                    <a:pt x="71475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55" name="Google Shape;1055;p50"/>
          <p:cNvSpPr/>
          <p:nvPr/>
        </p:nvSpPr>
        <p:spPr>
          <a:xfrm>
            <a:off x="0" y="1457007"/>
            <a:ext cx="715010" cy="739140"/>
          </a:xfrm>
          <a:custGeom>
            <a:rect b="b" l="l" r="r" t="t"/>
            <a:pathLst>
              <a:path extrusionOk="0" h="739139" w="715010">
                <a:moveTo>
                  <a:pt x="714723" y="0"/>
                </a:moveTo>
                <a:lnTo>
                  <a:pt x="0" y="0"/>
                </a:lnTo>
                <a:lnTo>
                  <a:pt x="0" y="739076"/>
                </a:lnTo>
                <a:lnTo>
                  <a:pt x="714723" y="739076"/>
                </a:lnTo>
                <a:lnTo>
                  <a:pt x="714723"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56" name="Google Shape;1056;p50"/>
          <p:cNvGrpSpPr/>
          <p:nvPr/>
        </p:nvGrpSpPr>
        <p:grpSpPr>
          <a:xfrm>
            <a:off x="0" y="4407446"/>
            <a:ext cx="715010" cy="736600"/>
            <a:chOff x="0" y="4407446"/>
            <a:chExt cx="715010" cy="736600"/>
          </a:xfrm>
        </p:grpSpPr>
        <p:sp>
          <p:nvSpPr>
            <p:cNvPr id="1057" name="Google Shape;1057;p50"/>
            <p:cNvSpPr/>
            <p:nvPr/>
          </p:nvSpPr>
          <p:spPr>
            <a:xfrm>
              <a:off x="0" y="4407446"/>
              <a:ext cx="715010" cy="736600"/>
            </a:xfrm>
            <a:custGeom>
              <a:rect b="b" l="l" r="r" t="t"/>
              <a:pathLst>
                <a:path extrusionOk="0" h="736600" w="715010">
                  <a:moveTo>
                    <a:pt x="0" y="736053"/>
                  </a:moveTo>
                  <a:lnTo>
                    <a:pt x="714723" y="736053"/>
                  </a:lnTo>
                  <a:lnTo>
                    <a:pt x="714723" y="0"/>
                  </a:lnTo>
                  <a:lnTo>
                    <a:pt x="0" y="0"/>
                  </a:lnTo>
                  <a:lnTo>
                    <a:pt x="0" y="736053"/>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50"/>
            <p:cNvSpPr/>
            <p:nvPr/>
          </p:nvSpPr>
          <p:spPr>
            <a:xfrm>
              <a:off x="0" y="4407446"/>
              <a:ext cx="715010" cy="372110"/>
            </a:xfrm>
            <a:custGeom>
              <a:rect b="b" l="l" r="r" t="t"/>
              <a:pathLst>
                <a:path extrusionOk="0" h="372110" w="715010">
                  <a:moveTo>
                    <a:pt x="714716" y="0"/>
                  </a:moveTo>
                  <a:lnTo>
                    <a:pt x="0" y="0"/>
                  </a:lnTo>
                  <a:lnTo>
                    <a:pt x="0" y="80463"/>
                  </a:lnTo>
                  <a:lnTo>
                    <a:pt x="15445" y="134248"/>
                  </a:lnTo>
                  <a:lnTo>
                    <a:pt x="33630" y="174643"/>
                  </a:lnTo>
                  <a:lnTo>
                    <a:pt x="56240" y="212274"/>
                  </a:lnTo>
                  <a:lnTo>
                    <a:pt x="82932" y="246793"/>
                  </a:lnTo>
                  <a:lnTo>
                    <a:pt x="113362" y="277847"/>
                  </a:lnTo>
                  <a:lnTo>
                    <a:pt x="147187" y="305087"/>
                  </a:lnTo>
                  <a:lnTo>
                    <a:pt x="184063" y="328161"/>
                  </a:lnTo>
                  <a:lnTo>
                    <a:pt x="223645" y="346717"/>
                  </a:lnTo>
                  <a:lnTo>
                    <a:pt x="265589" y="360407"/>
                  </a:lnTo>
                  <a:lnTo>
                    <a:pt x="309553" y="368878"/>
                  </a:lnTo>
                  <a:lnTo>
                    <a:pt x="355192" y="371779"/>
                  </a:lnTo>
                  <a:lnTo>
                    <a:pt x="714716" y="371779"/>
                  </a:lnTo>
                  <a:lnTo>
                    <a:pt x="71471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9" name="Google Shape;1059;p50"/>
            <p:cNvPicPr preferRelativeResize="0"/>
            <p:nvPr/>
          </p:nvPicPr>
          <p:blipFill rotWithShape="1">
            <a:blip r:embed="rId3">
              <a:alphaModFix/>
            </a:blip>
            <a:srcRect b="0" l="0" r="0" t="0"/>
            <a:stretch/>
          </p:blipFill>
          <p:spPr>
            <a:xfrm>
              <a:off x="445008" y="4895126"/>
              <a:ext cx="132549" cy="134073"/>
            </a:xfrm>
            <a:prstGeom prst="rect">
              <a:avLst/>
            </a:prstGeom>
            <a:noFill/>
            <a:ln>
              <a:noFill/>
            </a:ln>
          </p:spPr>
        </p:pic>
        <p:pic>
          <p:nvPicPr>
            <p:cNvPr id="1060" name="Google Shape;1060;p50"/>
            <p:cNvPicPr preferRelativeResize="0"/>
            <p:nvPr/>
          </p:nvPicPr>
          <p:blipFill rotWithShape="1">
            <a:blip r:embed="rId4">
              <a:alphaModFix/>
            </a:blip>
            <a:srcRect b="0" l="0" r="0" t="0"/>
            <a:stretch/>
          </p:blipFill>
          <p:spPr>
            <a:xfrm>
              <a:off x="286511" y="4895126"/>
              <a:ext cx="132588" cy="134073"/>
            </a:xfrm>
            <a:prstGeom prst="rect">
              <a:avLst/>
            </a:prstGeom>
            <a:noFill/>
            <a:ln>
              <a:noFill/>
            </a:ln>
          </p:spPr>
        </p:pic>
        <p:pic>
          <p:nvPicPr>
            <p:cNvPr id="1061" name="Google Shape;1061;p50"/>
            <p:cNvPicPr preferRelativeResize="0"/>
            <p:nvPr/>
          </p:nvPicPr>
          <p:blipFill rotWithShape="1">
            <a:blip r:embed="rId5">
              <a:alphaModFix/>
            </a:blip>
            <a:srcRect b="0" l="0" r="0" t="0"/>
            <a:stretch/>
          </p:blipFill>
          <p:spPr>
            <a:xfrm>
              <a:off x="128054" y="4895126"/>
              <a:ext cx="132549" cy="134073"/>
            </a:xfrm>
            <a:prstGeom prst="rect">
              <a:avLst/>
            </a:prstGeom>
            <a:noFill/>
            <a:ln>
              <a:noFill/>
            </a:ln>
          </p:spPr>
        </p:pic>
      </p:grpSp>
      <p:grpSp>
        <p:nvGrpSpPr>
          <p:cNvPr id="1062" name="Google Shape;1062;p50"/>
          <p:cNvGrpSpPr/>
          <p:nvPr/>
        </p:nvGrpSpPr>
        <p:grpSpPr>
          <a:xfrm>
            <a:off x="0" y="727011"/>
            <a:ext cx="715010" cy="730250"/>
            <a:chOff x="0" y="727011"/>
            <a:chExt cx="715010" cy="730250"/>
          </a:xfrm>
        </p:grpSpPr>
        <p:sp>
          <p:nvSpPr>
            <p:cNvPr id="1063" name="Google Shape;1063;p50"/>
            <p:cNvSpPr/>
            <p:nvPr/>
          </p:nvSpPr>
          <p:spPr>
            <a:xfrm>
              <a:off x="0" y="727011"/>
              <a:ext cx="715010" cy="730250"/>
            </a:xfrm>
            <a:custGeom>
              <a:rect b="b" l="l" r="r" t="t"/>
              <a:pathLst>
                <a:path extrusionOk="0" h="730250" w="715010">
                  <a:moveTo>
                    <a:pt x="714723" y="0"/>
                  </a:moveTo>
                  <a:lnTo>
                    <a:pt x="0" y="0"/>
                  </a:lnTo>
                  <a:lnTo>
                    <a:pt x="0" y="729932"/>
                  </a:lnTo>
                  <a:lnTo>
                    <a:pt x="714723" y="729932"/>
                  </a:lnTo>
                  <a:lnTo>
                    <a:pt x="71472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p50"/>
            <p:cNvSpPr/>
            <p:nvPr/>
          </p:nvSpPr>
          <p:spPr>
            <a:xfrm>
              <a:off x="0" y="728471"/>
              <a:ext cx="715010" cy="727075"/>
            </a:xfrm>
            <a:custGeom>
              <a:rect b="b" l="l" r="r" t="t"/>
              <a:pathLst>
                <a:path extrusionOk="0" h="727075" w="715010">
                  <a:moveTo>
                    <a:pt x="354341" y="0"/>
                  </a:moveTo>
                  <a:lnTo>
                    <a:pt x="0" y="356858"/>
                  </a:lnTo>
                  <a:lnTo>
                    <a:pt x="0" y="369091"/>
                  </a:lnTo>
                  <a:lnTo>
                    <a:pt x="354341" y="726948"/>
                  </a:lnTo>
                  <a:lnTo>
                    <a:pt x="714716" y="362965"/>
                  </a:lnTo>
                  <a:lnTo>
                    <a:pt x="354341"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p50"/>
            <p:cNvSpPr/>
            <p:nvPr/>
          </p:nvSpPr>
          <p:spPr>
            <a:xfrm>
              <a:off x="131102" y="867155"/>
              <a:ext cx="445134" cy="449580"/>
            </a:xfrm>
            <a:custGeom>
              <a:rect b="b" l="l" r="r" t="t"/>
              <a:pathLst>
                <a:path extrusionOk="0" h="449580" w="445134">
                  <a:moveTo>
                    <a:pt x="222478" y="0"/>
                  </a:moveTo>
                  <a:lnTo>
                    <a:pt x="0" y="224282"/>
                  </a:lnTo>
                  <a:lnTo>
                    <a:pt x="222478" y="449580"/>
                  </a:lnTo>
                  <a:lnTo>
                    <a:pt x="444931" y="224282"/>
                  </a:lnTo>
                  <a:lnTo>
                    <a:pt x="22247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50"/>
            <p:cNvSpPr/>
            <p:nvPr/>
          </p:nvSpPr>
          <p:spPr>
            <a:xfrm>
              <a:off x="188975" y="925067"/>
              <a:ext cx="330835" cy="334010"/>
            </a:xfrm>
            <a:custGeom>
              <a:rect b="b" l="l" r="r" t="t"/>
              <a:pathLst>
                <a:path extrusionOk="0" h="334009" w="330834">
                  <a:moveTo>
                    <a:pt x="164884" y="0"/>
                  </a:moveTo>
                  <a:lnTo>
                    <a:pt x="0" y="167386"/>
                  </a:lnTo>
                  <a:lnTo>
                    <a:pt x="164884" y="333756"/>
                  </a:lnTo>
                  <a:lnTo>
                    <a:pt x="330708" y="167386"/>
                  </a:lnTo>
                  <a:lnTo>
                    <a:pt x="16488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67" name="Google Shape;1067;p50"/>
          <p:cNvGrpSpPr/>
          <p:nvPr/>
        </p:nvGrpSpPr>
        <p:grpSpPr>
          <a:xfrm>
            <a:off x="0" y="1457245"/>
            <a:ext cx="715010" cy="1476454"/>
            <a:chOff x="0" y="1457245"/>
            <a:chExt cx="715010" cy="1476454"/>
          </a:xfrm>
        </p:grpSpPr>
        <p:sp>
          <p:nvSpPr>
            <p:cNvPr id="1068" name="Google Shape;1068;p50"/>
            <p:cNvSpPr/>
            <p:nvPr/>
          </p:nvSpPr>
          <p:spPr>
            <a:xfrm>
              <a:off x="0" y="2194559"/>
              <a:ext cx="715010" cy="739140"/>
            </a:xfrm>
            <a:custGeom>
              <a:rect b="b" l="l" r="r" t="t"/>
              <a:pathLst>
                <a:path extrusionOk="0" h="739139" w="715010">
                  <a:moveTo>
                    <a:pt x="714755" y="0"/>
                  </a:moveTo>
                  <a:lnTo>
                    <a:pt x="0" y="0"/>
                  </a:lnTo>
                  <a:lnTo>
                    <a:pt x="0" y="739139"/>
                  </a:lnTo>
                  <a:lnTo>
                    <a:pt x="714755" y="73913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50"/>
            <p:cNvSpPr/>
            <p:nvPr/>
          </p:nvSpPr>
          <p:spPr>
            <a:xfrm>
              <a:off x="0" y="2194559"/>
              <a:ext cx="715010" cy="739140"/>
            </a:xfrm>
            <a:custGeom>
              <a:rect b="b" l="l" r="r" t="t"/>
              <a:pathLst>
                <a:path extrusionOk="0" h="739139" w="715010">
                  <a:moveTo>
                    <a:pt x="714756" y="0"/>
                  </a:moveTo>
                  <a:lnTo>
                    <a:pt x="0" y="0"/>
                  </a:lnTo>
                  <a:lnTo>
                    <a:pt x="0" y="738838"/>
                  </a:lnTo>
                  <a:lnTo>
                    <a:pt x="38467" y="737568"/>
                  </a:lnTo>
                  <a:lnTo>
                    <a:pt x="85254" y="732917"/>
                  </a:lnTo>
                  <a:lnTo>
                    <a:pt x="131122" y="725285"/>
                  </a:lnTo>
                  <a:lnTo>
                    <a:pt x="175974" y="714769"/>
                  </a:lnTo>
                  <a:lnTo>
                    <a:pt x="219716" y="701466"/>
                  </a:lnTo>
                  <a:lnTo>
                    <a:pt x="262253" y="685474"/>
                  </a:lnTo>
                  <a:lnTo>
                    <a:pt x="303489" y="666889"/>
                  </a:lnTo>
                  <a:lnTo>
                    <a:pt x="343329" y="645809"/>
                  </a:lnTo>
                  <a:lnTo>
                    <a:pt x="381678" y="622332"/>
                  </a:lnTo>
                  <a:lnTo>
                    <a:pt x="418440" y="596554"/>
                  </a:lnTo>
                  <a:lnTo>
                    <a:pt x="453521" y="568573"/>
                  </a:lnTo>
                  <a:lnTo>
                    <a:pt x="486825" y="538486"/>
                  </a:lnTo>
                  <a:lnTo>
                    <a:pt x="518257" y="506391"/>
                  </a:lnTo>
                  <a:lnTo>
                    <a:pt x="547722" y="472385"/>
                  </a:lnTo>
                  <a:lnTo>
                    <a:pt x="575124" y="436565"/>
                  </a:lnTo>
                  <a:lnTo>
                    <a:pt x="600369" y="399028"/>
                  </a:lnTo>
                  <a:lnTo>
                    <a:pt x="623360" y="359871"/>
                  </a:lnTo>
                  <a:lnTo>
                    <a:pt x="644003" y="319193"/>
                  </a:lnTo>
                  <a:lnTo>
                    <a:pt x="662203" y="277090"/>
                  </a:lnTo>
                  <a:lnTo>
                    <a:pt x="677864" y="233659"/>
                  </a:lnTo>
                  <a:lnTo>
                    <a:pt x="690891" y="188998"/>
                  </a:lnTo>
                  <a:lnTo>
                    <a:pt x="701189" y="143205"/>
                  </a:lnTo>
                  <a:lnTo>
                    <a:pt x="708662" y="96376"/>
                  </a:lnTo>
                  <a:lnTo>
                    <a:pt x="713216" y="48608"/>
                  </a:lnTo>
                  <a:lnTo>
                    <a:pt x="71475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50"/>
            <p:cNvSpPr/>
            <p:nvPr/>
          </p:nvSpPr>
          <p:spPr>
            <a:xfrm>
              <a:off x="0" y="1457245"/>
              <a:ext cx="715010" cy="739140"/>
            </a:xfrm>
            <a:custGeom>
              <a:rect b="b" l="l" r="r" t="t"/>
              <a:pathLst>
                <a:path extrusionOk="0" h="739139" w="715010">
                  <a:moveTo>
                    <a:pt x="0" y="0"/>
                  </a:moveTo>
                  <a:lnTo>
                    <a:pt x="0" y="738838"/>
                  </a:lnTo>
                  <a:lnTo>
                    <a:pt x="714756" y="738838"/>
                  </a:lnTo>
                  <a:lnTo>
                    <a:pt x="713216" y="690229"/>
                  </a:lnTo>
                  <a:lnTo>
                    <a:pt x="708662" y="642462"/>
                  </a:lnTo>
                  <a:lnTo>
                    <a:pt x="701189" y="595632"/>
                  </a:lnTo>
                  <a:lnTo>
                    <a:pt x="690891" y="549839"/>
                  </a:lnTo>
                  <a:lnTo>
                    <a:pt x="677864" y="505178"/>
                  </a:lnTo>
                  <a:lnTo>
                    <a:pt x="662203" y="461747"/>
                  </a:lnTo>
                  <a:lnTo>
                    <a:pt x="644003" y="419644"/>
                  </a:lnTo>
                  <a:lnTo>
                    <a:pt x="623360" y="378966"/>
                  </a:lnTo>
                  <a:lnTo>
                    <a:pt x="600369" y="339810"/>
                  </a:lnTo>
                  <a:lnTo>
                    <a:pt x="575124" y="302273"/>
                  </a:lnTo>
                  <a:lnTo>
                    <a:pt x="547722" y="266452"/>
                  </a:lnTo>
                  <a:lnTo>
                    <a:pt x="518257" y="232446"/>
                  </a:lnTo>
                  <a:lnTo>
                    <a:pt x="486825" y="200351"/>
                  </a:lnTo>
                  <a:lnTo>
                    <a:pt x="453521" y="170264"/>
                  </a:lnTo>
                  <a:lnTo>
                    <a:pt x="418440" y="142283"/>
                  </a:lnTo>
                  <a:lnTo>
                    <a:pt x="381678" y="116505"/>
                  </a:lnTo>
                  <a:lnTo>
                    <a:pt x="343329" y="93028"/>
                  </a:lnTo>
                  <a:lnTo>
                    <a:pt x="303489" y="71948"/>
                  </a:lnTo>
                  <a:lnTo>
                    <a:pt x="262253" y="53363"/>
                  </a:lnTo>
                  <a:lnTo>
                    <a:pt x="219716" y="37371"/>
                  </a:lnTo>
                  <a:lnTo>
                    <a:pt x="175974" y="24068"/>
                  </a:lnTo>
                  <a:lnTo>
                    <a:pt x="131122" y="13552"/>
                  </a:lnTo>
                  <a:lnTo>
                    <a:pt x="85254" y="5920"/>
                  </a:lnTo>
                  <a:lnTo>
                    <a:pt x="38467" y="1269"/>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50"/>
            <p:cNvSpPr/>
            <p:nvPr/>
          </p:nvSpPr>
          <p:spPr>
            <a:xfrm>
              <a:off x="0" y="1769903"/>
              <a:ext cx="407034" cy="424815"/>
            </a:xfrm>
            <a:custGeom>
              <a:rect b="b" l="l" r="r" t="t"/>
              <a:pathLst>
                <a:path extrusionOk="0" h="424814" w="407034">
                  <a:moveTo>
                    <a:pt x="0" y="0"/>
                  </a:moveTo>
                  <a:lnTo>
                    <a:pt x="0" y="424656"/>
                  </a:lnTo>
                  <a:lnTo>
                    <a:pt x="406908" y="424656"/>
                  </a:lnTo>
                  <a:lnTo>
                    <a:pt x="404107" y="375094"/>
                  </a:lnTo>
                  <a:lnTo>
                    <a:pt x="395913" y="327204"/>
                  </a:lnTo>
                  <a:lnTo>
                    <a:pt x="382639" y="281308"/>
                  </a:lnTo>
                  <a:lnTo>
                    <a:pt x="364598" y="237724"/>
                  </a:lnTo>
                  <a:lnTo>
                    <a:pt x="342102" y="196772"/>
                  </a:lnTo>
                  <a:lnTo>
                    <a:pt x="315466" y="158773"/>
                  </a:lnTo>
                  <a:lnTo>
                    <a:pt x="285002" y="124047"/>
                  </a:lnTo>
                  <a:lnTo>
                    <a:pt x="251022" y="92913"/>
                  </a:lnTo>
                  <a:lnTo>
                    <a:pt x="213841" y="65690"/>
                  </a:lnTo>
                  <a:lnTo>
                    <a:pt x="173770" y="42701"/>
                  </a:lnTo>
                  <a:lnTo>
                    <a:pt x="131123" y="24263"/>
                  </a:lnTo>
                  <a:lnTo>
                    <a:pt x="86213" y="10697"/>
                  </a:lnTo>
                  <a:lnTo>
                    <a:pt x="39353" y="2322"/>
                  </a:lnTo>
                  <a:lnTo>
                    <a:pt x="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50"/>
            <p:cNvSpPr/>
            <p:nvPr/>
          </p:nvSpPr>
          <p:spPr>
            <a:xfrm>
              <a:off x="0" y="2194559"/>
              <a:ext cx="407034" cy="424815"/>
            </a:xfrm>
            <a:custGeom>
              <a:rect b="b" l="l" r="r" t="t"/>
              <a:pathLst>
                <a:path extrusionOk="0" h="424814" w="407034">
                  <a:moveTo>
                    <a:pt x="406908" y="0"/>
                  </a:moveTo>
                  <a:lnTo>
                    <a:pt x="0" y="0"/>
                  </a:lnTo>
                  <a:lnTo>
                    <a:pt x="0" y="424656"/>
                  </a:lnTo>
                  <a:lnTo>
                    <a:pt x="39353" y="422333"/>
                  </a:lnTo>
                  <a:lnTo>
                    <a:pt x="86213" y="413959"/>
                  </a:lnTo>
                  <a:lnTo>
                    <a:pt x="131123" y="400393"/>
                  </a:lnTo>
                  <a:lnTo>
                    <a:pt x="173770" y="381955"/>
                  </a:lnTo>
                  <a:lnTo>
                    <a:pt x="213841" y="358965"/>
                  </a:lnTo>
                  <a:lnTo>
                    <a:pt x="251022" y="331743"/>
                  </a:lnTo>
                  <a:lnTo>
                    <a:pt x="285002" y="300609"/>
                  </a:lnTo>
                  <a:lnTo>
                    <a:pt x="315466" y="265882"/>
                  </a:lnTo>
                  <a:lnTo>
                    <a:pt x="342102" y="227883"/>
                  </a:lnTo>
                  <a:lnTo>
                    <a:pt x="364598" y="186932"/>
                  </a:lnTo>
                  <a:lnTo>
                    <a:pt x="382639" y="143348"/>
                  </a:lnTo>
                  <a:lnTo>
                    <a:pt x="395913" y="97451"/>
                  </a:lnTo>
                  <a:lnTo>
                    <a:pt x="404107" y="49562"/>
                  </a:lnTo>
                  <a:lnTo>
                    <a:pt x="40690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73" name="Google Shape;1073;p50"/>
          <p:cNvGrpSpPr/>
          <p:nvPr/>
        </p:nvGrpSpPr>
        <p:grpSpPr>
          <a:xfrm>
            <a:off x="0" y="2933700"/>
            <a:ext cx="715010" cy="1478813"/>
            <a:chOff x="0" y="2933700"/>
            <a:chExt cx="715010" cy="1478813"/>
          </a:xfrm>
        </p:grpSpPr>
        <p:sp>
          <p:nvSpPr>
            <p:cNvPr id="1074" name="Google Shape;1074;p50"/>
            <p:cNvSpPr/>
            <p:nvPr/>
          </p:nvSpPr>
          <p:spPr>
            <a:xfrm>
              <a:off x="0" y="3668293"/>
              <a:ext cx="715010" cy="744220"/>
            </a:xfrm>
            <a:custGeom>
              <a:rect b="b" l="l" r="r" t="t"/>
              <a:pathLst>
                <a:path extrusionOk="0" h="744220" w="715010">
                  <a:moveTo>
                    <a:pt x="714755" y="0"/>
                  </a:moveTo>
                  <a:lnTo>
                    <a:pt x="0" y="0"/>
                  </a:lnTo>
                  <a:lnTo>
                    <a:pt x="0" y="743648"/>
                  </a:lnTo>
                  <a:lnTo>
                    <a:pt x="714755" y="743648"/>
                  </a:lnTo>
                  <a:lnTo>
                    <a:pt x="7147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50"/>
            <p:cNvSpPr/>
            <p:nvPr/>
          </p:nvSpPr>
          <p:spPr>
            <a:xfrm>
              <a:off x="126523" y="4035590"/>
              <a:ext cx="455930" cy="248920"/>
            </a:xfrm>
            <a:custGeom>
              <a:rect b="b" l="l" r="r" t="t"/>
              <a:pathLst>
                <a:path extrusionOk="0" h="248920" w="455930">
                  <a:moveTo>
                    <a:pt x="455034" y="0"/>
                  </a:moveTo>
                  <a:lnTo>
                    <a:pt x="476" y="0"/>
                  </a:lnTo>
                  <a:lnTo>
                    <a:pt x="0" y="10413"/>
                  </a:lnTo>
                  <a:lnTo>
                    <a:pt x="0" y="15544"/>
                  </a:lnTo>
                  <a:lnTo>
                    <a:pt x="4606" y="62298"/>
                  </a:lnTo>
                  <a:lnTo>
                    <a:pt x="17825" y="105919"/>
                  </a:lnTo>
                  <a:lnTo>
                    <a:pt x="38761" y="145452"/>
                  </a:lnTo>
                  <a:lnTo>
                    <a:pt x="66514" y="179941"/>
                  </a:lnTo>
                  <a:lnTo>
                    <a:pt x="100188" y="208430"/>
                  </a:lnTo>
                  <a:lnTo>
                    <a:pt x="138885" y="229962"/>
                  </a:lnTo>
                  <a:lnTo>
                    <a:pt x="181706" y="243583"/>
                  </a:lnTo>
                  <a:lnTo>
                    <a:pt x="227755" y="248335"/>
                  </a:lnTo>
                  <a:lnTo>
                    <a:pt x="273922" y="243621"/>
                  </a:lnTo>
                  <a:lnTo>
                    <a:pt x="316812" y="230107"/>
                  </a:lnTo>
                  <a:lnTo>
                    <a:pt x="355537" y="208738"/>
                  </a:lnTo>
                  <a:lnTo>
                    <a:pt x="389210" y="180459"/>
                  </a:lnTo>
                  <a:lnTo>
                    <a:pt x="416944" y="146214"/>
                  </a:lnTo>
                  <a:lnTo>
                    <a:pt x="437853" y="106948"/>
                  </a:lnTo>
                  <a:lnTo>
                    <a:pt x="451048" y="63606"/>
                  </a:lnTo>
                  <a:lnTo>
                    <a:pt x="455644" y="17132"/>
                  </a:lnTo>
                  <a:lnTo>
                    <a:pt x="455415" y="5740"/>
                  </a:lnTo>
                  <a:lnTo>
                    <a:pt x="45503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50"/>
            <p:cNvSpPr/>
            <p:nvPr/>
          </p:nvSpPr>
          <p:spPr>
            <a:xfrm>
              <a:off x="0" y="2933737"/>
              <a:ext cx="715010" cy="1102360"/>
            </a:xfrm>
            <a:custGeom>
              <a:rect b="b" l="l" r="r" t="t"/>
              <a:pathLst>
                <a:path extrusionOk="0" h="1102360" w="715010">
                  <a:moveTo>
                    <a:pt x="582168" y="1084770"/>
                  </a:moveTo>
                  <a:lnTo>
                    <a:pt x="577570" y="1038517"/>
                  </a:lnTo>
                  <a:lnTo>
                    <a:pt x="564375" y="995260"/>
                  </a:lnTo>
                  <a:lnTo>
                    <a:pt x="543458" y="955979"/>
                  </a:lnTo>
                  <a:lnTo>
                    <a:pt x="515734" y="921664"/>
                  </a:lnTo>
                  <a:lnTo>
                    <a:pt x="482053" y="893267"/>
                  </a:lnTo>
                  <a:lnTo>
                    <a:pt x="443331" y="871766"/>
                  </a:lnTo>
                  <a:lnTo>
                    <a:pt x="400443" y="858164"/>
                  </a:lnTo>
                  <a:lnTo>
                    <a:pt x="354279" y="853401"/>
                  </a:lnTo>
                  <a:lnTo>
                    <a:pt x="308229" y="858202"/>
                  </a:lnTo>
                  <a:lnTo>
                    <a:pt x="265404" y="871918"/>
                  </a:lnTo>
                  <a:lnTo>
                    <a:pt x="226707" y="893572"/>
                  </a:lnTo>
                  <a:lnTo>
                    <a:pt x="193027" y="922172"/>
                  </a:lnTo>
                  <a:lnTo>
                    <a:pt x="165277" y="956729"/>
                  </a:lnTo>
                  <a:lnTo>
                    <a:pt x="144348" y="996276"/>
                  </a:lnTo>
                  <a:lnTo>
                    <a:pt x="131127" y="1039799"/>
                  </a:lnTo>
                  <a:lnTo>
                    <a:pt x="126517" y="1086332"/>
                  </a:lnTo>
                  <a:lnTo>
                    <a:pt x="126682" y="1096619"/>
                  </a:lnTo>
                  <a:lnTo>
                    <a:pt x="127000" y="1101813"/>
                  </a:lnTo>
                  <a:lnTo>
                    <a:pt x="581558" y="1101813"/>
                  </a:lnTo>
                  <a:lnTo>
                    <a:pt x="582168" y="1090383"/>
                  </a:lnTo>
                  <a:lnTo>
                    <a:pt x="582168" y="1084770"/>
                  </a:lnTo>
                  <a:close/>
                </a:path>
                <a:path extrusionOk="0" h="1102360" w="715010">
                  <a:moveTo>
                    <a:pt x="714743" y="0"/>
                  </a:moveTo>
                  <a:lnTo>
                    <a:pt x="0" y="0"/>
                  </a:lnTo>
                  <a:lnTo>
                    <a:pt x="0" y="734529"/>
                  </a:lnTo>
                  <a:lnTo>
                    <a:pt x="714743" y="734529"/>
                  </a:lnTo>
                  <a:lnTo>
                    <a:pt x="71474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p50"/>
            <p:cNvSpPr/>
            <p:nvPr/>
          </p:nvSpPr>
          <p:spPr>
            <a:xfrm>
              <a:off x="0" y="2933700"/>
              <a:ext cx="715010" cy="734695"/>
            </a:xfrm>
            <a:custGeom>
              <a:rect b="b" l="l" r="r" t="t"/>
              <a:pathLst>
                <a:path extrusionOk="0" h="734695" w="715010">
                  <a:moveTo>
                    <a:pt x="353847" y="0"/>
                  </a:moveTo>
                  <a:lnTo>
                    <a:pt x="304940" y="3343"/>
                  </a:lnTo>
                  <a:lnTo>
                    <a:pt x="258053" y="13083"/>
                  </a:lnTo>
                  <a:lnTo>
                    <a:pt x="213611" y="28787"/>
                  </a:lnTo>
                  <a:lnTo>
                    <a:pt x="172040" y="50019"/>
                  </a:lnTo>
                  <a:lnTo>
                    <a:pt x="133766" y="76345"/>
                  </a:lnTo>
                  <a:lnTo>
                    <a:pt x="99213" y="107330"/>
                  </a:lnTo>
                  <a:lnTo>
                    <a:pt x="68809" y="142541"/>
                  </a:lnTo>
                  <a:lnTo>
                    <a:pt x="42978" y="181544"/>
                  </a:lnTo>
                  <a:lnTo>
                    <a:pt x="22146" y="223902"/>
                  </a:lnTo>
                  <a:lnTo>
                    <a:pt x="6740" y="269184"/>
                  </a:lnTo>
                  <a:lnTo>
                    <a:pt x="0" y="302876"/>
                  </a:lnTo>
                  <a:lnTo>
                    <a:pt x="0" y="734568"/>
                  </a:lnTo>
                  <a:lnTo>
                    <a:pt x="714756" y="734568"/>
                  </a:lnTo>
                  <a:lnTo>
                    <a:pt x="714756" y="366775"/>
                  </a:lnTo>
                  <a:lnTo>
                    <a:pt x="711457" y="316953"/>
                  </a:lnTo>
                  <a:lnTo>
                    <a:pt x="701849" y="269184"/>
                  </a:lnTo>
                  <a:lnTo>
                    <a:pt x="686363" y="223902"/>
                  </a:lnTo>
                  <a:lnTo>
                    <a:pt x="665433" y="181544"/>
                  </a:lnTo>
                  <a:lnTo>
                    <a:pt x="639491" y="142541"/>
                  </a:lnTo>
                  <a:lnTo>
                    <a:pt x="608968" y="107330"/>
                  </a:lnTo>
                  <a:lnTo>
                    <a:pt x="574296" y="76345"/>
                  </a:lnTo>
                  <a:lnTo>
                    <a:pt x="535909" y="50019"/>
                  </a:lnTo>
                  <a:lnTo>
                    <a:pt x="494239" y="28787"/>
                  </a:lnTo>
                  <a:lnTo>
                    <a:pt x="449716" y="13083"/>
                  </a:lnTo>
                  <a:lnTo>
                    <a:pt x="402775" y="3343"/>
                  </a:lnTo>
                  <a:lnTo>
                    <a:pt x="353847"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50"/>
            <p:cNvSpPr/>
            <p:nvPr/>
          </p:nvSpPr>
          <p:spPr>
            <a:xfrm>
              <a:off x="178307" y="3122168"/>
              <a:ext cx="353695" cy="358140"/>
            </a:xfrm>
            <a:custGeom>
              <a:rect b="b" l="l" r="r" t="t"/>
              <a:pathLst>
                <a:path extrusionOk="0" h="358139" w="353695">
                  <a:moveTo>
                    <a:pt x="198310" y="0"/>
                  </a:moveTo>
                  <a:lnTo>
                    <a:pt x="150958" y="726"/>
                  </a:lnTo>
                  <a:lnTo>
                    <a:pt x="106827" y="13598"/>
                  </a:lnTo>
                  <a:lnTo>
                    <a:pt x="67854" y="37131"/>
                  </a:lnTo>
                  <a:lnTo>
                    <a:pt x="35975" y="69840"/>
                  </a:lnTo>
                  <a:lnTo>
                    <a:pt x="13126" y="110240"/>
                  </a:lnTo>
                  <a:lnTo>
                    <a:pt x="1244" y="156844"/>
                  </a:lnTo>
                  <a:lnTo>
                    <a:pt x="0" y="171195"/>
                  </a:lnTo>
                  <a:lnTo>
                    <a:pt x="0" y="178307"/>
                  </a:lnTo>
                  <a:lnTo>
                    <a:pt x="5281" y="221903"/>
                  </a:lnTo>
                  <a:lnTo>
                    <a:pt x="20352" y="262024"/>
                  </a:lnTo>
                  <a:lnTo>
                    <a:pt x="44048" y="297164"/>
                  </a:lnTo>
                  <a:lnTo>
                    <a:pt x="75206" y="325816"/>
                  </a:lnTo>
                  <a:lnTo>
                    <a:pt x="112663" y="346474"/>
                  </a:lnTo>
                  <a:lnTo>
                    <a:pt x="155257" y="357631"/>
                  </a:lnTo>
                  <a:lnTo>
                    <a:pt x="202530" y="356897"/>
                  </a:lnTo>
                  <a:lnTo>
                    <a:pt x="246511" y="344005"/>
                  </a:lnTo>
                  <a:lnTo>
                    <a:pt x="285342" y="320452"/>
                  </a:lnTo>
                  <a:lnTo>
                    <a:pt x="317160" y="287734"/>
                  </a:lnTo>
                  <a:lnTo>
                    <a:pt x="340108" y="247347"/>
                  </a:lnTo>
                  <a:lnTo>
                    <a:pt x="352323" y="200787"/>
                  </a:lnTo>
                  <a:lnTo>
                    <a:pt x="353568" y="186436"/>
                  </a:lnTo>
                  <a:lnTo>
                    <a:pt x="353568" y="179324"/>
                  </a:lnTo>
                  <a:lnTo>
                    <a:pt x="348286" y="135719"/>
                  </a:lnTo>
                  <a:lnTo>
                    <a:pt x="333215" y="95579"/>
                  </a:lnTo>
                  <a:lnTo>
                    <a:pt x="309519" y="60420"/>
                  </a:lnTo>
                  <a:lnTo>
                    <a:pt x="278361" y="31759"/>
                  </a:lnTo>
                  <a:lnTo>
                    <a:pt x="240904" y="11113"/>
                  </a:lnTo>
                  <a:lnTo>
                    <a:pt x="19831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9" name="Google Shape;1079;p50"/>
            <p:cNvPicPr preferRelativeResize="0"/>
            <p:nvPr/>
          </p:nvPicPr>
          <p:blipFill rotWithShape="1">
            <a:blip r:embed="rId6">
              <a:alphaModFix/>
            </a:blip>
            <a:srcRect b="0" l="0" r="0" t="0"/>
            <a:stretch/>
          </p:blipFill>
          <p:spPr>
            <a:xfrm>
              <a:off x="278930" y="3223640"/>
              <a:ext cx="150799" cy="154685"/>
            </a:xfrm>
            <a:prstGeom prst="rect">
              <a:avLst/>
            </a:prstGeom>
            <a:noFill/>
            <a:ln>
              <a:noFill/>
            </a:ln>
          </p:spPr>
        </p:pic>
      </p:grpSp>
      <p:grpSp>
        <p:nvGrpSpPr>
          <p:cNvPr id="1080" name="Google Shape;1080;p50"/>
          <p:cNvGrpSpPr/>
          <p:nvPr/>
        </p:nvGrpSpPr>
        <p:grpSpPr>
          <a:xfrm>
            <a:off x="0" y="0"/>
            <a:ext cx="715359" cy="727075"/>
            <a:chOff x="0" y="0"/>
            <a:chExt cx="715359" cy="727075"/>
          </a:xfrm>
        </p:grpSpPr>
        <p:sp>
          <p:nvSpPr>
            <p:cNvPr id="1081" name="Google Shape;1081;p50"/>
            <p:cNvSpPr/>
            <p:nvPr/>
          </p:nvSpPr>
          <p:spPr>
            <a:xfrm>
              <a:off x="356584" y="0"/>
              <a:ext cx="358775" cy="727075"/>
            </a:xfrm>
            <a:custGeom>
              <a:rect b="b" l="l" r="r" t="t"/>
              <a:pathLst>
                <a:path extrusionOk="0" h="727075" w="358775">
                  <a:moveTo>
                    <a:pt x="0" y="726948"/>
                  </a:moveTo>
                  <a:lnTo>
                    <a:pt x="358165" y="726948"/>
                  </a:lnTo>
                  <a:lnTo>
                    <a:pt x="358165" y="0"/>
                  </a:lnTo>
                  <a:lnTo>
                    <a:pt x="0" y="0"/>
                  </a:lnTo>
                  <a:lnTo>
                    <a:pt x="0" y="726948"/>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50"/>
            <p:cNvSpPr/>
            <p:nvPr/>
          </p:nvSpPr>
          <p:spPr>
            <a:xfrm>
              <a:off x="0" y="0"/>
              <a:ext cx="356870" cy="727075"/>
            </a:xfrm>
            <a:custGeom>
              <a:rect b="b" l="l" r="r" t="t"/>
              <a:pathLst>
                <a:path extrusionOk="0" h="727075" w="356870">
                  <a:moveTo>
                    <a:pt x="0" y="726948"/>
                  </a:moveTo>
                  <a:lnTo>
                    <a:pt x="356583" y="726948"/>
                  </a:lnTo>
                  <a:lnTo>
                    <a:pt x="356583" y="0"/>
                  </a:lnTo>
                  <a:lnTo>
                    <a:pt x="0" y="0"/>
                  </a:lnTo>
                  <a:lnTo>
                    <a:pt x="0" y="726948"/>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3" name="Google Shape;1083;p50"/>
            <p:cNvPicPr preferRelativeResize="0"/>
            <p:nvPr/>
          </p:nvPicPr>
          <p:blipFill rotWithShape="1">
            <a:blip r:embed="rId7">
              <a:alphaModFix/>
            </a:blip>
            <a:srcRect b="0" l="0" r="0" t="0"/>
            <a:stretch/>
          </p:blipFill>
          <p:spPr>
            <a:xfrm>
              <a:off x="472440" y="295656"/>
              <a:ext cx="132549" cy="132588"/>
            </a:xfrm>
            <a:prstGeom prst="rect">
              <a:avLst/>
            </a:prstGeom>
            <a:noFill/>
            <a:ln>
              <a:noFill/>
            </a:ln>
          </p:spPr>
        </p:pic>
        <p:pic>
          <p:nvPicPr>
            <p:cNvPr id="1084" name="Google Shape;1084;p50"/>
            <p:cNvPicPr preferRelativeResize="0"/>
            <p:nvPr/>
          </p:nvPicPr>
          <p:blipFill rotWithShape="1">
            <a:blip r:embed="rId8">
              <a:alphaModFix/>
            </a:blip>
            <a:srcRect b="0" l="0" r="0" t="0"/>
            <a:stretch/>
          </p:blipFill>
          <p:spPr>
            <a:xfrm>
              <a:off x="472991" y="454151"/>
              <a:ext cx="131998" cy="134112"/>
            </a:xfrm>
            <a:prstGeom prst="rect">
              <a:avLst/>
            </a:prstGeom>
            <a:noFill/>
            <a:ln>
              <a:noFill/>
            </a:ln>
          </p:spPr>
        </p:pic>
        <p:pic>
          <p:nvPicPr>
            <p:cNvPr id="1085" name="Google Shape;1085;p50"/>
            <p:cNvPicPr preferRelativeResize="0"/>
            <p:nvPr/>
          </p:nvPicPr>
          <p:blipFill rotWithShape="1">
            <a:blip r:embed="rId9">
              <a:alphaModFix/>
            </a:blip>
            <a:srcRect b="0" l="0" r="0" t="0"/>
            <a:stretch/>
          </p:blipFill>
          <p:spPr>
            <a:xfrm>
              <a:off x="472991" y="137160"/>
              <a:ext cx="131998" cy="132587"/>
            </a:xfrm>
            <a:prstGeom prst="rect">
              <a:avLst/>
            </a:prstGeom>
            <a:noFill/>
            <a:ln>
              <a:noFill/>
            </a:ln>
          </p:spPr>
        </p:pic>
      </p:grpSp>
      <p:sp>
        <p:nvSpPr>
          <p:cNvPr id="1086" name="Google Shape;1086;p50"/>
          <p:cNvSpPr txBox="1"/>
          <p:nvPr>
            <p:ph type="title"/>
          </p:nvPr>
        </p:nvSpPr>
        <p:spPr>
          <a:xfrm>
            <a:off x="2769223" y="176275"/>
            <a:ext cx="45057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MODEL</a:t>
            </a:r>
            <a:r>
              <a:rPr lang="en-ID">
                <a:solidFill>
                  <a:srgbClr val="C5471C"/>
                </a:solidFill>
              </a:rPr>
              <a:t> </a:t>
            </a:r>
            <a:r>
              <a:rPr lang="en-ID"/>
              <a:t>SELECTION</a:t>
            </a:r>
            <a:endParaRPr/>
          </a:p>
        </p:txBody>
      </p:sp>
      <p:sp>
        <p:nvSpPr>
          <p:cNvPr id="1087" name="Google Shape;1087;p50"/>
          <p:cNvSpPr txBox="1"/>
          <p:nvPr/>
        </p:nvSpPr>
        <p:spPr>
          <a:xfrm>
            <a:off x="1212731" y="727011"/>
            <a:ext cx="6853500" cy="83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D" sz="1600">
                <a:solidFill>
                  <a:srgbClr val="244061"/>
                </a:solidFill>
                <a:latin typeface="Tahoma"/>
                <a:ea typeface="Tahoma"/>
                <a:cs typeface="Tahoma"/>
                <a:sym typeface="Tahoma"/>
              </a:rPr>
              <a:t>Pemilihan model terbaik dengan melihat performansinya pada metric utama yaitu </a:t>
            </a:r>
            <a:r>
              <a:rPr b="1" lang="en-ID" sz="1600">
                <a:solidFill>
                  <a:srgbClr val="783F04"/>
                </a:solidFill>
                <a:latin typeface="Tahoma"/>
                <a:ea typeface="Tahoma"/>
                <a:cs typeface="Tahoma"/>
                <a:sym typeface="Tahoma"/>
              </a:rPr>
              <a:t>Recall</a:t>
            </a:r>
            <a:r>
              <a:rPr lang="en-ID" sz="1600">
                <a:solidFill>
                  <a:srgbClr val="244061"/>
                </a:solidFill>
                <a:latin typeface="Tahoma"/>
                <a:ea typeface="Tahoma"/>
                <a:cs typeface="Tahoma"/>
                <a:sym typeface="Tahoma"/>
              </a:rPr>
              <a:t> (ROC AUC dapat dianggap secondary) setelah melewati Cross Validation sebanyak 5 fold</a:t>
            </a:r>
            <a:endParaRPr/>
          </a:p>
        </p:txBody>
      </p:sp>
      <p:graphicFrame>
        <p:nvGraphicFramePr>
          <p:cNvPr id="1088" name="Google Shape;1088;p50"/>
          <p:cNvGraphicFramePr/>
          <p:nvPr/>
        </p:nvGraphicFramePr>
        <p:xfrm>
          <a:off x="1791329" y="1657566"/>
          <a:ext cx="3000000" cy="3000000"/>
        </p:xfrm>
        <a:graphic>
          <a:graphicData uri="http://schemas.openxmlformats.org/drawingml/2006/table">
            <a:tbl>
              <a:tblPr bandRow="1" firstRow="1">
                <a:noFill/>
                <a:tableStyleId>{C34A20FF-121F-4FF0-9BB3-C739172B358E}</a:tableStyleId>
              </a:tblPr>
              <a:tblGrid>
                <a:gridCol w="1325625"/>
                <a:gridCol w="1122125"/>
                <a:gridCol w="1171975"/>
                <a:gridCol w="1171975"/>
                <a:gridCol w="1171975"/>
              </a:tblGrid>
              <a:tr h="614450">
                <a:tc>
                  <a:txBody>
                    <a:bodyPr/>
                    <a:lstStyle/>
                    <a:p>
                      <a:pPr indent="0" lvl="0" marL="0" marR="0" rtl="0" algn="ctr">
                        <a:spcBef>
                          <a:spcPts val="0"/>
                        </a:spcBef>
                        <a:spcAft>
                          <a:spcPts val="0"/>
                        </a:spcAft>
                        <a:buNone/>
                      </a:pPr>
                      <a:r>
                        <a:rPr b="1" lang="en-ID" sz="1200" u="none" cap="none" strike="noStrike">
                          <a:solidFill>
                            <a:schemeClr val="dk1"/>
                          </a:solidFill>
                          <a:latin typeface="Tahoma"/>
                          <a:ea typeface="Tahoma"/>
                          <a:cs typeface="Tahoma"/>
                          <a:sym typeface="Tahoma"/>
                        </a:rPr>
                        <a:t>Algorithm</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u="none" cap="none" strike="noStrike">
                          <a:solidFill>
                            <a:srgbClr val="1C4587"/>
                          </a:solidFill>
                          <a:latin typeface="Tahoma"/>
                          <a:ea typeface="Tahoma"/>
                          <a:cs typeface="Tahoma"/>
                          <a:sym typeface="Tahoma"/>
                        </a:rPr>
                        <a:t>Recall (Train)</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rtl="0" algn="ctr">
                        <a:spcBef>
                          <a:spcPts val="0"/>
                        </a:spcBef>
                        <a:spcAft>
                          <a:spcPts val="0"/>
                        </a:spcAft>
                        <a:buClr>
                          <a:schemeClr val="dk1"/>
                        </a:buClr>
                        <a:buFont typeface="Arial"/>
                        <a:buNone/>
                      </a:pPr>
                      <a:r>
                        <a:rPr b="1" lang="en-ID" sz="1200">
                          <a:solidFill>
                            <a:srgbClr val="1C4587"/>
                          </a:solidFill>
                          <a:latin typeface="Tahoma"/>
                          <a:ea typeface="Tahoma"/>
                          <a:cs typeface="Tahoma"/>
                          <a:sym typeface="Tahoma"/>
                        </a:rPr>
                        <a:t>Recall (Test)</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b="1" lang="en-ID" sz="1200">
                          <a:solidFill>
                            <a:srgbClr val="1C4587"/>
                          </a:solidFill>
                          <a:latin typeface="Tahoma"/>
                          <a:ea typeface="Tahoma"/>
                          <a:cs typeface="Tahoma"/>
                          <a:sym typeface="Tahoma"/>
                        </a:rPr>
                        <a:t>ROC AUC</a:t>
                      </a:r>
                      <a:r>
                        <a:rPr b="1" lang="en-ID" sz="1200">
                          <a:solidFill>
                            <a:srgbClr val="1C4587"/>
                          </a:solidFill>
                          <a:latin typeface="Tahoma"/>
                          <a:ea typeface="Tahoma"/>
                          <a:cs typeface="Tahoma"/>
                          <a:sym typeface="Tahoma"/>
                        </a:rPr>
                        <a:t> (Train)</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ROC AUC</a:t>
                      </a:r>
                      <a:endParaRPr b="1" sz="1200" u="none" cap="none" strike="noStrike">
                        <a:solidFill>
                          <a:srgbClr val="1C4587"/>
                        </a:solidFill>
                        <a:latin typeface="Tahoma"/>
                        <a:ea typeface="Tahoma"/>
                        <a:cs typeface="Tahoma"/>
                        <a:sym typeface="Tahoma"/>
                      </a:endParaRPr>
                    </a:p>
                    <a:p>
                      <a:pPr indent="0" lvl="0" marL="0" marR="0" rtl="0" algn="ctr">
                        <a:spcBef>
                          <a:spcPts val="0"/>
                        </a:spcBef>
                        <a:spcAft>
                          <a:spcPts val="0"/>
                        </a:spcAft>
                        <a:buNone/>
                      </a:pPr>
                      <a:r>
                        <a:rPr b="1" lang="en-ID" sz="1200">
                          <a:solidFill>
                            <a:srgbClr val="1C4587"/>
                          </a:solidFill>
                          <a:latin typeface="Tahoma"/>
                          <a:ea typeface="Tahoma"/>
                          <a:cs typeface="Tahoma"/>
                          <a:sym typeface="Tahoma"/>
                        </a:rPr>
                        <a:t>(Test)</a:t>
                      </a:r>
                      <a:endParaRPr b="1" sz="1200">
                        <a:solidFill>
                          <a:srgbClr val="1C4587"/>
                        </a:solidFill>
                        <a:latin typeface="Tahoma"/>
                        <a:ea typeface="Tahoma"/>
                        <a:cs typeface="Tahoma"/>
                        <a:sym typeface="Tahoma"/>
                      </a:endParaRPr>
                    </a:p>
                  </a:txBody>
                  <a:tcPr marT="57875" marB="57875" marR="115750" marL="115750" anchor="ctr"/>
                </a:tc>
              </a:tr>
              <a:tr h="583000">
                <a:tc>
                  <a:txBody>
                    <a:bodyPr/>
                    <a:lstStyle/>
                    <a:p>
                      <a:pPr indent="0" lvl="0" marL="0" marR="0" rtl="0" algn="ctr">
                        <a:spcBef>
                          <a:spcPts val="0"/>
                        </a:spcBef>
                        <a:spcAft>
                          <a:spcPts val="0"/>
                        </a:spcAft>
                        <a:buNone/>
                      </a:pPr>
                      <a:r>
                        <a:rPr b="1" lang="en-ID" sz="1200" u="none" cap="none" strike="noStrike">
                          <a:solidFill>
                            <a:srgbClr val="783F04"/>
                          </a:solidFill>
                          <a:latin typeface="Tahoma"/>
                          <a:ea typeface="Tahoma"/>
                          <a:cs typeface="Tahoma"/>
                          <a:sym typeface="Tahoma"/>
                        </a:rPr>
                        <a:t>Random Forest</a:t>
                      </a:r>
                      <a:endParaRPr b="1" sz="1200" u="none" cap="none" strike="noStrike">
                        <a:solidFill>
                          <a:srgbClr val="783F04"/>
                        </a:solidFill>
                        <a:latin typeface="Tahoma"/>
                        <a:ea typeface="Tahoma"/>
                        <a:cs typeface="Tahoma"/>
                        <a:sym typeface="Tahoma"/>
                      </a:endParaRPr>
                    </a:p>
                  </a:txBody>
                  <a:tcPr marT="57875" marB="57875" marR="115750" marL="115750" anchor="ctr"/>
                </a:tc>
                <a:tc>
                  <a:txBody>
                    <a:bodyPr/>
                    <a:lstStyle/>
                    <a:p>
                      <a:pPr indent="0" lvl="0" marL="0" rtl="0" algn="ctr">
                        <a:spcBef>
                          <a:spcPts val="0"/>
                        </a:spcBef>
                        <a:spcAft>
                          <a:spcPts val="0"/>
                        </a:spcAft>
                        <a:buNone/>
                      </a:pPr>
                      <a:r>
                        <a:rPr b="1" lang="en-ID" sz="1200">
                          <a:solidFill>
                            <a:srgbClr val="783F04"/>
                          </a:solidFill>
                          <a:latin typeface="Tahoma"/>
                          <a:ea typeface="Tahoma"/>
                          <a:cs typeface="Tahoma"/>
                          <a:sym typeface="Tahoma"/>
                        </a:rPr>
                        <a:t>0.996</a:t>
                      </a:r>
                      <a:endParaRPr b="1" sz="1200">
                        <a:solidFill>
                          <a:srgbClr val="783F04"/>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783F04"/>
                          </a:solidFill>
                          <a:latin typeface="Tahoma"/>
                          <a:ea typeface="Tahoma"/>
                          <a:cs typeface="Tahoma"/>
                          <a:sym typeface="Tahoma"/>
                        </a:rPr>
                        <a:t>0.914</a:t>
                      </a:r>
                      <a:endParaRPr b="1" sz="1200" u="none" cap="none" strike="noStrike">
                        <a:solidFill>
                          <a:srgbClr val="783F04"/>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783F04"/>
                          </a:solidFill>
                          <a:latin typeface="Tahoma"/>
                          <a:ea typeface="Tahoma"/>
                          <a:cs typeface="Tahoma"/>
                          <a:sym typeface="Tahoma"/>
                        </a:rPr>
                        <a:t>0.97</a:t>
                      </a:r>
                      <a:endParaRPr b="1" sz="1200" u="none" cap="none" strike="noStrike">
                        <a:solidFill>
                          <a:srgbClr val="783F04"/>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ID" sz="1200">
                          <a:solidFill>
                            <a:srgbClr val="783F04"/>
                          </a:solidFill>
                          <a:latin typeface="Tahoma"/>
                          <a:ea typeface="Tahoma"/>
                          <a:cs typeface="Tahoma"/>
                          <a:sym typeface="Tahoma"/>
                        </a:rPr>
                        <a:t>0.93</a:t>
                      </a:r>
                      <a:endParaRPr b="1" sz="1200" u="none" cap="none" strike="noStrike">
                        <a:solidFill>
                          <a:srgbClr val="783F04"/>
                        </a:solidFill>
                        <a:latin typeface="Tahoma"/>
                        <a:ea typeface="Tahoma"/>
                        <a:cs typeface="Tahoma"/>
                        <a:sym typeface="Tahoma"/>
                      </a:endParaRPr>
                    </a:p>
                  </a:txBody>
                  <a:tcPr marT="57875" marB="57875" marR="115750" marL="115750" anchor="ctr"/>
                </a:tc>
              </a:tr>
              <a:tr h="418425">
                <a:tc>
                  <a:txBody>
                    <a:bodyPr/>
                    <a:lstStyle/>
                    <a:p>
                      <a:pPr indent="0" lvl="0" marL="0" marR="0" rtl="0" algn="ctr">
                        <a:lnSpc>
                          <a:spcPct val="100000"/>
                        </a:lnSpc>
                        <a:spcBef>
                          <a:spcPts val="0"/>
                        </a:spcBef>
                        <a:spcAft>
                          <a:spcPts val="0"/>
                        </a:spcAft>
                        <a:buClr>
                          <a:schemeClr val="dk1"/>
                        </a:buClr>
                        <a:buSzPts val="1400"/>
                        <a:buFont typeface="Tahoma"/>
                        <a:buNone/>
                      </a:pPr>
                      <a:r>
                        <a:rPr b="1" lang="en-ID" sz="1200" u="none" cap="none" strike="noStrike">
                          <a:solidFill>
                            <a:schemeClr val="dk1"/>
                          </a:solidFill>
                          <a:latin typeface="Tahoma"/>
                          <a:ea typeface="Tahoma"/>
                          <a:cs typeface="Tahoma"/>
                          <a:sym typeface="Tahoma"/>
                        </a:rPr>
                        <a:t>Decision Tree</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0.996</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0.906</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0.98</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0.84</a:t>
                      </a:r>
                      <a:endParaRPr b="1" sz="1200" u="none" cap="none" strike="noStrike">
                        <a:solidFill>
                          <a:srgbClr val="1C4587"/>
                        </a:solidFill>
                        <a:latin typeface="Tahoma"/>
                        <a:ea typeface="Tahoma"/>
                        <a:cs typeface="Tahoma"/>
                        <a:sym typeface="Tahoma"/>
                      </a:endParaRPr>
                    </a:p>
                  </a:txBody>
                  <a:tcPr marT="57875" marB="57875" marR="115750" marL="115750" anchor="ctr"/>
                </a:tc>
              </a:tr>
              <a:tr h="362150">
                <a:tc>
                  <a:txBody>
                    <a:bodyPr/>
                    <a:lstStyle/>
                    <a:p>
                      <a:pPr indent="0" lvl="0" marL="0" marR="0" rtl="0" algn="ctr">
                        <a:spcBef>
                          <a:spcPts val="0"/>
                        </a:spcBef>
                        <a:spcAft>
                          <a:spcPts val="0"/>
                        </a:spcAft>
                        <a:buNone/>
                      </a:pPr>
                      <a:r>
                        <a:rPr b="1" lang="en-ID" sz="1200" u="none" cap="none" strike="noStrike">
                          <a:solidFill>
                            <a:schemeClr val="dk1"/>
                          </a:solidFill>
                          <a:latin typeface="Tahoma"/>
                          <a:ea typeface="Tahoma"/>
                          <a:cs typeface="Tahoma"/>
                          <a:sym typeface="Tahoma"/>
                        </a:rPr>
                        <a:t>XGBoost</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0.623</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0.608</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ID" sz="1200">
                          <a:solidFill>
                            <a:srgbClr val="1C4587"/>
                          </a:solidFill>
                          <a:latin typeface="Tahoma"/>
                          <a:ea typeface="Tahoma"/>
                          <a:cs typeface="Tahoma"/>
                          <a:sym typeface="Tahoma"/>
                        </a:rPr>
                        <a:t>0.90</a:t>
                      </a:r>
                      <a:endParaRPr b="1" sz="1200">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0.86</a:t>
                      </a:r>
                      <a:endParaRPr b="1" sz="1200" u="none" cap="none" strike="noStrike">
                        <a:solidFill>
                          <a:srgbClr val="1C4587"/>
                        </a:solidFill>
                        <a:latin typeface="Tahoma"/>
                        <a:ea typeface="Tahoma"/>
                        <a:cs typeface="Tahoma"/>
                        <a:sym typeface="Tahoma"/>
                      </a:endParaRPr>
                    </a:p>
                  </a:txBody>
                  <a:tcPr marT="57875" marB="57875" marR="115750" marL="115750" anchor="ctr">
                    <a:lnB cap="flat" cmpd="sng" w="12700">
                      <a:solidFill>
                        <a:schemeClr val="dk1"/>
                      </a:solidFill>
                      <a:prstDash val="solid"/>
                      <a:round/>
                      <a:headEnd len="sm" w="sm" type="none"/>
                      <a:tailEnd len="sm" w="sm" type="none"/>
                    </a:lnB>
                  </a:tcPr>
                </a:tc>
              </a:tr>
              <a:tr h="362150">
                <a:tc>
                  <a:txBody>
                    <a:bodyPr/>
                    <a:lstStyle/>
                    <a:p>
                      <a:pPr indent="0" lvl="0" marL="0" marR="0" rtl="0" algn="ctr">
                        <a:spcBef>
                          <a:spcPts val="0"/>
                        </a:spcBef>
                        <a:spcAft>
                          <a:spcPts val="0"/>
                        </a:spcAft>
                        <a:buNone/>
                      </a:pPr>
                      <a:r>
                        <a:rPr b="1" lang="en-ID" sz="1200" u="none" cap="none" strike="noStrike">
                          <a:solidFill>
                            <a:schemeClr val="dk1"/>
                          </a:solidFill>
                          <a:latin typeface="Tahoma"/>
                          <a:ea typeface="Tahoma"/>
                          <a:cs typeface="Tahoma"/>
                          <a:sym typeface="Tahoma"/>
                        </a:rPr>
                        <a:t>KNN</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0.598</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0.572</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0.94</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0.87</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18425">
                <a:tc>
                  <a:txBody>
                    <a:bodyPr/>
                    <a:lstStyle/>
                    <a:p>
                      <a:pPr indent="0" lvl="0" marL="0" marR="0" rtl="0" algn="ctr">
                        <a:spcBef>
                          <a:spcPts val="0"/>
                        </a:spcBef>
                        <a:spcAft>
                          <a:spcPts val="0"/>
                        </a:spcAft>
                        <a:buNone/>
                      </a:pPr>
                      <a:r>
                        <a:rPr b="1" lang="en-ID" sz="1200" u="none" cap="none" strike="noStrike">
                          <a:solidFill>
                            <a:schemeClr val="dk1"/>
                          </a:solidFill>
                          <a:latin typeface="Tahoma"/>
                          <a:ea typeface="Tahoma"/>
                          <a:cs typeface="Tahoma"/>
                          <a:sym typeface="Tahoma"/>
                        </a:rPr>
                        <a:t>AdaBoost</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0.005</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0.005</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0.58</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0.57</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000">
                <a:tc>
                  <a:txBody>
                    <a:bodyPr/>
                    <a:lstStyle/>
                    <a:p>
                      <a:pPr indent="0" lvl="0" marL="0" marR="0" rtl="0" algn="ctr">
                        <a:spcBef>
                          <a:spcPts val="0"/>
                        </a:spcBef>
                        <a:spcAft>
                          <a:spcPts val="0"/>
                        </a:spcAft>
                        <a:buNone/>
                      </a:pPr>
                      <a:r>
                        <a:rPr b="1" lang="en-ID" sz="1200" u="none" cap="none" strike="noStrike">
                          <a:solidFill>
                            <a:schemeClr val="dk1"/>
                          </a:solidFill>
                          <a:latin typeface="Tahoma"/>
                          <a:ea typeface="Tahoma"/>
                          <a:cs typeface="Tahoma"/>
                          <a:sym typeface="Tahoma"/>
                        </a:rPr>
                        <a:t>Logistic Regression</a:t>
                      </a:r>
                      <a:endParaRPr b="1" sz="1200" u="none" cap="none" strike="noStrike">
                        <a:solidFill>
                          <a:schemeClr val="dk1"/>
                        </a:solidFill>
                        <a:latin typeface="Tahoma"/>
                        <a:ea typeface="Tahoma"/>
                        <a:cs typeface="Tahoma"/>
                        <a:sym typeface="Tahoma"/>
                      </a:endParaRPr>
                    </a:p>
                  </a:txBody>
                  <a:tcPr marT="57875" marB="57875" marR="115750" marL="115750" anchor="ctr"/>
                </a:tc>
                <a:tc>
                  <a:txBody>
                    <a:bodyPr/>
                    <a:lstStyle/>
                    <a:p>
                      <a:pPr indent="0" lvl="0" marL="0" marR="0" rtl="0" algn="ctr">
                        <a:spcBef>
                          <a:spcPts val="0"/>
                        </a:spcBef>
                        <a:spcAft>
                          <a:spcPts val="0"/>
                        </a:spcAft>
                        <a:buNone/>
                      </a:pPr>
                      <a:r>
                        <a:rPr b="1" lang="en-ID" sz="1200" u="none" cap="none" strike="noStrike">
                          <a:solidFill>
                            <a:srgbClr val="1C4587"/>
                          </a:solidFill>
                          <a:latin typeface="Tahoma"/>
                          <a:ea typeface="Tahoma"/>
                          <a:cs typeface="Tahoma"/>
                          <a:sym typeface="Tahoma"/>
                        </a:rPr>
                        <a:t>0</a:t>
                      </a:r>
                      <a:endParaRPr b="1" sz="1200" u="none" cap="none" strike="noStrike">
                        <a:solidFill>
                          <a:srgbClr val="1C4587"/>
                        </a:solidFill>
                        <a:latin typeface="Tahoma"/>
                        <a:ea typeface="Tahoma"/>
                        <a:cs typeface="Tahoma"/>
                        <a:sym typeface="Tahoma"/>
                      </a:endParaRPr>
                    </a:p>
                  </a:txBody>
                  <a:tcPr marT="57875" marB="57875" marR="115750" marL="11575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0.54</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ID" sz="1200">
                          <a:solidFill>
                            <a:srgbClr val="1C4587"/>
                          </a:solidFill>
                          <a:latin typeface="Tahoma"/>
                          <a:ea typeface="Tahoma"/>
                          <a:cs typeface="Tahoma"/>
                          <a:sym typeface="Tahoma"/>
                        </a:rPr>
                        <a:t>0.54</a:t>
                      </a:r>
                      <a:endParaRPr b="1" sz="1200" u="none" cap="none" strike="noStrike">
                        <a:solidFill>
                          <a:srgbClr val="1C4587"/>
                        </a:solidFill>
                        <a:latin typeface="Tahoma"/>
                        <a:ea typeface="Tahoma"/>
                        <a:cs typeface="Tahoma"/>
                        <a:sym typeface="Tahoma"/>
                      </a:endParaRPr>
                    </a:p>
                  </a:txBody>
                  <a:tcPr marT="57875" marB="57875" marR="115750" marL="1157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grpSp>
        <p:nvGrpSpPr>
          <p:cNvPr id="1093" name="Google Shape;1093;p51"/>
          <p:cNvGrpSpPr/>
          <p:nvPr/>
        </p:nvGrpSpPr>
        <p:grpSpPr>
          <a:xfrm>
            <a:off x="35" y="0"/>
            <a:ext cx="1927990" cy="1576069"/>
            <a:chOff x="35" y="0"/>
            <a:chExt cx="1927990" cy="1576069"/>
          </a:xfrm>
        </p:grpSpPr>
        <p:sp>
          <p:nvSpPr>
            <p:cNvPr id="1094" name="Google Shape;1094;p51"/>
            <p:cNvSpPr/>
            <p:nvPr/>
          </p:nvSpPr>
          <p:spPr>
            <a:xfrm>
              <a:off x="141770" y="0"/>
              <a:ext cx="1786255" cy="718185"/>
            </a:xfrm>
            <a:custGeom>
              <a:rect b="b" l="l" r="r" t="t"/>
              <a:pathLst>
                <a:path extrusionOk="0" h="718185" w="1786255">
                  <a:moveTo>
                    <a:pt x="1427314" y="0"/>
                  </a:moveTo>
                  <a:lnTo>
                    <a:pt x="702043" y="0"/>
                  </a:lnTo>
                  <a:lnTo>
                    <a:pt x="0" y="717803"/>
                  </a:lnTo>
                  <a:lnTo>
                    <a:pt x="1427314" y="717803"/>
                  </a:lnTo>
                  <a:lnTo>
                    <a:pt x="1475993" y="714528"/>
                  </a:lnTo>
                  <a:lnTo>
                    <a:pt x="1522682" y="704985"/>
                  </a:lnTo>
                  <a:lnTo>
                    <a:pt x="1566955" y="689604"/>
                  </a:lnTo>
                  <a:lnTo>
                    <a:pt x="1608383" y="668810"/>
                  </a:lnTo>
                  <a:lnTo>
                    <a:pt x="1646540" y="643031"/>
                  </a:lnTo>
                  <a:lnTo>
                    <a:pt x="1680997" y="612695"/>
                  </a:lnTo>
                  <a:lnTo>
                    <a:pt x="1711326" y="578229"/>
                  </a:lnTo>
                  <a:lnTo>
                    <a:pt x="1737100" y="540060"/>
                  </a:lnTo>
                  <a:lnTo>
                    <a:pt x="1757891" y="498615"/>
                  </a:lnTo>
                  <a:lnTo>
                    <a:pt x="1773272" y="454323"/>
                  </a:lnTo>
                  <a:lnTo>
                    <a:pt x="1782814" y="407609"/>
                  </a:lnTo>
                  <a:lnTo>
                    <a:pt x="1786089" y="358901"/>
                  </a:lnTo>
                  <a:lnTo>
                    <a:pt x="1782814" y="310194"/>
                  </a:lnTo>
                  <a:lnTo>
                    <a:pt x="1773272" y="263480"/>
                  </a:lnTo>
                  <a:lnTo>
                    <a:pt x="1757891" y="219188"/>
                  </a:lnTo>
                  <a:lnTo>
                    <a:pt x="1737100" y="177743"/>
                  </a:lnTo>
                  <a:lnTo>
                    <a:pt x="1711326" y="139574"/>
                  </a:lnTo>
                  <a:lnTo>
                    <a:pt x="1680997" y="105108"/>
                  </a:lnTo>
                  <a:lnTo>
                    <a:pt x="1646540" y="74772"/>
                  </a:lnTo>
                  <a:lnTo>
                    <a:pt x="1608383" y="48993"/>
                  </a:lnTo>
                  <a:lnTo>
                    <a:pt x="1566955" y="28199"/>
                  </a:lnTo>
                  <a:lnTo>
                    <a:pt x="1522682" y="12818"/>
                  </a:lnTo>
                  <a:lnTo>
                    <a:pt x="1475993" y="3275"/>
                  </a:lnTo>
                  <a:lnTo>
                    <a:pt x="142731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51"/>
            <p:cNvSpPr/>
            <p:nvPr/>
          </p:nvSpPr>
          <p:spPr>
            <a:xfrm>
              <a:off x="141770" y="0"/>
              <a:ext cx="1440180" cy="718185"/>
            </a:xfrm>
            <a:custGeom>
              <a:rect b="b" l="l" r="r" t="t"/>
              <a:pathLst>
                <a:path extrusionOk="0" h="718185" w="1440180">
                  <a:moveTo>
                    <a:pt x="943038" y="0"/>
                  </a:moveTo>
                  <a:lnTo>
                    <a:pt x="694448" y="0"/>
                  </a:lnTo>
                  <a:lnTo>
                    <a:pt x="0" y="717803"/>
                  </a:lnTo>
                  <a:lnTo>
                    <a:pt x="1440141" y="717803"/>
                  </a:lnTo>
                  <a:lnTo>
                    <a:pt x="1440141" y="469138"/>
                  </a:lnTo>
                  <a:lnTo>
                    <a:pt x="1191602" y="469138"/>
                  </a:lnTo>
                  <a:lnTo>
                    <a:pt x="1191602" y="248412"/>
                  </a:lnTo>
                  <a:lnTo>
                    <a:pt x="943038" y="248412"/>
                  </a:lnTo>
                  <a:lnTo>
                    <a:pt x="94303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51"/>
            <p:cNvSpPr/>
            <p:nvPr/>
          </p:nvSpPr>
          <p:spPr>
            <a:xfrm>
              <a:off x="345986" y="719327"/>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51"/>
            <p:cNvSpPr/>
            <p:nvPr/>
          </p:nvSpPr>
          <p:spPr>
            <a:xfrm>
              <a:off x="3047" y="719327"/>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51"/>
            <p:cNvSpPr/>
            <p:nvPr/>
          </p:nvSpPr>
          <p:spPr>
            <a:xfrm>
              <a:off x="345986" y="890016"/>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51"/>
            <p:cNvSpPr/>
            <p:nvPr/>
          </p:nvSpPr>
          <p:spPr>
            <a:xfrm>
              <a:off x="3047" y="890016"/>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51"/>
            <p:cNvSpPr/>
            <p:nvPr/>
          </p:nvSpPr>
          <p:spPr>
            <a:xfrm>
              <a:off x="345986" y="1060703"/>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51"/>
            <p:cNvSpPr/>
            <p:nvPr/>
          </p:nvSpPr>
          <p:spPr>
            <a:xfrm>
              <a:off x="3047" y="1060703"/>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51"/>
            <p:cNvSpPr/>
            <p:nvPr/>
          </p:nvSpPr>
          <p:spPr>
            <a:xfrm>
              <a:off x="345986" y="1234439"/>
              <a:ext cx="342900" cy="341630"/>
            </a:xfrm>
            <a:custGeom>
              <a:rect b="b" l="l" r="r" t="t"/>
              <a:pathLst>
                <a:path extrusionOk="0" h="341630" w="342900">
                  <a:moveTo>
                    <a:pt x="342823" y="341376"/>
                  </a:moveTo>
                  <a:lnTo>
                    <a:pt x="171399" y="170688"/>
                  </a:lnTo>
                  <a:lnTo>
                    <a:pt x="0" y="341376"/>
                  </a:lnTo>
                  <a:lnTo>
                    <a:pt x="342823" y="341376"/>
                  </a:lnTo>
                  <a:close/>
                </a:path>
                <a:path extrusionOk="0" h="341630" w="342900">
                  <a:moveTo>
                    <a:pt x="342823" y="170688"/>
                  </a:moveTo>
                  <a:lnTo>
                    <a:pt x="171399" y="0"/>
                  </a:lnTo>
                  <a:lnTo>
                    <a:pt x="0" y="170688"/>
                  </a:lnTo>
                  <a:lnTo>
                    <a:pt x="171399" y="170688"/>
                  </a:lnTo>
                  <a:lnTo>
                    <a:pt x="342823" y="17068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51"/>
            <p:cNvSpPr/>
            <p:nvPr/>
          </p:nvSpPr>
          <p:spPr>
            <a:xfrm>
              <a:off x="3047" y="1234439"/>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51"/>
            <p:cNvSpPr/>
            <p:nvPr/>
          </p:nvSpPr>
          <p:spPr>
            <a:xfrm>
              <a:off x="1523"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51"/>
            <p:cNvSpPr/>
            <p:nvPr/>
          </p:nvSpPr>
          <p:spPr>
            <a:xfrm>
              <a:off x="35" y="6095"/>
              <a:ext cx="690880" cy="688975"/>
            </a:xfrm>
            <a:custGeom>
              <a:rect b="b" l="l" r="r" t="t"/>
              <a:pathLst>
                <a:path extrusionOk="0" h="688975" w="690880">
                  <a:moveTo>
                    <a:pt x="345150" y="0"/>
                  </a:moveTo>
                  <a:lnTo>
                    <a:pt x="0" y="344424"/>
                  </a:lnTo>
                  <a:lnTo>
                    <a:pt x="345150" y="688848"/>
                  </a:lnTo>
                  <a:lnTo>
                    <a:pt x="690336" y="344424"/>
                  </a:lnTo>
                  <a:lnTo>
                    <a:pt x="34515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51"/>
            <p:cNvSpPr/>
            <p:nvPr/>
          </p:nvSpPr>
          <p:spPr>
            <a:xfrm>
              <a:off x="102143" y="106679"/>
              <a:ext cx="486409" cy="486409"/>
            </a:xfrm>
            <a:custGeom>
              <a:rect b="b" l="l" r="r" t="t"/>
              <a:pathLst>
                <a:path extrusionOk="0" h="486409" w="486409">
                  <a:moveTo>
                    <a:pt x="243042" y="0"/>
                  </a:moveTo>
                  <a:lnTo>
                    <a:pt x="195403" y="4718"/>
                  </a:lnTo>
                  <a:lnTo>
                    <a:pt x="150032" y="18510"/>
                  </a:lnTo>
                  <a:lnTo>
                    <a:pt x="108202" y="40826"/>
                  </a:lnTo>
                  <a:lnTo>
                    <a:pt x="71186" y="71120"/>
                  </a:lnTo>
                  <a:lnTo>
                    <a:pt x="40828" y="108204"/>
                  </a:lnTo>
                  <a:lnTo>
                    <a:pt x="18495" y="150050"/>
                  </a:lnTo>
                  <a:lnTo>
                    <a:pt x="4711" y="195421"/>
                  </a:lnTo>
                  <a:lnTo>
                    <a:pt x="0" y="243078"/>
                  </a:lnTo>
                  <a:lnTo>
                    <a:pt x="4711" y="290679"/>
                  </a:lnTo>
                  <a:lnTo>
                    <a:pt x="18495" y="336042"/>
                  </a:lnTo>
                  <a:lnTo>
                    <a:pt x="40828" y="377880"/>
                  </a:lnTo>
                  <a:lnTo>
                    <a:pt x="71186" y="414909"/>
                  </a:lnTo>
                  <a:lnTo>
                    <a:pt x="108202" y="445275"/>
                  </a:lnTo>
                  <a:lnTo>
                    <a:pt x="150032" y="467629"/>
                  </a:lnTo>
                  <a:lnTo>
                    <a:pt x="195403" y="481435"/>
                  </a:lnTo>
                  <a:lnTo>
                    <a:pt x="243042" y="486156"/>
                  </a:lnTo>
                  <a:lnTo>
                    <a:pt x="290687" y="481435"/>
                  </a:lnTo>
                  <a:lnTo>
                    <a:pt x="336071" y="467629"/>
                  </a:lnTo>
                  <a:lnTo>
                    <a:pt x="377914" y="445275"/>
                  </a:lnTo>
                  <a:lnTo>
                    <a:pt x="414936" y="414909"/>
                  </a:lnTo>
                  <a:lnTo>
                    <a:pt x="445288" y="377880"/>
                  </a:lnTo>
                  <a:lnTo>
                    <a:pt x="467621" y="336042"/>
                  </a:lnTo>
                  <a:lnTo>
                    <a:pt x="481407" y="290679"/>
                  </a:lnTo>
                  <a:lnTo>
                    <a:pt x="486120" y="243078"/>
                  </a:lnTo>
                  <a:lnTo>
                    <a:pt x="481407" y="195421"/>
                  </a:lnTo>
                  <a:lnTo>
                    <a:pt x="467621" y="150050"/>
                  </a:lnTo>
                  <a:lnTo>
                    <a:pt x="445288" y="108204"/>
                  </a:lnTo>
                  <a:lnTo>
                    <a:pt x="414936" y="71120"/>
                  </a:lnTo>
                  <a:lnTo>
                    <a:pt x="377914" y="40826"/>
                  </a:lnTo>
                  <a:lnTo>
                    <a:pt x="336071" y="18510"/>
                  </a:lnTo>
                  <a:lnTo>
                    <a:pt x="290687" y="4718"/>
                  </a:lnTo>
                  <a:lnTo>
                    <a:pt x="24304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51"/>
            <p:cNvSpPr/>
            <p:nvPr/>
          </p:nvSpPr>
          <p:spPr>
            <a:xfrm>
              <a:off x="157010" y="163068"/>
              <a:ext cx="375285" cy="375285"/>
            </a:xfrm>
            <a:custGeom>
              <a:rect b="b" l="l" r="r" t="t"/>
              <a:pathLst>
                <a:path extrusionOk="0" h="375284" w="375284">
                  <a:moveTo>
                    <a:pt x="187413" y="0"/>
                  </a:moveTo>
                  <a:lnTo>
                    <a:pt x="115681" y="14287"/>
                  </a:lnTo>
                  <a:lnTo>
                    <a:pt x="54902" y="54864"/>
                  </a:lnTo>
                  <a:lnTo>
                    <a:pt x="14254" y="115728"/>
                  </a:lnTo>
                  <a:lnTo>
                    <a:pt x="0" y="187452"/>
                  </a:lnTo>
                  <a:lnTo>
                    <a:pt x="3629" y="224170"/>
                  </a:lnTo>
                  <a:lnTo>
                    <a:pt x="31477" y="291464"/>
                  </a:lnTo>
                  <a:lnTo>
                    <a:pt x="83429" y="343453"/>
                  </a:lnTo>
                  <a:lnTo>
                    <a:pt x="150671" y="371278"/>
                  </a:lnTo>
                  <a:lnTo>
                    <a:pt x="187413" y="374904"/>
                  </a:lnTo>
                  <a:lnTo>
                    <a:pt x="224157" y="371278"/>
                  </a:lnTo>
                  <a:lnTo>
                    <a:pt x="291414" y="343453"/>
                  </a:lnTo>
                  <a:lnTo>
                    <a:pt x="343361" y="291465"/>
                  </a:lnTo>
                  <a:lnTo>
                    <a:pt x="371227" y="224170"/>
                  </a:lnTo>
                  <a:lnTo>
                    <a:pt x="374865" y="187452"/>
                  </a:lnTo>
                  <a:lnTo>
                    <a:pt x="371227" y="150733"/>
                  </a:lnTo>
                  <a:lnTo>
                    <a:pt x="343361" y="83438"/>
                  </a:lnTo>
                  <a:lnTo>
                    <a:pt x="291414" y="31503"/>
                  </a:lnTo>
                  <a:lnTo>
                    <a:pt x="224157" y="3643"/>
                  </a:lnTo>
                  <a:lnTo>
                    <a:pt x="18741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51"/>
            <p:cNvSpPr/>
            <p:nvPr/>
          </p:nvSpPr>
          <p:spPr>
            <a:xfrm>
              <a:off x="35" y="6095"/>
              <a:ext cx="344805" cy="688975"/>
            </a:xfrm>
            <a:custGeom>
              <a:rect b="b" l="l" r="r" t="t"/>
              <a:pathLst>
                <a:path extrusionOk="0" h="688975" w="344805">
                  <a:moveTo>
                    <a:pt x="344350" y="0"/>
                  </a:moveTo>
                  <a:lnTo>
                    <a:pt x="0" y="344424"/>
                  </a:lnTo>
                  <a:lnTo>
                    <a:pt x="344350" y="688848"/>
                  </a:lnTo>
                  <a:lnTo>
                    <a:pt x="3443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09" name="Google Shape;1109;p51"/>
          <p:cNvGrpSpPr/>
          <p:nvPr/>
        </p:nvGrpSpPr>
        <p:grpSpPr>
          <a:xfrm>
            <a:off x="7216140" y="3567684"/>
            <a:ext cx="1928368" cy="1576235"/>
            <a:chOff x="7216140" y="3567684"/>
            <a:chExt cx="1928368" cy="1576235"/>
          </a:xfrm>
        </p:grpSpPr>
        <p:sp>
          <p:nvSpPr>
            <p:cNvPr id="1110" name="Google Shape;1110;p51"/>
            <p:cNvSpPr/>
            <p:nvPr/>
          </p:nvSpPr>
          <p:spPr>
            <a:xfrm>
              <a:off x="7216140" y="4425734"/>
              <a:ext cx="1786255" cy="718185"/>
            </a:xfrm>
            <a:custGeom>
              <a:rect b="b" l="l" r="r" t="t"/>
              <a:pathLst>
                <a:path extrusionOk="0" h="718185" w="1786254">
                  <a:moveTo>
                    <a:pt x="1786127" y="0"/>
                  </a:moveTo>
                  <a:lnTo>
                    <a:pt x="358775" y="0"/>
                  </a:lnTo>
                  <a:lnTo>
                    <a:pt x="310096" y="3275"/>
                  </a:lnTo>
                  <a:lnTo>
                    <a:pt x="263407" y="12817"/>
                  </a:lnTo>
                  <a:lnTo>
                    <a:pt x="219134" y="28197"/>
                  </a:lnTo>
                  <a:lnTo>
                    <a:pt x="177705" y="48989"/>
                  </a:lnTo>
                  <a:lnTo>
                    <a:pt x="139549" y="74765"/>
                  </a:lnTo>
                  <a:lnTo>
                    <a:pt x="105092" y="105098"/>
                  </a:lnTo>
                  <a:lnTo>
                    <a:pt x="74763" y="139561"/>
                  </a:lnTo>
                  <a:lnTo>
                    <a:pt x="48989" y="177726"/>
                  </a:lnTo>
                  <a:lnTo>
                    <a:pt x="28197" y="219166"/>
                  </a:lnTo>
                  <a:lnTo>
                    <a:pt x="12817" y="263454"/>
                  </a:lnTo>
                  <a:lnTo>
                    <a:pt x="3275" y="310162"/>
                  </a:lnTo>
                  <a:lnTo>
                    <a:pt x="0" y="358863"/>
                  </a:lnTo>
                  <a:lnTo>
                    <a:pt x="3275" y="407565"/>
                  </a:lnTo>
                  <a:lnTo>
                    <a:pt x="12817" y="454276"/>
                  </a:lnTo>
                  <a:lnTo>
                    <a:pt x="28197" y="498567"/>
                  </a:lnTo>
                  <a:lnTo>
                    <a:pt x="48989" y="540010"/>
                  </a:lnTo>
                  <a:lnTo>
                    <a:pt x="74763" y="578180"/>
                  </a:lnTo>
                  <a:lnTo>
                    <a:pt x="105092" y="612647"/>
                  </a:lnTo>
                  <a:lnTo>
                    <a:pt x="139549" y="642985"/>
                  </a:lnTo>
                  <a:lnTo>
                    <a:pt x="177705" y="668766"/>
                  </a:lnTo>
                  <a:lnTo>
                    <a:pt x="219134" y="689562"/>
                  </a:lnTo>
                  <a:lnTo>
                    <a:pt x="263407" y="704945"/>
                  </a:lnTo>
                  <a:lnTo>
                    <a:pt x="310096" y="714489"/>
                  </a:lnTo>
                  <a:lnTo>
                    <a:pt x="358775" y="717765"/>
                  </a:lnTo>
                  <a:lnTo>
                    <a:pt x="1084071" y="717765"/>
                  </a:lnTo>
                  <a:lnTo>
                    <a:pt x="17861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51"/>
            <p:cNvSpPr/>
            <p:nvPr/>
          </p:nvSpPr>
          <p:spPr>
            <a:xfrm>
              <a:off x="7562088" y="4425734"/>
              <a:ext cx="1440180" cy="718185"/>
            </a:xfrm>
            <a:custGeom>
              <a:rect b="b" l="l" r="r" t="t"/>
              <a:pathLst>
                <a:path extrusionOk="0" h="718185" w="1440179">
                  <a:moveTo>
                    <a:pt x="1440179" y="0"/>
                  </a:moveTo>
                  <a:lnTo>
                    <a:pt x="0" y="0"/>
                  </a:lnTo>
                  <a:lnTo>
                    <a:pt x="0" y="248602"/>
                  </a:lnTo>
                  <a:lnTo>
                    <a:pt x="248538" y="248602"/>
                  </a:lnTo>
                  <a:lnTo>
                    <a:pt x="248538" y="469341"/>
                  </a:lnTo>
                  <a:lnTo>
                    <a:pt x="497077" y="469341"/>
                  </a:lnTo>
                  <a:lnTo>
                    <a:pt x="497077" y="717765"/>
                  </a:lnTo>
                  <a:lnTo>
                    <a:pt x="745743" y="717765"/>
                  </a:lnTo>
                  <a:lnTo>
                    <a:pt x="144017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51"/>
            <p:cNvSpPr/>
            <p:nvPr/>
          </p:nvSpPr>
          <p:spPr>
            <a:xfrm>
              <a:off x="8455152" y="4253484"/>
              <a:ext cx="342900" cy="170815"/>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51"/>
            <p:cNvSpPr/>
            <p:nvPr/>
          </p:nvSpPr>
          <p:spPr>
            <a:xfrm>
              <a:off x="8799576" y="4253484"/>
              <a:ext cx="341630" cy="170815"/>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51"/>
            <p:cNvSpPr/>
            <p:nvPr/>
          </p:nvSpPr>
          <p:spPr>
            <a:xfrm>
              <a:off x="8455152" y="4082796"/>
              <a:ext cx="342900" cy="170815"/>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51"/>
            <p:cNvSpPr/>
            <p:nvPr/>
          </p:nvSpPr>
          <p:spPr>
            <a:xfrm>
              <a:off x="8799576" y="4082796"/>
              <a:ext cx="341630" cy="170815"/>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51"/>
            <p:cNvSpPr/>
            <p:nvPr/>
          </p:nvSpPr>
          <p:spPr>
            <a:xfrm>
              <a:off x="8455152" y="3912108"/>
              <a:ext cx="342900" cy="170815"/>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51"/>
            <p:cNvSpPr/>
            <p:nvPr/>
          </p:nvSpPr>
          <p:spPr>
            <a:xfrm>
              <a:off x="8799576" y="3912108"/>
              <a:ext cx="341630" cy="170815"/>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51"/>
            <p:cNvSpPr/>
            <p:nvPr/>
          </p:nvSpPr>
          <p:spPr>
            <a:xfrm>
              <a:off x="8455152" y="3567684"/>
              <a:ext cx="342900" cy="341630"/>
            </a:xfrm>
            <a:custGeom>
              <a:rect b="b" l="l" r="r" t="t"/>
              <a:pathLst>
                <a:path extrusionOk="0" h="341629" w="342900">
                  <a:moveTo>
                    <a:pt x="342900" y="170688"/>
                  </a:moveTo>
                  <a:lnTo>
                    <a:pt x="171450" y="170688"/>
                  </a:lnTo>
                  <a:lnTo>
                    <a:pt x="0" y="170688"/>
                  </a:lnTo>
                  <a:lnTo>
                    <a:pt x="171450" y="341376"/>
                  </a:lnTo>
                  <a:lnTo>
                    <a:pt x="342900" y="170688"/>
                  </a:lnTo>
                  <a:close/>
                </a:path>
                <a:path extrusionOk="0" h="341629" w="342900">
                  <a:moveTo>
                    <a:pt x="342900" y="0"/>
                  </a:moveTo>
                  <a:lnTo>
                    <a:pt x="0" y="0"/>
                  </a:lnTo>
                  <a:lnTo>
                    <a:pt x="171450" y="170688"/>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51"/>
            <p:cNvSpPr/>
            <p:nvPr/>
          </p:nvSpPr>
          <p:spPr>
            <a:xfrm>
              <a:off x="8799576" y="3738372"/>
              <a:ext cx="341630" cy="170815"/>
            </a:xfrm>
            <a:custGeom>
              <a:rect b="b" l="l" r="r" t="t"/>
              <a:pathLst>
                <a:path extrusionOk="0" h="170814" w="341629">
                  <a:moveTo>
                    <a:pt x="170688" y="0"/>
                  </a:moveTo>
                  <a:lnTo>
                    <a:pt x="0" y="170687"/>
                  </a:lnTo>
                  <a:lnTo>
                    <a:pt x="341375" y="170687"/>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51"/>
            <p:cNvSpPr/>
            <p:nvPr/>
          </p:nvSpPr>
          <p:spPr>
            <a:xfrm>
              <a:off x="8453628" y="4424174"/>
              <a:ext cx="688975" cy="719455"/>
            </a:xfrm>
            <a:custGeom>
              <a:rect b="b" l="l" r="r" t="t"/>
              <a:pathLst>
                <a:path extrusionOk="0" h="719454"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51"/>
            <p:cNvSpPr/>
            <p:nvPr/>
          </p:nvSpPr>
          <p:spPr>
            <a:xfrm>
              <a:off x="8453628" y="4448556"/>
              <a:ext cx="690880" cy="688975"/>
            </a:xfrm>
            <a:custGeom>
              <a:rect b="b" l="l" r="r" t="t"/>
              <a:pathLst>
                <a:path extrusionOk="0" h="688975" w="690879">
                  <a:moveTo>
                    <a:pt x="345186" y="0"/>
                  </a:moveTo>
                  <a:lnTo>
                    <a:pt x="0" y="344424"/>
                  </a:lnTo>
                  <a:lnTo>
                    <a:pt x="345186" y="688847"/>
                  </a:lnTo>
                  <a:lnTo>
                    <a:pt x="690372" y="344424"/>
                  </a:lnTo>
                  <a:lnTo>
                    <a:pt x="34518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51"/>
            <p:cNvSpPr/>
            <p:nvPr/>
          </p:nvSpPr>
          <p:spPr>
            <a:xfrm>
              <a:off x="8555736" y="4550664"/>
              <a:ext cx="486409" cy="486409"/>
            </a:xfrm>
            <a:custGeom>
              <a:rect b="b" l="l" r="r" t="t"/>
              <a:pathLst>
                <a:path extrusionOk="0" h="486410" w="486409">
                  <a:moveTo>
                    <a:pt x="243078" y="0"/>
                  </a:moveTo>
                  <a:lnTo>
                    <a:pt x="195403" y="4717"/>
                  </a:lnTo>
                  <a:lnTo>
                    <a:pt x="150002" y="18516"/>
                  </a:lnTo>
                  <a:lnTo>
                    <a:pt x="108150" y="40869"/>
                  </a:lnTo>
                  <a:lnTo>
                    <a:pt x="71120" y="71247"/>
                  </a:lnTo>
                  <a:lnTo>
                    <a:pt x="40826" y="108263"/>
                  </a:lnTo>
                  <a:lnTo>
                    <a:pt x="18510" y="150091"/>
                  </a:lnTo>
                  <a:lnTo>
                    <a:pt x="4718" y="195458"/>
                  </a:lnTo>
                  <a:lnTo>
                    <a:pt x="0" y="243090"/>
                  </a:lnTo>
                  <a:lnTo>
                    <a:pt x="4718" y="290730"/>
                  </a:lnTo>
                  <a:lnTo>
                    <a:pt x="18510" y="336103"/>
                  </a:lnTo>
                  <a:lnTo>
                    <a:pt x="40826" y="377941"/>
                  </a:lnTo>
                  <a:lnTo>
                    <a:pt x="71120" y="414972"/>
                  </a:lnTo>
                  <a:lnTo>
                    <a:pt x="108150" y="445329"/>
                  </a:lnTo>
                  <a:lnTo>
                    <a:pt x="150002" y="467661"/>
                  </a:lnTo>
                  <a:lnTo>
                    <a:pt x="195403" y="481445"/>
                  </a:lnTo>
                  <a:lnTo>
                    <a:pt x="243078" y="486156"/>
                  </a:lnTo>
                  <a:lnTo>
                    <a:pt x="290732" y="481445"/>
                  </a:lnTo>
                  <a:lnTo>
                    <a:pt x="336089" y="467661"/>
                  </a:lnTo>
                  <a:lnTo>
                    <a:pt x="377898" y="445329"/>
                  </a:lnTo>
                  <a:lnTo>
                    <a:pt x="414909" y="414972"/>
                  </a:lnTo>
                  <a:lnTo>
                    <a:pt x="445275" y="377941"/>
                  </a:lnTo>
                  <a:lnTo>
                    <a:pt x="467629" y="336103"/>
                  </a:lnTo>
                  <a:lnTo>
                    <a:pt x="481435" y="290730"/>
                  </a:lnTo>
                  <a:lnTo>
                    <a:pt x="486156" y="243090"/>
                  </a:lnTo>
                  <a:lnTo>
                    <a:pt x="481435" y="195458"/>
                  </a:lnTo>
                  <a:lnTo>
                    <a:pt x="467629" y="150091"/>
                  </a:lnTo>
                  <a:lnTo>
                    <a:pt x="445275" y="108263"/>
                  </a:lnTo>
                  <a:lnTo>
                    <a:pt x="414909" y="71247"/>
                  </a:lnTo>
                  <a:lnTo>
                    <a:pt x="377898" y="40869"/>
                  </a:lnTo>
                  <a:lnTo>
                    <a:pt x="336089" y="18516"/>
                  </a:lnTo>
                  <a:lnTo>
                    <a:pt x="290732" y="4717"/>
                  </a:lnTo>
                  <a:lnTo>
                    <a:pt x="24307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51"/>
            <p:cNvSpPr/>
            <p:nvPr/>
          </p:nvSpPr>
          <p:spPr>
            <a:xfrm>
              <a:off x="8612124" y="4605566"/>
              <a:ext cx="375285" cy="375285"/>
            </a:xfrm>
            <a:custGeom>
              <a:rect b="b" l="l" r="r" t="t"/>
              <a:pathLst>
                <a:path extrusionOk="0" h="375285" w="375284">
                  <a:moveTo>
                    <a:pt x="187451" y="0"/>
                  </a:moveTo>
                  <a:lnTo>
                    <a:pt x="115728" y="14249"/>
                  </a:lnTo>
                  <a:lnTo>
                    <a:pt x="54864" y="54863"/>
                  </a:lnTo>
                  <a:lnTo>
                    <a:pt x="14287" y="115676"/>
                  </a:lnTo>
                  <a:lnTo>
                    <a:pt x="0" y="187413"/>
                  </a:lnTo>
                  <a:lnTo>
                    <a:pt x="3643" y="224135"/>
                  </a:lnTo>
                  <a:lnTo>
                    <a:pt x="31503" y="291392"/>
                  </a:lnTo>
                  <a:lnTo>
                    <a:pt x="83439" y="343356"/>
                  </a:lnTo>
                  <a:lnTo>
                    <a:pt x="150733" y="371195"/>
                  </a:lnTo>
                  <a:lnTo>
                    <a:pt x="187451" y="374827"/>
                  </a:lnTo>
                  <a:lnTo>
                    <a:pt x="224168" y="371195"/>
                  </a:lnTo>
                  <a:lnTo>
                    <a:pt x="291411" y="343356"/>
                  </a:lnTo>
                  <a:lnTo>
                    <a:pt x="343400" y="291392"/>
                  </a:lnTo>
                  <a:lnTo>
                    <a:pt x="371276" y="224135"/>
                  </a:lnTo>
                  <a:lnTo>
                    <a:pt x="374903" y="187413"/>
                  </a:lnTo>
                  <a:lnTo>
                    <a:pt x="371276" y="150670"/>
                  </a:lnTo>
                  <a:lnTo>
                    <a:pt x="343400" y="83413"/>
                  </a:lnTo>
                  <a:lnTo>
                    <a:pt x="291411" y="31461"/>
                  </a:lnTo>
                  <a:lnTo>
                    <a:pt x="224168" y="3629"/>
                  </a:lnTo>
                  <a:lnTo>
                    <a:pt x="18745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51"/>
            <p:cNvSpPr/>
            <p:nvPr/>
          </p:nvSpPr>
          <p:spPr>
            <a:xfrm>
              <a:off x="8799576" y="4448556"/>
              <a:ext cx="344805" cy="688975"/>
            </a:xfrm>
            <a:custGeom>
              <a:rect b="b" l="l" r="r" t="t"/>
              <a:pathLst>
                <a:path extrusionOk="0" h="688975" w="344804">
                  <a:moveTo>
                    <a:pt x="0" y="0"/>
                  </a:moveTo>
                  <a:lnTo>
                    <a:pt x="0" y="688847"/>
                  </a:lnTo>
                  <a:lnTo>
                    <a:pt x="344424" y="34442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5" name="Google Shape;1125;p51"/>
          <p:cNvSpPr txBox="1"/>
          <p:nvPr>
            <p:ph type="title"/>
          </p:nvPr>
        </p:nvSpPr>
        <p:spPr>
          <a:xfrm>
            <a:off x="2630799" y="193050"/>
            <a:ext cx="49821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783F04"/>
                </a:solidFill>
              </a:rPr>
              <a:t>MODEL </a:t>
            </a:r>
            <a:r>
              <a:rPr lang="en-ID"/>
              <a:t>EVALUATION</a:t>
            </a:r>
            <a:endParaRPr/>
          </a:p>
        </p:txBody>
      </p:sp>
      <p:sp>
        <p:nvSpPr>
          <p:cNvPr id="1126" name="Google Shape;1126;p51"/>
          <p:cNvSpPr txBox="1"/>
          <p:nvPr/>
        </p:nvSpPr>
        <p:spPr>
          <a:xfrm>
            <a:off x="2835447" y="736600"/>
            <a:ext cx="3473100" cy="259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1600">
                <a:solidFill>
                  <a:srgbClr val="783F04"/>
                </a:solidFill>
                <a:latin typeface="Arial"/>
                <a:ea typeface="Arial"/>
                <a:cs typeface="Arial"/>
                <a:sym typeface="Arial"/>
              </a:rPr>
              <a:t>Random Forest - Confusion Matrix</a:t>
            </a:r>
            <a:endParaRPr sz="1600">
              <a:solidFill>
                <a:srgbClr val="783F04"/>
              </a:solidFill>
              <a:latin typeface="Arial"/>
              <a:ea typeface="Arial"/>
              <a:cs typeface="Arial"/>
              <a:sym typeface="Arial"/>
            </a:endParaRPr>
          </a:p>
        </p:txBody>
      </p:sp>
      <p:sp>
        <p:nvSpPr>
          <p:cNvPr id="1127" name="Google Shape;1127;p51"/>
          <p:cNvSpPr txBox="1"/>
          <p:nvPr/>
        </p:nvSpPr>
        <p:spPr>
          <a:xfrm>
            <a:off x="5203120" y="1329200"/>
            <a:ext cx="3473100" cy="3057900"/>
          </a:xfrm>
          <a:prstGeom prst="rect">
            <a:avLst/>
          </a:prstGeom>
          <a:noFill/>
          <a:ln>
            <a:noFill/>
          </a:ln>
        </p:spPr>
        <p:txBody>
          <a:bodyPr anchorCtr="0" anchor="t" bIns="0" lIns="0" spcFirstLastPara="1" rIns="0" wrap="square" tIns="12700">
            <a:spAutoFit/>
          </a:bodyPr>
          <a:lstStyle/>
          <a:p>
            <a:pPr indent="-285750" lvl="0" marL="298450" marR="5080" rtl="0" algn="l">
              <a:lnSpc>
                <a:spcPct val="100000"/>
              </a:lnSpc>
              <a:spcBef>
                <a:spcPts val="0"/>
              </a:spcBef>
              <a:spcAft>
                <a:spcPts val="0"/>
              </a:spcAft>
              <a:buClr>
                <a:srgbClr val="244061"/>
              </a:buClr>
              <a:buSzPts val="1600"/>
              <a:buFont typeface="Arial"/>
              <a:buChar char="•"/>
            </a:pPr>
            <a:r>
              <a:rPr b="1" lang="en-ID" sz="1600">
                <a:solidFill>
                  <a:srgbClr val="244061"/>
                </a:solidFill>
                <a:latin typeface="Arial"/>
                <a:ea typeface="Arial"/>
                <a:cs typeface="Arial"/>
                <a:sym typeface="Arial"/>
              </a:rPr>
              <a:t>TN : Prediksi tidak default dan sebenarnya tidak default</a:t>
            </a:r>
            <a:endParaRPr/>
          </a:p>
          <a:p>
            <a:pPr indent="-184150" lvl="0" marL="298450" marR="5080" rtl="0" algn="l">
              <a:lnSpc>
                <a:spcPct val="100000"/>
              </a:lnSpc>
              <a:spcBef>
                <a:spcPts val="100"/>
              </a:spcBef>
              <a:spcAft>
                <a:spcPts val="0"/>
              </a:spcAft>
              <a:buClr>
                <a:schemeClr val="dk1"/>
              </a:buClr>
              <a:buSzPts val="1600"/>
              <a:buFont typeface="Arial"/>
              <a:buNone/>
            </a:pPr>
            <a:r>
              <a:t/>
            </a:r>
            <a:endParaRPr b="1" sz="1600">
              <a:solidFill>
                <a:srgbClr val="244061"/>
              </a:solidFill>
              <a:latin typeface="Arial"/>
              <a:ea typeface="Arial"/>
              <a:cs typeface="Arial"/>
              <a:sym typeface="Arial"/>
            </a:endParaRPr>
          </a:p>
          <a:p>
            <a:pPr indent="-285750" lvl="0" marL="298450" marR="5080" rtl="0" algn="l">
              <a:lnSpc>
                <a:spcPct val="100000"/>
              </a:lnSpc>
              <a:spcBef>
                <a:spcPts val="100"/>
              </a:spcBef>
              <a:spcAft>
                <a:spcPts val="0"/>
              </a:spcAft>
              <a:buClr>
                <a:srgbClr val="244061"/>
              </a:buClr>
              <a:buSzPts val="1600"/>
              <a:buFont typeface="Arial"/>
              <a:buChar char="•"/>
            </a:pPr>
            <a:r>
              <a:rPr b="1" lang="en-ID" sz="1600">
                <a:solidFill>
                  <a:srgbClr val="244061"/>
                </a:solidFill>
                <a:latin typeface="Arial"/>
                <a:ea typeface="Arial"/>
                <a:cs typeface="Arial"/>
                <a:sym typeface="Arial"/>
              </a:rPr>
              <a:t>TP : Prediksi default dan sebenarnya default</a:t>
            </a:r>
            <a:endParaRPr/>
          </a:p>
          <a:p>
            <a:pPr indent="-184150" lvl="0" marL="298450" marR="5080" rtl="0" algn="l">
              <a:lnSpc>
                <a:spcPct val="100000"/>
              </a:lnSpc>
              <a:spcBef>
                <a:spcPts val="100"/>
              </a:spcBef>
              <a:spcAft>
                <a:spcPts val="0"/>
              </a:spcAft>
              <a:buClr>
                <a:schemeClr val="dk1"/>
              </a:buClr>
              <a:buSzPts val="1600"/>
              <a:buFont typeface="Arial"/>
              <a:buNone/>
            </a:pPr>
            <a:r>
              <a:t/>
            </a:r>
            <a:endParaRPr b="1" sz="1600">
              <a:solidFill>
                <a:srgbClr val="244061"/>
              </a:solidFill>
              <a:latin typeface="Arial"/>
              <a:ea typeface="Arial"/>
              <a:cs typeface="Arial"/>
              <a:sym typeface="Arial"/>
            </a:endParaRPr>
          </a:p>
          <a:p>
            <a:pPr indent="-285750" lvl="0" marL="298450" marR="5080" rtl="0" algn="l">
              <a:lnSpc>
                <a:spcPct val="100000"/>
              </a:lnSpc>
              <a:spcBef>
                <a:spcPts val="100"/>
              </a:spcBef>
              <a:spcAft>
                <a:spcPts val="0"/>
              </a:spcAft>
              <a:buClr>
                <a:srgbClr val="244061"/>
              </a:buClr>
              <a:buSzPts val="1600"/>
              <a:buFont typeface="Arial"/>
              <a:buChar char="•"/>
            </a:pPr>
            <a:r>
              <a:rPr b="1" lang="en-ID" sz="1600">
                <a:solidFill>
                  <a:srgbClr val="244061"/>
                </a:solidFill>
                <a:latin typeface="Arial"/>
                <a:ea typeface="Arial"/>
                <a:cs typeface="Arial"/>
                <a:sym typeface="Arial"/>
              </a:rPr>
              <a:t>FP : Prediksi default dan sebenarnya tidak default</a:t>
            </a:r>
            <a:endParaRPr/>
          </a:p>
          <a:p>
            <a:pPr indent="-184150" lvl="0" marL="298450" marR="5080" rtl="0" algn="l">
              <a:lnSpc>
                <a:spcPct val="100000"/>
              </a:lnSpc>
              <a:spcBef>
                <a:spcPts val="100"/>
              </a:spcBef>
              <a:spcAft>
                <a:spcPts val="0"/>
              </a:spcAft>
              <a:buClr>
                <a:schemeClr val="dk1"/>
              </a:buClr>
              <a:buSzPts val="1600"/>
              <a:buFont typeface="Arial"/>
              <a:buNone/>
            </a:pPr>
            <a:r>
              <a:t/>
            </a:r>
            <a:endParaRPr b="1" sz="1600">
              <a:solidFill>
                <a:srgbClr val="C5471C"/>
              </a:solidFill>
              <a:latin typeface="Arial"/>
              <a:ea typeface="Arial"/>
              <a:cs typeface="Arial"/>
              <a:sym typeface="Arial"/>
            </a:endParaRPr>
          </a:p>
          <a:p>
            <a:pPr indent="-285750" lvl="0" marL="298450" marR="5080" rtl="0" algn="l">
              <a:lnSpc>
                <a:spcPct val="100000"/>
              </a:lnSpc>
              <a:spcBef>
                <a:spcPts val="100"/>
              </a:spcBef>
              <a:spcAft>
                <a:spcPts val="0"/>
              </a:spcAft>
              <a:buClr>
                <a:srgbClr val="783F04"/>
              </a:buClr>
              <a:buSzPts val="1600"/>
              <a:buFont typeface="Arial"/>
              <a:buChar char="•"/>
            </a:pPr>
            <a:r>
              <a:rPr b="1" lang="en-ID" sz="1600">
                <a:solidFill>
                  <a:srgbClr val="783F04"/>
                </a:solidFill>
                <a:latin typeface="Arial"/>
                <a:ea typeface="Arial"/>
                <a:cs typeface="Arial"/>
                <a:sym typeface="Arial"/>
              </a:rPr>
              <a:t>FN : Prediksinya tidak default dan sebenarnya default</a:t>
            </a:r>
            <a:endParaRPr sz="1600">
              <a:solidFill>
                <a:srgbClr val="783F04"/>
              </a:solidFill>
            </a:endParaRPr>
          </a:p>
          <a:p>
            <a:pPr indent="-184150" lvl="0" marL="298450" marR="5080" rtl="0" algn="l">
              <a:lnSpc>
                <a:spcPct val="100000"/>
              </a:lnSpc>
              <a:spcBef>
                <a:spcPts val="10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p:txBody>
      </p:sp>
      <p:sp>
        <p:nvSpPr>
          <p:cNvPr id="1128" name="Google Shape;1128;p51"/>
          <p:cNvSpPr txBox="1"/>
          <p:nvPr/>
        </p:nvSpPr>
        <p:spPr>
          <a:xfrm>
            <a:off x="4041825" y="4555050"/>
            <a:ext cx="3020700" cy="461700"/>
          </a:xfrm>
          <a:prstGeom prst="rect">
            <a:avLst/>
          </a:prstGeom>
          <a:noFill/>
          <a:ln cap="flat" cmpd="sng" w="9525">
            <a:solidFill>
              <a:srgbClr val="97480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200">
                <a:solidFill>
                  <a:srgbClr val="974806"/>
                </a:solidFill>
                <a:latin typeface="Tahoma"/>
                <a:ea typeface="Tahoma"/>
                <a:cs typeface="Tahoma"/>
                <a:sym typeface="Tahoma"/>
              </a:rPr>
              <a:t>Ingin diminimalkan dalam kasus ini, makanya butuh meninjau recall</a:t>
            </a:r>
            <a:endParaRPr b="1" sz="1200">
              <a:solidFill>
                <a:srgbClr val="974806"/>
              </a:solidFill>
              <a:latin typeface="Tahoma"/>
              <a:ea typeface="Tahoma"/>
              <a:cs typeface="Tahoma"/>
              <a:sym typeface="Tahoma"/>
            </a:endParaRPr>
          </a:p>
        </p:txBody>
      </p:sp>
      <p:cxnSp>
        <p:nvCxnSpPr>
          <p:cNvPr id="1129" name="Google Shape;1129;p51"/>
          <p:cNvCxnSpPr>
            <a:stCxn id="1128" idx="0"/>
          </p:cNvCxnSpPr>
          <p:nvPr/>
        </p:nvCxnSpPr>
        <p:spPr>
          <a:xfrm flipH="1" rot="10800000">
            <a:off x="5552175" y="4191750"/>
            <a:ext cx="322800" cy="363300"/>
          </a:xfrm>
          <a:prstGeom prst="straightConnector1">
            <a:avLst/>
          </a:prstGeom>
          <a:noFill/>
          <a:ln cap="flat" cmpd="sng" w="9525">
            <a:solidFill>
              <a:srgbClr val="974806"/>
            </a:solidFill>
            <a:prstDash val="solid"/>
            <a:round/>
            <a:headEnd len="sm" w="sm" type="none"/>
            <a:tailEnd len="med" w="med" type="triangle"/>
          </a:ln>
        </p:spPr>
      </p:cxnSp>
      <p:pic>
        <p:nvPicPr>
          <p:cNvPr id="1130" name="Google Shape;1130;p51"/>
          <p:cNvPicPr preferRelativeResize="0"/>
          <p:nvPr/>
        </p:nvPicPr>
        <p:blipFill>
          <a:blip r:embed="rId3">
            <a:alphaModFix/>
          </a:blip>
          <a:stretch>
            <a:fillRect/>
          </a:stretch>
        </p:blipFill>
        <p:spPr>
          <a:xfrm>
            <a:off x="921300" y="1145359"/>
            <a:ext cx="3983825" cy="3260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grpSp>
        <p:nvGrpSpPr>
          <p:cNvPr id="1135" name="Google Shape;1135;p54"/>
          <p:cNvGrpSpPr/>
          <p:nvPr/>
        </p:nvGrpSpPr>
        <p:grpSpPr>
          <a:xfrm>
            <a:off x="35" y="0"/>
            <a:ext cx="1927990" cy="1576069"/>
            <a:chOff x="35" y="0"/>
            <a:chExt cx="1927990" cy="1576069"/>
          </a:xfrm>
        </p:grpSpPr>
        <p:sp>
          <p:nvSpPr>
            <p:cNvPr id="1136" name="Google Shape;1136;p54"/>
            <p:cNvSpPr/>
            <p:nvPr/>
          </p:nvSpPr>
          <p:spPr>
            <a:xfrm>
              <a:off x="141770" y="0"/>
              <a:ext cx="1786255" cy="718185"/>
            </a:xfrm>
            <a:custGeom>
              <a:rect b="b" l="l" r="r" t="t"/>
              <a:pathLst>
                <a:path extrusionOk="0" h="718185" w="1786255">
                  <a:moveTo>
                    <a:pt x="1427314" y="0"/>
                  </a:moveTo>
                  <a:lnTo>
                    <a:pt x="702043" y="0"/>
                  </a:lnTo>
                  <a:lnTo>
                    <a:pt x="0" y="717803"/>
                  </a:lnTo>
                  <a:lnTo>
                    <a:pt x="1427314" y="717803"/>
                  </a:lnTo>
                  <a:lnTo>
                    <a:pt x="1475993" y="714528"/>
                  </a:lnTo>
                  <a:lnTo>
                    <a:pt x="1522682" y="704985"/>
                  </a:lnTo>
                  <a:lnTo>
                    <a:pt x="1566955" y="689604"/>
                  </a:lnTo>
                  <a:lnTo>
                    <a:pt x="1608383" y="668810"/>
                  </a:lnTo>
                  <a:lnTo>
                    <a:pt x="1646540" y="643031"/>
                  </a:lnTo>
                  <a:lnTo>
                    <a:pt x="1680997" y="612695"/>
                  </a:lnTo>
                  <a:lnTo>
                    <a:pt x="1711326" y="578229"/>
                  </a:lnTo>
                  <a:lnTo>
                    <a:pt x="1737100" y="540060"/>
                  </a:lnTo>
                  <a:lnTo>
                    <a:pt x="1757891" y="498615"/>
                  </a:lnTo>
                  <a:lnTo>
                    <a:pt x="1773272" y="454323"/>
                  </a:lnTo>
                  <a:lnTo>
                    <a:pt x="1782814" y="407609"/>
                  </a:lnTo>
                  <a:lnTo>
                    <a:pt x="1786089" y="358901"/>
                  </a:lnTo>
                  <a:lnTo>
                    <a:pt x="1782814" y="310194"/>
                  </a:lnTo>
                  <a:lnTo>
                    <a:pt x="1773272" y="263480"/>
                  </a:lnTo>
                  <a:lnTo>
                    <a:pt x="1757891" y="219188"/>
                  </a:lnTo>
                  <a:lnTo>
                    <a:pt x="1737100" y="177743"/>
                  </a:lnTo>
                  <a:lnTo>
                    <a:pt x="1711326" y="139574"/>
                  </a:lnTo>
                  <a:lnTo>
                    <a:pt x="1680997" y="105108"/>
                  </a:lnTo>
                  <a:lnTo>
                    <a:pt x="1646540" y="74772"/>
                  </a:lnTo>
                  <a:lnTo>
                    <a:pt x="1608383" y="48993"/>
                  </a:lnTo>
                  <a:lnTo>
                    <a:pt x="1566955" y="28199"/>
                  </a:lnTo>
                  <a:lnTo>
                    <a:pt x="1522682" y="12818"/>
                  </a:lnTo>
                  <a:lnTo>
                    <a:pt x="1475993" y="3275"/>
                  </a:lnTo>
                  <a:lnTo>
                    <a:pt x="142731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54"/>
            <p:cNvSpPr/>
            <p:nvPr/>
          </p:nvSpPr>
          <p:spPr>
            <a:xfrm>
              <a:off x="141770" y="0"/>
              <a:ext cx="1440180" cy="718185"/>
            </a:xfrm>
            <a:custGeom>
              <a:rect b="b" l="l" r="r" t="t"/>
              <a:pathLst>
                <a:path extrusionOk="0" h="718185" w="1440180">
                  <a:moveTo>
                    <a:pt x="943038" y="0"/>
                  </a:moveTo>
                  <a:lnTo>
                    <a:pt x="694448" y="0"/>
                  </a:lnTo>
                  <a:lnTo>
                    <a:pt x="0" y="717803"/>
                  </a:lnTo>
                  <a:lnTo>
                    <a:pt x="1440141" y="717803"/>
                  </a:lnTo>
                  <a:lnTo>
                    <a:pt x="1440141" y="469138"/>
                  </a:lnTo>
                  <a:lnTo>
                    <a:pt x="1191602" y="469138"/>
                  </a:lnTo>
                  <a:lnTo>
                    <a:pt x="1191602" y="248412"/>
                  </a:lnTo>
                  <a:lnTo>
                    <a:pt x="943038" y="248412"/>
                  </a:lnTo>
                  <a:lnTo>
                    <a:pt x="94303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54"/>
            <p:cNvSpPr/>
            <p:nvPr/>
          </p:nvSpPr>
          <p:spPr>
            <a:xfrm>
              <a:off x="345986" y="719327"/>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54"/>
            <p:cNvSpPr/>
            <p:nvPr/>
          </p:nvSpPr>
          <p:spPr>
            <a:xfrm>
              <a:off x="3047" y="719327"/>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0" name="Google Shape;1140;p54"/>
            <p:cNvSpPr/>
            <p:nvPr/>
          </p:nvSpPr>
          <p:spPr>
            <a:xfrm>
              <a:off x="345986" y="890016"/>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54"/>
            <p:cNvSpPr/>
            <p:nvPr/>
          </p:nvSpPr>
          <p:spPr>
            <a:xfrm>
              <a:off x="3047" y="890016"/>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54"/>
            <p:cNvSpPr/>
            <p:nvPr/>
          </p:nvSpPr>
          <p:spPr>
            <a:xfrm>
              <a:off x="345986" y="1060703"/>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54"/>
            <p:cNvSpPr/>
            <p:nvPr/>
          </p:nvSpPr>
          <p:spPr>
            <a:xfrm>
              <a:off x="3047" y="1060703"/>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54"/>
            <p:cNvSpPr/>
            <p:nvPr/>
          </p:nvSpPr>
          <p:spPr>
            <a:xfrm>
              <a:off x="345986" y="1234439"/>
              <a:ext cx="342900" cy="341630"/>
            </a:xfrm>
            <a:custGeom>
              <a:rect b="b" l="l" r="r" t="t"/>
              <a:pathLst>
                <a:path extrusionOk="0" h="341630" w="342900">
                  <a:moveTo>
                    <a:pt x="342823" y="341376"/>
                  </a:moveTo>
                  <a:lnTo>
                    <a:pt x="171399" y="170688"/>
                  </a:lnTo>
                  <a:lnTo>
                    <a:pt x="0" y="341376"/>
                  </a:lnTo>
                  <a:lnTo>
                    <a:pt x="342823" y="341376"/>
                  </a:lnTo>
                  <a:close/>
                </a:path>
                <a:path extrusionOk="0" h="341630" w="342900">
                  <a:moveTo>
                    <a:pt x="342823" y="170688"/>
                  </a:moveTo>
                  <a:lnTo>
                    <a:pt x="171399" y="0"/>
                  </a:lnTo>
                  <a:lnTo>
                    <a:pt x="0" y="170688"/>
                  </a:lnTo>
                  <a:lnTo>
                    <a:pt x="171399" y="170688"/>
                  </a:lnTo>
                  <a:lnTo>
                    <a:pt x="342823" y="17068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54"/>
            <p:cNvSpPr/>
            <p:nvPr/>
          </p:nvSpPr>
          <p:spPr>
            <a:xfrm>
              <a:off x="3047" y="1234439"/>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54"/>
            <p:cNvSpPr/>
            <p:nvPr/>
          </p:nvSpPr>
          <p:spPr>
            <a:xfrm>
              <a:off x="1523"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54"/>
            <p:cNvSpPr/>
            <p:nvPr/>
          </p:nvSpPr>
          <p:spPr>
            <a:xfrm>
              <a:off x="35" y="6095"/>
              <a:ext cx="690880" cy="688975"/>
            </a:xfrm>
            <a:custGeom>
              <a:rect b="b" l="l" r="r" t="t"/>
              <a:pathLst>
                <a:path extrusionOk="0" h="688975" w="690880">
                  <a:moveTo>
                    <a:pt x="345150" y="0"/>
                  </a:moveTo>
                  <a:lnTo>
                    <a:pt x="0" y="344424"/>
                  </a:lnTo>
                  <a:lnTo>
                    <a:pt x="345150" y="688848"/>
                  </a:lnTo>
                  <a:lnTo>
                    <a:pt x="690336" y="344424"/>
                  </a:lnTo>
                  <a:lnTo>
                    <a:pt x="34515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54"/>
            <p:cNvSpPr/>
            <p:nvPr/>
          </p:nvSpPr>
          <p:spPr>
            <a:xfrm>
              <a:off x="102143" y="106679"/>
              <a:ext cx="486409" cy="486409"/>
            </a:xfrm>
            <a:custGeom>
              <a:rect b="b" l="l" r="r" t="t"/>
              <a:pathLst>
                <a:path extrusionOk="0" h="486409" w="486409">
                  <a:moveTo>
                    <a:pt x="243042" y="0"/>
                  </a:moveTo>
                  <a:lnTo>
                    <a:pt x="195403" y="4718"/>
                  </a:lnTo>
                  <a:lnTo>
                    <a:pt x="150032" y="18510"/>
                  </a:lnTo>
                  <a:lnTo>
                    <a:pt x="108202" y="40826"/>
                  </a:lnTo>
                  <a:lnTo>
                    <a:pt x="71186" y="71120"/>
                  </a:lnTo>
                  <a:lnTo>
                    <a:pt x="40828" y="108204"/>
                  </a:lnTo>
                  <a:lnTo>
                    <a:pt x="18495" y="150050"/>
                  </a:lnTo>
                  <a:lnTo>
                    <a:pt x="4711" y="195421"/>
                  </a:lnTo>
                  <a:lnTo>
                    <a:pt x="0" y="243078"/>
                  </a:lnTo>
                  <a:lnTo>
                    <a:pt x="4711" y="290679"/>
                  </a:lnTo>
                  <a:lnTo>
                    <a:pt x="18495" y="336042"/>
                  </a:lnTo>
                  <a:lnTo>
                    <a:pt x="40828" y="377880"/>
                  </a:lnTo>
                  <a:lnTo>
                    <a:pt x="71186" y="414909"/>
                  </a:lnTo>
                  <a:lnTo>
                    <a:pt x="108202" y="445275"/>
                  </a:lnTo>
                  <a:lnTo>
                    <a:pt x="150032" y="467629"/>
                  </a:lnTo>
                  <a:lnTo>
                    <a:pt x="195403" y="481435"/>
                  </a:lnTo>
                  <a:lnTo>
                    <a:pt x="243042" y="486156"/>
                  </a:lnTo>
                  <a:lnTo>
                    <a:pt x="290687" y="481435"/>
                  </a:lnTo>
                  <a:lnTo>
                    <a:pt x="336071" y="467629"/>
                  </a:lnTo>
                  <a:lnTo>
                    <a:pt x="377914" y="445275"/>
                  </a:lnTo>
                  <a:lnTo>
                    <a:pt x="414936" y="414909"/>
                  </a:lnTo>
                  <a:lnTo>
                    <a:pt x="445288" y="377880"/>
                  </a:lnTo>
                  <a:lnTo>
                    <a:pt x="467621" y="336042"/>
                  </a:lnTo>
                  <a:lnTo>
                    <a:pt x="481407" y="290679"/>
                  </a:lnTo>
                  <a:lnTo>
                    <a:pt x="486120" y="243078"/>
                  </a:lnTo>
                  <a:lnTo>
                    <a:pt x="481407" y="195421"/>
                  </a:lnTo>
                  <a:lnTo>
                    <a:pt x="467621" y="150050"/>
                  </a:lnTo>
                  <a:lnTo>
                    <a:pt x="445288" y="108204"/>
                  </a:lnTo>
                  <a:lnTo>
                    <a:pt x="414936" y="71120"/>
                  </a:lnTo>
                  <a:lnTo>
                    <a:pt x="377914" y="40826"/>
                  </a:lnTo>
                  <a:lnTo>
                    <a:pt x="336071" y="18510"/>
                  </a:lnTo>
                  <a:lnTo>
                    <a:pt x="290687" y="4718"/>
                  </a:lnTo>
                  <a:lnTo>
                    <a:pt x="24304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54"/>
            <p:cNvSpPr/>
            <p:nvPr/>
          </p:nvSpPr>
          <p:spPr>
            <a:xfrm>
              <a:off x="157010" y="163068"/>
              <a:ext cx="375285" cy="375285"/>
            </a:xfrm>
            <a:custGeom>
              <a:rect b="b" l="l" r="r" t="t"/>
              <a:pathLst>
                <a:path extrusionOk="0" h="375284" w="375284">
                  <a:moveTo>
                    <a:pt x="187413" y="0"/>
                  </a:moveTo>
                  <a:lnTo>
                    <a:pt x="115681" y="14287"/>
                  </a:lnTo>
                  <a:lnTo>
                    <a:pt x="54902" y="54864"/>
                  </a:lnTo>
                  <a:lnTo>
                    <a:pt x="14254" y="115728"/>
                  </a:lnTo>
                  <a:lnTo>
                    <a:pt x="0" y="187452"/>
                  </a:lnTo>
                  <a:lnTo>
                    <a:pt x="3629" y="224170"/>
                  </a:lnTo>
                  <a:lnTo>
                    <a:pt x="31477" y="291464"/>
                  </a:lnTo>
                  <a:lnTo>
                    <a:pt x="83429" y="343453"/>
                  </a:lnTo>
                  <a:lnTo>
                    <a:pt x="150671" y="371278"/>
                  </a:lnTo>
                  <a:lnTo>
                    <a:pt x="187413" y="374904"/>
                  </a:lnTo>
                  <a:lnTo>
                    <a:pt x="224157" y="371278"/>
                  </a:lnTo>
                  <a:lnTo>
                    <a:pt x="291414" y="343453"/>
                  </a:lnTo>
                  <a:lnTo>
                    <a:pt x="343361" y="291465"/>
                  </a:lnTo>
                  <a:lnTo>
                    <a:pt x="371227" y="224170"/>
                  </a:lnTo>
                  <a:lnTo>
                    <a:pt x="374865" y="187452"/>
                  </a:lnTo>
                  <a:lnTo>
                    <a:pt x="371227" y="150733"/>
                  </a:lnTo>
                  <a:lnTo>
                    <a:pt x="343361" y="83438"/>
                  </a:lnTo>
                  <a:lnTo>
                    <a:pt x="291414" y="31503"/>
                  </a:lnTo>
                  <a:lnTo>
                    <a:pt x="224157" y="3643"/>
                  </a:lnTo>
                  <a:lnTo>
                    <a:pt x="18741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0" name="Google Shape;1150;p54"/>
            <p:cNvSpPr/>
            <p:nvPr/>
          </p:nvSpPr>
          <p:spPr>
            <a:xfrm>
              <a:off x="35" y="6095"/>
              <a:ext cx="344805" cy="688975"/>
            </a:xfrm>
            <a:custGeom>
              <a:rect b="b" l="l" r="r" t="t"/>
              <a:pathLst>
                <a:path extrusionOk="0" h="688975" w="344805">
                  <a:moveTo>
                    <a:pt x="344350" y="0"/>
                  </a:moveTo>
                  <a:lnTo>
                    <a:pt x="0" y="344424"/>
                  </a:lnTo>
                  <a:lnTo>
                    <a:pt x="344350" y="688848"/>
                  </a:lnTo>
                  <a:lnTo>
                    <a:pt x="3443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1" name="Google Shape;1151;p54"/>
          <p:cNvSpPr txBox="1"/>
          <p:nvPr>
            <p:ph type="title"/>
          </p:nvPr>
        </p:nvSpPr>
        <p:spPr>
          <a:xfrm>
            <a:off x="2630799" y="193050"/>
            <a:ext cx="50214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MODEL</a:t>
            </a:r>
            <a:r>
              <a:rPr lang="en-ID">
                <a:solidFill>
                  <a:srgbClr val="C5471C"/>
                </a:solidFill>
              </a:rPr>
              <a:t> </a:t>
            </a:r>
            <a:r>
              <a:rPr lang="en-ID"/>
              <a:t>EVALUATION</a:t>
            </a:r>
            <a:endParaRPr/>
          </a:p>
        </p:txBody>
      </p:sp>
      <p:graphicFrame>
        <p:nvGraphicFramePr>
          <p:cNvPr id="1152" name="Google Shape;1152;p54"/>
          <p:cNvGraphicFramePr/>
          <p:nvPr/>
        </p:nvGraphicFramePr>
        <p:xfrm>
          <a:off x="916368" y="1518549"/>
          <a:ext cx="3000000" cy="3000000"/>
        </p:xfrm>
        <a:graphic>
          <a:graphicData uri="http://schemas.openxmlformats.org/drawingml/2006/table">
            <a:tbl>
              <a:tblPr bandRow="1" firstRow="1">
                <a:noFill/>
                <a:tableStyleId>{B6357AAC-4A21-4782-90E3-62C3C7F1F521}</a:tableStyleId>
              </a:tblPr>
              <a:tblGrid>
                <a:gridCol w="1979925"/>
                <a:gridCol w="1041000"/>
                <a:gridCol w="1044200"/>
                <a:gridCol w="932875"/>
                <a:gridCol w="910475"/>
                <a:gridCol w="880300"/>
              </a:tblGrid>
              <a:tr h="445000">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Model</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16637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Recall</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154305"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ROC-AUC</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Accuracy</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Precision</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635"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F1 Score</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r>
              <a:tr h="445125">
                <a:tc>
                  <a:txBody>
                    <a:bodyPr/>
                    <a:lstStyle/>
                    <a:p>
                      <a:pPr indent="0" lvl="0" marL="0" marR="0" rtl="0" algn="ctr">
                        <a:lnSpc>
                          <a:spcPct val="100000"/>
                        </a:lnSpc>
                        <a:spcBef>
                          <a:spcPts val="0"/>
                        </a:spcBef>
                        <a:spcAft>
                          <a:spcPts val="0"/>
                        </a:spcAft>
                        <a:buNone/>
                      </a:pPr>
                      <a:r>
                        <a:rPr b="1" lang="en-ID" sz="1100" u="none" cap="none" strike="noStrike">
                          <a:solidFill>
                            <a:srgbClr val="354558"/>
                          </a:solidFill>
                          <a:latin typeface="Tahoma"/>
                          <a:ea typeface="Tahoma"/>
                          <a:cs typeface="Tahoma"/>
                          <a:sym typeface="Tahoma"/>
                        </a:rPr>
                        <a:t>Random Forest</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71450" marR="0" rtl="0" algn="ctr">
                        <a:lnSpc>
                          <a:spcPct val="100000"/>
                        </a:lnSpc>
                        <a:spcBef>
                          <a:spcPts val="0"/>
                        </a:spcBef>
                        <a:spcAft>
                          <a:spcPts val="0"/>
                        </a:spcAft>
                        <a:buNone/>
                      </a:pPr>
                      <a:r>
                        <a:rPr lang="en-ID" sz="1100">
                          <a:latin typeface="Tahoma"/>
                          <a:ea typeface="Tahoma"/>
                          <a:cs typeface="Tahoma"/>
                          <a:sym typeface="Tahoma"/>
                        </a:rPr>
                        <a:t>0.914</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47320" marR="0" rtl="0" algn="ctr">
                        <a:lnSpc>
                          <a:spcPct val="100000"/>
                        </a:lnSpc>
                        <a:spcBef>
                          <a:spcPts val="0"/>
                        </a:spcBef>
                        <a:spcAft>
                          <a:spcPts val="0"/>
                        </a:spcAft>
                        <a:buNone/>
                      </a:pPr>
                      <a:r>
                        <a:rPr lang="en-ID" sz="1100">
                          <a:latin typeface="Tahoma"/>
                          <a:ea typeface="Tahoma"/>
                          <a:cs typeface="Tahoma"/>
                          <a:sym typeface="Tahoma"/>
                        </a:rPr>
                        <a:t>0.93</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270" marR="0" rtl="0" algn="ctr">
                        <a:lnSpc>
                          <a:spcPct val="100000"/>
                        </a:lnSpc>
                        <a:spcBef>
                          <a:spcPts val="0"/>
                        </a:spcBef>
                        <a:spcAft>
                          <a:spcPts val="0"/>
                        </a:spcAft>
                        <a:buNone/>
                      </a:pPr>
                      <a:r>
                        <a:rPr lang="en-ID" sz="1100">
                          <a:latin typeface="Tahoma"/>
                          <a:ea typeface="Tahoma"/>
                          <a:cs typeface="Tahoma"/>
                          <a:sym typeface="Tahoma"/>
                        </a:rPr>
                        <a:t>0.88</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0" marR="0" rtl="0" algn="ctr">
                        <a:lnSpc>
                          <a:spcPct val="100000"/>
                        </a:lnSpc>
                        <a:spcBef>
                          <a:spcPts val="0"/>
                        </a:spcBef>
                        <a:spcAft>
                          <a:spcPts val="0"/>
                        </a:spcAft>
                        <a:buNone/>
                      </a:pPr>
                      <a:r>
                        <a:rPr lang="en-ID" sz="1100">
                          <a:latin typeface="Tahoma"/>
                          <a:ea typeface="Tahoma"/>
                          <a:cs typeface="Tahoma"/>
                          <a:sym typeface="Tahoma"/>
                        </a:rPr>
                        <a:t>0.51</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635" marR="0" rtl="0" algn="ctr">
                        <a:lnSpc>
                          <a:spcPct val="100000"/>
                        </a:lnSpc>
                        <a:spcBef>
                          <a:spcPts val="0"/>
                        </a:spcBef>
                        <a:spcAft>
                          <a:spcPts val="0"/>
                        </a:spcAft>
                        <a:buNone/>
                      </a:pPr>
                      <a:r>
                        <a:rPr lang="en-ID" sz="1100">
                          <a:latin typeface="Tahoma"/>
                          <a:ea typeface="Tahoma"/>
                          <a:cs typeface="Tahoma"/>
                          <a:sym typeface="Tahoma"/>
                        </a:rPr>
                        <a:t>0.62</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bl>
          </a:graphicData>
        </a:graphic>
      </p:graphicFrame>
      <p:sp>
        <p:nvSpPr>
          <p:cNvPr id="1153" name="Google Shape;1153;p54"/>
          <p:cNvSpPr txBox="1"/>
          <p:nvPr/>
        </p:nvSpPr>
        <p:spPr>
          <a:xfrm>
            <a:off x="926693" y="1167787"/>
            <a:ext cx="5550300" cy="300900"/>
          </a:xfrm>
          <a:prstGeom prst="rect">
            <a:avLst/>
          </a:prstGeom>
          <a:noFill/>
          <a:ln>
            <a:noFill/>
          </a:ln>
        </p:spPr>
        <p:txBody>
          <a:bodyPr anchorCtr="0" anchor="t" bIns="0" lIns="0" spcFirstLastPara="1" rIns="0" wrap="square" tIns="84450">
            <a:spAutoFit/>
          </a:bodyPr>
          <a:lstStyle/>
          <a:p>
            <a:pPr indent="0" lvl="0" marL="12700" marR="0" rtl="0" algn="l">
              <a:lnSpc>
                <a:spcPct val="100000"/>
              </a:lnSpc>
              <a:spcBef>
                <a:spcPts val="0"/>
              </a:spcBef>
              <a:spcAft>
                <a:spcPts val="0"/>
              </a:spcAft>
              <a:buNone/>
            </a:pPr>
            <a:r>
              <a:rPr b="1" lang="en-ID" sz="1400">
                <a:solidFill>
                  <a:srgbClr val="354558"/>
                </a:solidFill>
                <a:latin typeface="Arial"/>
                <a:ea typeface="Arial"/>
                <a:cs typeface="Arial"/>
                <a:sym typeface="Arial"/>
              </a:rPr>
              <a:t>Tanpa Hyperparameter Tuning</a:t>
            </a:r>
            <a:endParaRPr sz="1400">
              <a:solidFill>
                <a:schemeClr val="dk1"/>
              </a:solidFill>
              <a:latin typeface="Arial"/>
              <a:ea typeface="Arial"/>
              <a:cs typeface="Arial"/>
              <a:sym typeface="Arial"/>
            </a:endParaRPr>
          </a:p>
        </p:txBody>
      </p:sp>
      <p:sp>
        <p:nvSpPr>
          <p:cNvPr id="1154" name="Google Shape;1154;p54"/>
          <p:cNvSpPr txBox="1"/>
          <p:nvPr/>
        </p:nvSpPr>
        <p:spPr>
          <a:xfrm>
            <a:off x="904443" y="2626243"/>
            <a:ext cx="29055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rgbClr val="354558"/>
                </a:solidFill>
                <a:latin typeface="Arial"/>
                <a:ea typeface="Arial"/>
                <a:cs typeface="Arial"/>
                <a:sym typeface="Arial"/>
              </a:rPr>
              <a:t>Dengan Hyperparameter Tuning</a:t>
            </a:r>
            <a:endParaRPr sz="1400">
              <a:solidFill>
                <a:schemeClr val="dk1"/>
              </a:solidFill>
              <a:latin typeface="Arial"/>
              <a:ea typeface="Arial"/>
              <a:cs typeface="Arial"/>
              <a:sym typeface="Arial"/>
            </a:endParaRPr>
          </a:p>
        </p:txBody>
      </p:sp>
      <p:sp>
        <p:nvSpPr>
          <p:cNvPr id="1155" name="Google Shape;1155;p54"/>
          <p:cNvSpPr txBox="1"/>
          <p:nvPr/>
        </p:nvSpPr>
        <p:spPr>
          <a:xfrm>
            <a:off x="3060175" y="676600"/>
            <a:ext cx="2783400" cy="300900"/>
          </a:xfrm>
          <a:prstGeom prst="rect">
            <a:avLst/>
          </a:prstGeom>
          <a:noFill/>
          <a:ln>
            <a:noFill/>
          </a:ln>
        </p:spPr>
        <p:txBody>
          <a:bodyPr anchorCtr="0" anchor="t" bIns="0" lIns="0" spcFirstLastPara="1" rIns="0" wrap="square" tIns="84450">
            <a:spAutoFit/>
          </a:bodyPr>
          <a:lstStyle/>
          <a:p>
            <a:pPr indent="0" lvl="0" marL="12700" marR="0" rtl="0" algn="l">
              <a:lnSpc>
                <a:spcPct val="100000"/>
              </a:lnSpc>
              <a:spcBef>
                <a:spcPts val="0"/>
              </a:spcBef>
              <a:spcAft>
                <a:spcPts val="0"/>
              </a:spcAft>
              <a:buNone/>
            </a:pPr>
            <a:r>
              <a:rPr b="1" lang="en-ID">
                <a:solidFill>
                  <a:srgbClr val="354558"/>
                </a:solidFill>
              </a:rPr>
              <a:t>Hyperparameter Tuning Impact</a:t>
            </a:r>
            <a:endParaRPr sz="1400">
              <a:solidFill>
                <a:schemeClr val="dk1"/>
              </a:solidFill>
              <a:latin typeface="Arial"/>
              <a:ea typeface="Arial"/>
              <a:cs typeface="Arial"/>
              <a:sym typeface="Arial"/>
            </a:endParaRPr>
          </a:p>
        </p:txBody>
      </p:sp>
      <p:sp>
        <p:nvSpPr>
          <p:cNvPr id="1156" name="Google Shape;1156;p54"/>
          <p:cNvSpPr txBox="1"/>
          <p:nvPr/>
        </p:nvSpPr>
        <p:spPr>
          <a:xfrm>
            <a:off x="533275" y="4012125"/>
            <a:ext cx="7837200" cy="1013400"/>
          </a:xfrm>
          <a:prstGeom prst="rect">
            <a:avLst/>
          </a:prstGeom>
          <a:noFill/>
          <a:ln>
            <a:noFill/>
          </a:ln>
        </p:spPr>
        <p:txBody>
          <a:bodyPr anchorCtr="0" anchor="t" bIns="0" lIns="0" spcFirstLastPara="1" rIns="0" wrap="square" tIns="12700">
            <a:spAutoFit/>
          </a:bodyPr>
          <a:lstStyle/>
          <a:p>
            <a:pPr indent="-311150" lvl="0" marL="457200" marR="0" rtl="0" algn="l">
              <a:lnSpc>
                <a:spcPct val="100000"/>
              </a:lnSpc>
              <a:spcBef>
                <a:spcPts val="0"/>
              </a:spcBef>
              <a:spcAft>
                <a:spcPts val="0"/>
              </a:spcAft>
              <a:buClr>
                <a:srgbClr val="974806"/>
              </a:buClr>
              <a:buSzPts val="1300"/>
              <a:buChar char="●"/>
            </a:pPr>
            <a:r>
              <a:rPr b="1" lang="en-ID" sz="1300">
                <a:solidFill>
                  <a:srgbClr val="974806"/>
                </a:solidFill>
              </a:rPr>
              <a:t>Belum ada</a:t>
            </a:r>
            <a:r>
              <a:rPr b="1" lang="en-ID" sz="1300">
                <a:solidFill>
                  <a:srgbClr val="974806"/>
                </a:solidFill>
                <a:latin typeface="Arial"/>
                <a:ea typeface="Arial"/>
                <a:cs typeface="Arial"/>
                <a:sym typeface="Arial"/>
              </a:rPr>
              <a:t> peningkatan pada Recall setelah dilakukan hyperparameter tuning</a:t>
            </a:r>
            <a:r>
              <a:rPr b="1" lang="en-ID" sz="1300">
                <a:solidFill>
                  <a:srgbClr val="974806"/>
                </a:solidFill>
              </a:rPr>
              <a:t>, sehingga menggunakan default hyperparameter pun sebenarnya sudah mendapatkan hasil yang baik.</a:t>
            </a:r>
            <a:endParaRPr b="1" sz="1300">
              <a:solidFill>
                <a:srgbClr val="974806"/>
              </a:solidFill>
            </a:endParaRPr>
          </a:p>
          <a:p>
            <a:pPr indent="0" lvl="0" marL="457200" marR="0" rtl="0" algn="l">
              <a:lnSpc>
                <a:spcPct val="100000"/>
              </a:lnSpc>
              <a:spcBef>
                <a:spcPts val="0"/>
              </a:spcBef>
              <a:spcAft>
                <a:spcPts val="0"/>
              </a:spcAft>
              <a:buNone/>
            </a:pPr>
            <a:r>
              <a:t/>
            </a:r>
            <a:endParaRPr b="1" sz="1300">
              <a:solidFill>
                <a:srgbClr val="974806"/>
              </a:solidFill>
            </a:endParaRPr>
          </a:p>
          <a:p>
            <a:pPr indent="-311150" lvl="0" marL="457200" marR="0" rtl="0" algn="l">
              <a:lnSpc>
                <a:spcPct val="100000"/>
              </a:lnSpc>
              <a:spcBef>
                <a:spcPts val="0"/>
              </a:spcBef>
              <a:spcAft>
                <a:spcPts val="0"/>
              </a:spcAft>
              <a:buClr>
                <a:srgbClr val="974806"/>
              </a:buClr>
              <a:buSzPts val="1300"/>
              <a:buChar char="●"/>
            </a:pPr>
            <a:r>
              <a:rPr b="1" lang="en-ID" sz="1300">
                <a:solidFill>
                  <a:srgbClr val="974806"/>
                </a:solidFill>
                <a:latin typeface="Arial"/>
                <a:ea typeface="Arial"/>
                <a:cs typeface="Arial"/>
                <a:sym typeface="Arial"/>
              </a:rPr>
              <a:t>Selain itu, perlu diingat bahwa fa</a:t>
            </a:r>
            <a:r>
              <a:rPr b="1" lang="en-ID" sz="1300">
                <a:solidFill>
                  <a:srgbClr val="974806"/>
                </a:solidFill>
              </a:rPr>
              <a:t>k</a:t>
            </a:r>
            <a:r>
              <a:rPr b="1" lang="en-ID" sz="1300">
                <a:solidFill>
                  <a:srgbClr val="974806"/>
                </a:solidFill>
                <a:latin typeface="Arial"/>
                <a:ea typeface="Arial"/>
                <a:cs typeface="Arial"/>
                <a:sym typeface="Arial"/>
              </a:rPr>
              <a:t>tor kondisi aktual (data test) yang imbalanced juga perlu diperhitungkan, sehingga melihat performa ROC-AUC mungkin dapat menjadi hal penting.</a:t>
            </a:r>
            <a:endParaRPr sz="1300">
              <a:solidFill>
                <a:srgbClr val="974806"/>
              </a:solidFill>
              <a:latin typeface="Arial"/>
              <a:ea typeface="Arial"/>
              <a:cs typeface="Arial"/>
              <a:sym typeface="Arial"/>
            </a:endParaRPr>
          </a:p>
        </p:txBody>
      </p:sp>
      <p:graphicFrame>
        <p:nvGraphicFramePr>
          <p:cNvPr id="1157" name="Google Shape;1157;p54"/>
          <p:cNvGraphicFramePr/>
          <p:nvPr/>
        </p:nvGraphicFramePr>
        <p:xfrm>
          <a:off x="916368" y="2952899"/>
          <a:ext cx="3000000" cy="3000000"/>
        </p:xfrm>
        <a:graphic>
          <a:graphicData uri="http://schemas.openxmlformats.org/drawingml/2006/table">
            <a:tbl>
              <a:tblPr bandRow="1" firstRow="1">
                <a:noFill/>
                <a:tableStyleId>{B6357AAC-4A21-4782-90E3-62C3C7F1F521}</a:tableStyleId>
              </a:tblPr>
              <a:tblGrid>
                <a:gridCol w="1979925"/>
                <a:gridCol w="1041000"/>
                <a:gridCol w="1044200"/>
                <a:gridCol w="932875"/>
                <a:gridCol w="910475"/>
                <a:gridCol w="880300"/>
              </a:tblGrid>
              <a:tr h="445000">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Model</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C5471C"/>
                    </a:solidFill>
                  </a:tcPr>
                </a:tc>
                <a:tc>
                  <a:txBody>
                    <a:bodyPr/>
                    <a:lstStyle/>
                    <a:p>
                      <a:pPr indent="0" lvl="0" marL="16637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Recall</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D57D30"/>
                    </a:solidFill>
                  </a:tcPr>
                </a:tc>
                <a:tc>
                  <a:txBody>
                    <a:bodyPr/>
                    <a:lstStyle/>
                    <a:p>
                      <a:pPr indent="0" lvl="0" marL="154305"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ROC-AUC</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Accuracy</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0"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Precision</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c>
                  <a:txBody>
                    <a:bodyPr/>
                    <a:lstStyle/>
                    <a:p>
                      <a:pPr indent="0" lvl="0" marL="635" marR="0" rtl="0" algn="ctr">
                        <a:lnSpc>
                          <a:spcPct val="100000"/>
                        </a:lnSpc>
                        <a:spcBef>
                          <a:spcPts val="0"/>
                        </a:spcBef>
                        <a:spcAft>
                          <a:spcPts val="0"/>
                        </a:spcAft>
                        <a:buNone/>
                      </a:pPr>
                      <a:r>
                        <a:rPr b="1" lang="en-ID" sz="1100" u="none" cap="none" strike="noStrike">
                          <a:solidFill>
                            <a:srgbClr val="F4EBDF"/>
                          </a:solidFill>
                          <a:latin typeface="Arial"/>
                          <a:ea typeface="Arial"/>
                          <a:cs typeface="Arial"/>
                          <a:sym typeface="Arial"/>
                        </a:rPr>
                        <a:t>F1 Score</a:t>
                      </a:r>
                      <a:endParaRPr sz="1100" u="none" cap="none" strike="noStrike">
                        <a:latin typeface="Arial"/>
                        <a:ea typeface="Arial"/>
                        <a:cs typeface="Arial"/>
                        <a:sym typeface="Arial"/>
                      </a:endParaRPr>
                    </a:p>
                  </a:txBody>
                  <a:tcPr marT="12255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E8B02D"/>
                    </a:solidFill>
                  </a:tcPr>
                </a:tc>
              </a:tr>
              <a:tr h="445125">
                <a:tc>
                  <a:txBody>
                    <a:bodyPr/>
                    <a:lstStyle/>
                    <a:p>
                      <a:pPr indent="0" lvl="0" marL="0" marR="0" rtl="0" algn="ctr">
                        <a:lnSpc>
                          <a:spcPct val="100000"/>
                        </a:lnSpc>
                        <a:spcBef>
                          <a:spcPts val="0"/>
                        </a:spcBef>
                        <a:spcAft>
                          <a:spcPts val="0"/>
                        </a:spcAft>
                        <a:buNone/>
                      </a:pPr>
                      <a:r>
                        <a:rPr b="1" lang="en-ID" sz="1100" u="none" cap="none" strike="noStrike">
                          <a:solidFill>
                            <a:srgbClr val="354558"/>
                          </a:solidFill>
                          <a:latin typeface="Tahoma"/>
                          <a:ea typeface="Tahoma"/>
                          <a:cs typeface="Tahoma"/>
                          <a:sym typeface="Tahoma"/>
                        </a:rPr>
                        <a:t>Random Forest</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71450" marR="0" rtl="0" algn="ctr">
                        <a:lnSpc>
                          <a:spcPct val="100000"/>
                        </a:lnSpc>
                        <a:spcBef>
                          <a:spcPts val="0"/>
                        </a:spcBef>
                        <a:spcAft>
                          <a:spcPts val="0"/>
                        </a:spcAft>
                        <a:buNone/>
                      </a:pPr>
                      <a:r>
                        <a:rPr lang="en-ID" sz="1100">
                          <a:latin typeface="Tahoma"/>
                          <a:ea typeface="Tahoma"/>
                          <a:cs typeface="Tahoma"/>
                          <a:sym typeface="Tahoma"/>
                        </a:rPr>
                        <a:t>0.914</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47320" marR="0" rtl="0" algn="ctr">
                        <a:lnSpc>
                          <a:spcPct val="100000"/>
                        </a:lnSpc>
                        <a:spcBef>
                          <a:spcPts val="0"/>
                        </a:spcBef>
                        <a:spcAft>
                          <a:spcPts val="0"/>
                        </a:spcAft>
                        <a:buNone/>
                      </a:pPr>
                      <a:r>
                        <a:rPr lang="en-ID" sz="1100">
                          <a:latin typeface="Tahoma"/>
                          <a:ea typeface="Tahoma"/>
                          <a:cs typeface="Tahoma"/>
                          <a:sym typeface="Tahoma"/>
                        </a:rPr>
                        <a:t>0.93</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1270" marR="0" rtl="0" algn="ctr">
                        <a:lnSpc>
                          <a:spcPct val="100000"/>
                        </a:lnSpc>
                        <a:spcBef>
                          <a:spcPts val="0"/>
                        </a:spcBef>
                        <a:spcAft>
                          <a:spcPts val="0"/>
                        </a:spcAft>
                        <a:buNone/>
                      </a:pPr>
                      <a:r>
                        <a:rPr lang="en-ID" sz="1100">
                          <a:latin typeface="Tahoma"/>
                          <a:ea typeface="Tahoma"/>
                          <a:cs typeface="Tahoma"/>
                          <a:sym typeface="Tahoma"/>
                        </a:rPr>
                        <a:t>0.88</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0" marR="0" rtl="0" algn="ctr">
                        <a:lnSpc>
                          <a:spcPct val="100000"/>
                        </a:lnSpc>
                        <a:spcBef>
                          <a:spcPts val="0"/>
                        </a:spcBef>
                        <a:spcAft>
                          <a:spcPts val="0"/>
                        </a:spcAft>
                        <a:buNone/>
                      </a:pPr>
                      <a:r>
                        <a:rPr lang="en-ID" sz="1100">
                          <a:latin typeface="Tahoma"/>
                          <a:ea typeface="Tahoma"/>
                          <a:cs typeface="Tahoma"/>
                          <a:sym typeface="Tahoma"/>
                        </a:rPr>
                        <a:t>0.52</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c>
                  <a:txBody>
                    <a:bodyPr/>
                    <a:lstStyle/>
                    <a:p>
                      <a:pPr indent="0" lvl="0" marL="635" marR="0" rtl="0" algn="ctr">
                        <a:lnSpc>
                          <a:spcPct val="100000"/>
                        </a:lnSpc>
                        <a:spcBef>
                          <a:spcPts val="0"/>
                        </a:spcBef>
                        <a:spcAft>
                          <a:spcPts val="0"/>
                        </a:spcAft>
                        <a:buNone/>
                      </a:pPr>
                      <a:r>
                        <a:rPr lang="en-ID" sz="1100">
                          <a:latin typeface="Tahoma"/>
                          <a:ea typeface="Tahoma"/>
                          <a:cs typeface="Tahoma"/>
                          <a:sym typeface="Tahoma"/>
                        </a:rPr>
                        <a:t>0.62</a:t>
                      </a:r>
                      <a:endParaRPr sz="1100" u="none" cap="none" strike="noStrike">
                        <a:latin typeface="Tahoma"/>
                        <a:ea typeface="Tahoma"/>
                        <a:cs typeface="Tahoma"/>
                        <a:sym typeface="Tahoma"/>
                      </a:endParaRPr>
                    </a:p>
                  </a:txBody>
                  <a:tcPr marT="123200" marB="0" marR="0" marL="0">
                    <a:lnL cap="flat" cmpd="sng" w="19050">
                      <a:solidFill>
                        <a:srgbClr val="DFC9AE"/>
                      </a:solidFill>
                      <a:prstDash val="solid"/>
                      <a:round/>
                      <a:headEnd len="sm" w="sm" type="none"/>
                      <a:tailEnd len="sm" w="sm" type="none"/>
                    </a:lnL>
                    <a:lnR cap="flat" cmpd="sng" w="19050">
                      <a:solidFill>
                        <a:srgbClr val="DFC9AE"/>
                      </a:solidFill>
                      <a:prstDash val="solid"/>
                      <a:round/>
                      <a:headEnd len="sm" w="sm" type="none"/>
                      <a:tailEnd len="sm" w="sm" type="none"/>
                    </a:lnR>
                    <a:lnT cap="flat" cmpd="sng" w="19050">
                      <a:solidFill>
                        <a:srgbClr val="DFC9AE"/>
                      </a:solidFill>
                      <a:prstDash val="solid"/>
                      <a:round/>
                      <a:headEnd len="sm" w="sm" type="none"/>
                      <a:tailEnd len="sm" w="sm" type="none"/>
                    </a:lnT>
                    <a:lnB cap="flat" cmpd="sng" w="19050">
                      <a:solidFill>
                        <a:srgbClr val="DFC9AE"/>
                      </a:solidFill>
                      <a:prstDash val="solid"/>
                      <a:round/>
                      <a:headEnd len="sm" w="sm" type="none"/>
                      <a:tailEnd len="sm" w="sm" type="none"/>
                    </a:lnB>
                    <a:solidFill>
                      <a:srgbClr val="F4EBDF"/>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grpSp>
        <p:nvGrpSpPr>
          <p:cNvPr id="1162" name="Google Shape;1162;p55"/>
          <p:cNvGrpSpPr/>
          <p:nvPr/>
        </p:nvGrpSpPr>
        <p:grpSpPr>
          <a:xfrm>
            <a:off x="25" y="0"/>
            <a:ext cx="723900" cy="2705100"/>
            <a:chOff x="25" y="0"/>
            <a:chExt cx="723900" cy="2705100"/>
          </a:xfrm>
        </p:grpSpPr>
        <p:sp>
          <p:nvSpPr>
            <p:cNvPr id="1163" name="Google Shape;1163;p55"/>
            <p:cNvSpPr/>
            <p:nvPr/>
          </p:nvSpPr>
          <p:spPr>
            <a:xfrm>
              <a:off x="25" y="1599"/>
              <a:ext cx="719455" cy="2364105"/>
            </a:xfrm>
            <a:custGeom>
              <a:rect b="b" l="l" r="r" t="t"/>
              <a:pathLst>
                <a:path extrusionOk="0" h="2364105" w="719455">
                  <a:moveTo>
                    <a:pt x="719264" y="787831"/>
                  </a:moveTo>
                  <a:lnTo>
                    <a:pt x="719251" y="0"/>
                  </a:lnTo>
                  <a:lnTo>
                    <a:pt x="0" y="0"/>
                  </a:lnTo>
                  <a:lnTo>
                    <a:pt x="0" y="787831"/>
                  </a:lnTo>
                  <a:lnTo>
                    <a:pt x="0" y="828979"/>
                  </a:lnTo>
                  <a:lnTo>
                    <a:pt x="0" y="2363647"/>
                  </a:lnTo>
                  <a:lnTo>
                    <a:pt x="719264" y="2363647"/>
                  </a:lnTo>
                  <a:lnTo>
                    <a:pt x="719264" y="787831"/>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55"/>
            <p:cNvSpPr/>
            <p:nvPr/>
          </p:nvSpPr>
          <p:spPr>
            <a:xfrm>
              <a:off x="37" y="1382267"/>
              <a:ext cx="719455" cy="692150"/>
            </a:xfrm>
            <a:custGeom>
              <a:rect b="b" l="l" r="r" t="t"/>
              <a:pathLst>
                <a:path extrusionOk="0" h="692150" w="719455">
                  <a:moveTo>
                    <a:pt x="359639" y="0"/>
                  </a:moveTo>
                  <a:lnTo>
                    <a:pt x="0" y="345948"/>
                  </a:lnTo>
                  <a:lnTo>
                    <a:pt x="359639" y="691896"/>
                  </a:lnTo>
                  <a:lnTo>
                    <a:pt x="719252" y="345948"/>
                  </a:lnTo>
                  <a:lnTo>
                    <a:pt x="359639" y="0"/>
                  </a:lnTo>
                  <a:close/>
                </a:path>
              </a:pathLst>
            </a:custGeom>
            <a:solidFill>
              <a:srgbClr val="EE79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55"/>
            <p:cNvSpPr/>
            <p:nvPr/>
          </p:nvSpPr>
          <p:spPr>
            <a:xfrm>
              <a:off x="25" y="0"/>
              <a:ext cx="723900" cy="1384300"/>
            </a:xfrm>
            <a:custGeom>
              <a:rect b="b" l="l" r="r" t="t"/>
              <a:pathLst>
                <a:path extrusionOk="0" h="1384300" w="723900">
                  <a:moveTo>
                    <a:pt x="719264" y="345948"/>
                  </a:moveTo>
                  <a:lnTo>
                    <a:pt x="359651" y="0"/>
                  </a:lnTo>
                  <a:lnTo>
                    <a:pt x="0" y="345948"/>
                  </a:lnTo>
                  <a:lnTo>
                    <a:pt x="359651" y="691896"/>
                  </a:lnTo>
                  <a:lnTo>
                    <a:pt x="719264" y="345948"/>
                  </a:lnTo>
                  <a:close/>
                </a:path>
                <a:path extrusionOk="0" h="1384300" w="723900">
                  <a:moveTo>
                    <a:pt x="723836" y="1037844"/>
                  </a:moveTo>
                  <a:lnTo>
                    <a:pt x="364985" y="691896"/>
                  </a:lnTo>
                  <a:lnTo>
                    <a:pt x="6070" y="1037844"/>
                  </a:lnTo>
                  <a:lnTo>
                    <a:pt x="364985" y="1383792"/>
                  </a:lnTo>
                  <a:lnTo>
                    <a:pt x="723836" y="1037844"/>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55"/>
            <p:cNvSpPr/>
            <p:nvPr/>
          </p:nvSpPr>
          <p:spPr>
            <a:xfrm>
              <a:off x="37" y="914400"/>
              <a:ext cx="719455" cy="1790700"/>
            </a:xfrm>
            <a:custGeom>
              <a:rect b="b" l="l" r="r" t="t"/>
              <a:pathLst>
                <a:path extrusionOk="0" h="1790700" w="719455">
                  <a:moveTo>
                    <a:pt x="0" y="0"/>
                  </a:moveTo>
                  <a:lnTo>
                    <a:pt x="0" y="1431036"/>
                  </a:lnTo>
                  <a:lnTo>
                    <a:pt x="3282" y="1479838"/>
                  </a:lnTo>
                  <a:lnTo>
                    <a:pt x="12846" y="1526645"/>
                  </a:lnTo>
                  <a:lnTo>
                    <a:pt x="28261" y="1571029"/>
                  </a:lnTo>
                  <a:lnTo>
                    <a:pt x="49100" y="1612561"/>
                  </a:lnTo>
                  <a:lnTo>
                    <a:pt x="74933" y="1650812"/>
                  </a:lnTo>
                  <a:lnTo>
                    <a:pt x="105334" y="1685353"/>
                  </a:lnTo>
                  <a:lnTo>
                    <a:pt x="139872" y="1715756"/>
                  </a:lnTo>
                  <a:lnTo>
                    <a:pt x="178120" y="1741593"/>
                  </a:lnTo>
                  <a:lnTo>
                    <a:pt x="219649" y="1762434"/>
                  </a:lnTo>
                  <a:lnTo>
                    <a:pt x="264031" y="1777851"/>
                  </a:lnTo>
                  <a:lnTo>
                    <a:pt x="310837" y="1787416"/>
                  </a:lnTo>
                  <a:lnTo>
                    <a:pt x="359639" y="1790700"/>
                  </a:lnTo>
                  <a:lnTo>
                    <a:pt x="408435" y="1787416"/>
                  </a:lnTo>
                  <a:lnTo>
                    <a:pt x="455236" y="1777851"/>
                  </a:lnTo>
                  <a:lnTo>
                    <a:pt x="499614" y="1762434"/>
                  </a:lnTo>
                  <a:lnTo>
                    <a:pt x="541140" y="1741593"/>
                  </a:lnTo>
                  <a:lnTo>
                    <a:pt x="579385" y="1715756"/>
                  </a:lnTo>
                  <a:lnTo>
                    <a:pt x="613922" y="1685353"/>
                  </a:lnTo>
                  <a:lnTo>
                    <a:pt x="644320" y="1650812"/>
                  </a:lnTo>
                  <a:lnTo>
                    <a:pt x="670153" y="1612561"/>
                  </a:lnTo>
                  <a:lnTo>
                    <a:pt x="690991" y="1571029"/>
                  </a:lnTo>
                  <a:lnTo>
                    <a:pt x="706406" y="1526645"/>
                  </a:lnTo>
                  <a:lnTo>
                    <a:pt x="715969" y="1479838"/>
                  </a:lnTo>
                  <a:lnTo>
                    <a:pt x="719252" y="1431036"/>
                  </a:lnTo>
                  <a:lnTo>
                    <a:pt x="719252" y="703834"/>
                  </a:lnTo>
                  <a:lnTo>
                    <a:pt x="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55"/>
            <p:cNvSpPr/>
            <p:nvPr/>
          </p:nvSpPr>
          <p:spPr>
            <a:xfrm>
              <a:off x="37" y="909827"/>
              <a:ext cx="719455" cy="1443355"/>
            </a:xfrm>
            <a:custGeom>
              <a:rect b="b" l="l" r="r" t="t"/>
              <a:pathLst>
                <a:path extrusionOk="0" h="1443355" w="719455">
                  <a:moveTo>
                    <a:pt x="0" y="0"/>
                  </a:moveTo>
                  <a:lnTo>
                    <a:pt x="0" y="1443228"/>
                  </a:lnTo>
                  <a:lnTo>
                    <a:pt x="249124" y="1443228"/>
                  </a:lnTo>
                  <a:lnTo>
                    <a:pt x="249124" y="1194181"/>
                  </a:lnTo>
                  <a:lnTo>
                    <a:pt x="470358" y="1194181"/>
                  </a:lnTo>
                  <a:lnTo>
                    <a:pt x="470358" y="945007"/>
                  </a:lnTo>
                  <a:lnTo>
                    <a:pt x="719252" y="945007"/>
                  </a:lnTo>
                  <a:lnTo>
                    <a:pt x="719252" y="695960"/>
                  </a:lnTo>
                  <a:lnTo>
                    <a:pt x="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68" name="Google Shape;1168;p55"/>
          <p:cNvGrpSpPr/>
          <p:nvPr/>
        </p:nvGrpSpPr>
        <p:grpSpPr>
          <a:xfrm>
            <a:off x="8427719" y="2438400"/>
            <a:ext cx="716281" cy="2705607"/>
            <a:chOff x="8427719" y="2438400"/>
            <a:chExt cx="716281" cy="2705607"/>
          </a:xfrm>
        </p:grpSpPr>
        <p:sp>
          <p:nvSpPr>
            <p:cNvPr id="1169" name="Google Shape;1169;p55"/>
            <p:cNvSpPr/>
            <p:nvPr/>
          </p:nvSpPr>
          <p:spPr>
            <a:xfrm>
              <a:off x="8427720" y="2778251"/>
              <a:ext cx="716280" cy="2364105"/>
            </a:xfrm>
            <a:custGeom>
              <a:rect b="b" l="l" r="r" t="t"/>
              <a:pathLst>
                <a:path extrusionOk="0" h="2364104" w="716279">
                  <a:moveTo>
                    <a:pt x="716280" y="0"/>
                  </a:moveTo>
                  <a:lnTo>
                    <a:pt x="0" y="0"/>
                  </a:lnTo>
                  <a:lnTo>
                    <a:pt x="0" y="1554518"/>
                  </a:lnTo>
                  <a:lnTo>
                    <a:pt x="0" y="1575816"/>
                  </a:lnTo>
                  <a:lnTo>
                    <a:pt x="0" y="2363686"/>
                  </a:lnTo>
                  <a:lnTo>
                    <a:pt x="716280" y="2363686"/>
                  </a:lnTo>
                  <a:lnTo>
                    <a:pt x="716280" y="1575816"/>
                  </a:lnTo>
                  <a:lnTo>
                    <a:pt x="716280" y="1554518"/>
                  </a:lnTo>
                  <a:lnTo>
                    <a:pt x="71628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55"/>
            <p:cNvSpPr/>
            <p:nvPr/>
          </p:nvSpPr>
          <p:spPr>
            <a:xfrm>
              <a:off x="8427719" y="3069336"/>
              <a:ext cx="716280" cy="692150"/>
            </a:xfrm>
            <a:custGeom>
              <a:rect b="b" l="l" r="r" t="t"/>
              <a:pathLst>
                <a:path extrusionOk="0" h="692150" w="716279">
                  <a:moveTo>
                    <a:pt x="359663" y="0"/>
                  </a:moveTo>
                  <a:lnTo>
                    <a:pt x="0" y="345947"/>
                  </a:lnTo>
                  <a:lnTo>
                    <a:pt x="359663" y="691895"/>
                  </a:lnTo>
                  <a:lnTo>
                    <a:pt x="716279" y="348879"/>
                  </a:lnTo>
                  <a:lnTo>
                    <a:pt x="716279" y="343016"/>
                  </a:lnTo>
                  <a:lnTo>
                    <a:pt x="359663" y="0"/>
                  </a:lnTo>
                  <a:close/>
                </a:path>
              </a:pathLst>
            </a:custGeom>
            <a:solidFill>
              <a:srgbClr val="EE79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55"/>
            <p:cNvSpPr/>
            <p:nvPr/>
          </p:nvSpPr>
          <p:spPr>
            <a:xfrm>
              <a:off x="8427720" y="3759707"/>
              <a:ext cx="716280" cy="1384300"/>
            </a:xfrm>
            <a:custGeom>
              <a:rect b="b" l="l" r="r" t="t"/>
              <a:pathLst>
                <a:path extrusionOk="0" h="1384300" w="716279">
                  <a:moveTo>
                    <a:pt x="716280" y="1034923"/>
                  </a:moveTo>
                  <a:lnTo>
                    <a:pt x="359664" y="691896"/>
                  </a:lnTo>
                  <a:lnTo>
                    <a:pt x="0" y="1037844"/>
                  </a:lnTo>
                  <a:lnTo>
                    <a:pt x="359664" y="1383766"/>
                  </a:lnTo>
                  <a:lnTo>
                    <a:pt x="716280" y="1040777"/>
                  </a:lnTo>
                  <a:lnTo>
                    <a:pt x="716280" y="1034923"/>
                  </a:lnTo>
                  <a:close/>
                </a:path>
                <a:path extrusionOk="0" h="1384300" w="716279">
                  <a:moveTo>
                    <a:pt x="716280" y="337159"/>
                  </a:moveTo>
                  <a:lnTo>
                    <a:pt x="365760" y="0"/>
                  </a:lnTo>
                  <a:lnTo>
                    <a:pt x="6096" y="345948"/>
                  </a:lnTo>
                  <a:lnTo>
                    <a:pt x="365760" y="691896"/>
                  </a:lnTo>
                  <a:lnTo>
                    <a:pt x="716280" y="354749"/>
                  </a:lnTo>
                  <a:lnTo>
                    <a:pt x="716280" y="337159"/>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55"/>
            <p:cNvSpPr/>
            <p:nvPr/>
          </p:nvSpPr>
          <p:spPr>
            <a:xfrm>
              <a:off x="8427719" y="2438400"/>
              <a:ext cx="716280" cy="1790700"/>
            </a:xfrm>
            <a:custGeom>
              <a:rect b="b" l="l" r="r" t="t"/>
              <a:pathLst>
                <a:path extrusionOk="0" h="1790700" w="716279">
                  <a:moveTo>
                    <a:pt x="359663" y="0"/>
                  </a:moveTo>
                  <a:lnTo>
                    <a:pt x="310861" y="3283"/>
                  </a:lnTo>
                  <a:lnTo>
                    <a:pt x="264054" y="12848"/>
                  </a:lnTo>
                  <a:lnTo>
                    <a:pt x="219670" y="28265"/>
                  </a:lnTo>
                  <a:lnTo>
                    <a:pt x="178138" y="49106"/>
                  </a:lnTo>
                  <a:lnTo>
                    <a:pt x="139887" y="74943"/>
                  </a:lnTo>
                  <a:lnTo>
                    <a:pt x="105346" y="105346"/>
                  </a:lnTo>
                  <a:lnTo>
                    <a:pt x="74943" y="139887"/>
                  </a:lnTo>
                  <a:lnTo>
                    <a:pt x="49106" y="178138"/>
                  </a:lnTo>
                  <a:lnTo>
                    <a:pt x="28265" y="219670"/>
                  </a:lnTo>
                  <a:lnTo>
                    <a:pt x="12848" y="264054"/>
                  </a:lnTo>
                  <a:lnTo>
                    <a:pt x="3283" y="310861"/>
                  </a:lnTo>
                  <a:lnTo>
                    <a:pt x="0" y="359663"/>
                  </a:lnTo>
                  <a:lnTo>
                    <a:pt x="0" y="1790700"/>
                  </a:lnTo>
                  <a:lnTo>
                    <a:pt x="716279" y="1089848"/>
                  </a:lnTo>
                  <a:lnTo>
                    <a:pt x="716279" y="314361"/>
                  </a:lnTo>
                  <a:lnTo>
                    <a:pt x="706479" y="264054"/>
                  </a:lnTo>
                  <a:lnTo>
                    <a:pt x="691062" y="219670"/>
                  </a:lnTo>
                  <a:lnTo>
                    <a:pt x="670221" y="178138"/>
                  </a:lnTo>
                  <a:lnTo>
                    <a:pt x="644384" y="139887"/>
                  </a:lnTo>
                  <a:lnTo>
                    <a:pt x="613981" y="105346"/>
                  </a:lnTo>
                  <a:lnTo>
                    <a:pt x="579440" y="74943"/>
                  </a:lnTo>
                  <a:lnTo>
                    <a:pt x="541189" y="49106"/>
                  </a:lnTo>
                  <a:lnTo>
                    <a:pt x="499657" y="28265"/>
                  </a:lnTo>
                  <a:lnTo>
                    <a:pt x="455273" y="12848"/>
                  </a:lnTo>
                  <a:lnTo>
                    <a:pt x="408466" y="3283"/>
                  </a:lnTo>
                  <a:lnTo>
                    <a:pt x="35966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55"/>
            <p:cNvSpPr/>
            <p:nvPr/>
          </p:nvSpPr>
          <p:spPr>
            <a:xfrm>
              <a:off x="8427719" y="2790443"/>
              <a:ext cx="716280" cy="1443355"/>
            </a:xfrm>
            <a:custGeom>
              <a:rect b="b" l="l" r="r" t="t"/>
              <a:pathLst>
                <a:path extrusionOk="0" h="1443354" w="716279">
                  <a:moveTo>
                    <a:pt x="249174" y="0"/>
                  </a:moveTo>
                  <a:lnTo>
                    <a:pt x="0" y="0"/>
                  </a:lnTo>
                  <a:lnTo>
                    <a:pt x="0" y="1443228"/>
                  </a:lnTo>
                  <a:lnTo>
                    <a:pt x="716279" y="750216"/>
                  </a:lnTo>
                  <a:lnTo>
                    <a:pt x="716279" y="498220"/>
                  </a:lnTo>
                  <a:lnTo>
                    <a:pt x="470407" y="498220"/>
                  </a:lnTo>
                  <a:lnTo>
                    <a:pt x="470407" y="249047"/>
                  </a:lnTo>
                  <a:lnTo>
                    <a:pt x="249174" y="249047"/>
                  </a:lnTo>
                  <a:lnTo>
                    <a:pt x="249174"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74" name="Google Shape;1174;p55"/>
          <p:cNvSpPr txBox="1"/>
          <p:nvPr>
            <p:ph type="title"/>
          </p:nvPr>
        </p:nvSpPr>
        <p:spPr>
          <a:xfrm>
            <a:off x="2237612" y="243059"/>
            <a:ext cx="55347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FEATURES</a:t>
            </a:r>
            <a:r>
              <a:rPr lang="en-ID">
                <a:solidFill>
                  <a:srgbClr val="C5471C"/>
                </a:solidFill>
              </a:rPr>
              <a:t> </a:t>
            </a:r>
            <a:r>
              <a:rPr lang="en-ID"/>
              <a:t>IMPORTANCE</a:t>
            </a:r>
            <a:endParaRPr/>
          </a:p>
        </p:txBody>
      </p:sp>
      <p:sp>
        <p:nvSpPr>
          <p:cNvPr id="1175" name="Google Shape;1175;p55"/>
          <p:cNvSpPr txBox="1"/>
          <p:nvPr/>
        </p:nvSpPr>
        <p:spPr>
          <a:xfrm>
            <a:off x="609600" y="4324350"/>
            <a:ext cx="75057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D" sz="1400">
                <a:solidFill>
                  <a:srgbClr val="244061"/>
                </a:solidFill>
                <a:latin typeface="Tahoma"/>
                <a:ea typeface="Tahoma"/>
                <a:cs typeface="Tahoma"/>
                <a:sym typeface="Tahoma"/>
              </a:rPr>
              <a:t>Pada model yang dihasilkan menggunakan algoritma random forest, </a:t>
            </a:r>
            <a:r>
              <a:rPr lang="en-ID" sz="1400">
                <a:solidFill>
                  <a:srgbClr val="244061"/>
                </a:solidFill>
                <a:latin typeface="Tahoma"/>
                <a:ea typeface="Tahoma"/>
                <a:cs typeface="Tahoma"/>
                <a:sym typeface="Tahoma"/>
              </a:rPr>
              <a:t>3</a:t>
            </a:r>
            <a:r>
              <a:rPr b="0" lang="en-ID" sz="1400">
                <a:solidFill>
                  <a:srgbClr val="244061"/>
                </a:solidFill>
                <a:latin typeface="Tahoma"/>
                <a:ea typeface="Tahoma"/>
                <a:cs typeface="Tahoma"/>
                <a:sym typeface="Tahoma"/>
              </a:rPr>
              <a:t> feature yang berkontribusi paling banyak terhadap hasil prediksi adalah </a:t>
            </a:r>
            <a:r>
              <a:rPr b="0" lang="en-ID" sz="1400">
                <a:solidFill>
                  <a:srgbClr val="974806"/>
                </a:solidFill>
                <a:latin typeface="Tahoma"/>
                <a:ea typeface="Tahoma"/>
                <a:cs typeface="Tahoma"/>
                <a:sym typeface="Tahoma"/>
              </a:rPr>
              <a:t>Income, Experience_Age_Ratio, dan Current_House_Years.</a:t>
            </a:r>
            <a:endParaRPr b="0" sz="1400">
              <a:solidFill>
                <a:srgbClr val="974806"/>
              </a:solidFill>
              <a:latin typeface="Tahoma"/>
              <a:ea typeface="Tahoma"/>
              <a:cs typeface="Tahoma"/>
              <a:sym typeface="Tahoma"/>
            </a:endParaRPr>
          </a:p>
        </p:txBody>
      </p:sp>
      <p:pic>
        <p:nvPicPr>
          <p:cNvPr id="1176" name="Google Shape;1176;p55"/>
          <p:cNvPicPr preferRelativeResize="0"/>
          <p:nvPr/>
        </p:nvPicPr>
        <p:blipFill>
          <a:blip r:embed="rId3">
            <a:alphaModFix/>
          </a:blip>
          <a:stretch>
            <a:fillRect/>
          </a:stretch>
        </p:blipFill>
        <p:spPr>
          <a:xfrm>
            <a:off x="1889259" y="926562"/>
            <a:ext cx="4946400" cy="32903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grpSp>
        <p:nvGrpSpPr>
          <p:cNvPr id="1181" name="Google Shape;1181;g26ae90d88e4_0_126"/>
          <p:cNvGrpSpPr/>
          <p:nvPr/>
        </p:nvGrpSpPr>
        <p:grpSpPr>
          <a:xfrm>
            <a:off x="35" y="0"/>
            <a:ext cx="1927990" cy="1576069"/>
            <a:chOff x="35" y="0"/>
            <a:chExt cx="1927990" cy="1576069"/>
          </a:xfrm>
        </p:grpSpPr>
        <p:sp>
          <p:nvSpPr>
            <p:cNvPr id="1182" name="Google Shape;1182;g26ae90d88e4_0_126"/>
            <p:cNvSpPr/>
            <p:nvPr/>
          </p:nvSpPr>
          <p:spPr>
            <a:xfrm>
              <a:off x="141770" y="0"/>
              <a:ext cx="1786255" cy="718185"/>
            </a:xfrm>
            <a:custGeom>
              <a:rect b="b" l="l" r="r" t="t"/>
              <a:pathLst>
                <a:path extrusionOk="0" h="718185" w="1786255">
                  <a:moveTo>
                    <a:pt x="1427314" y="0"/>
                  </a:moveTo>
                  <a:lnTo>
                    <a:pt x="702043" y="0"/>
                  </a:lnTo>
                  <a:lnTo>
                    <a:pt x="0" y="717803"/>
                  </a:lnTo>
                  <a:lnTo>
                    <a:pt x="1427314" y="717803"/>
                  </a:lnTo>
                  <a:lnTo>
                    <a:pt x="1475993" y="714528"/>
                  </a:lnTo>
                  <a:lnTo>
                    <a:pt x="1522682" y="704985"/>
                  </a:lnTo>
                  <a:lnTo>
                    <a:pt x="1566955" y="689604"/>
                  </a:lnTo>
                  <a:lnTo>
                    <a:pt x="1608383" y="668810"/>
                  </a:lnTo>
                  <a:lnTo>
                    <a:pt x="1646540" y="643031"/>
                  </a:lnTo>
                  <a:lnTo>
                    <a:pt x="1680997" y="612695"/>
                  </a:lnTo>
                  <a:lnTo>
                    <a:pt x="1711326" y="578229"/>
                  </a:lnTo>
                  <a:lnTo>
                    <a:pt x="1737100" y="540060"/>
                  </a:lnTo>
                  <a:lnTo>
                    <a:pt x="1757891" y="498615"/>
                  </a:lnTo>
                  <a:lnTo>
                    <a:pt x="1773272" y="454323"/>
                  </a:lnTo>
                  <a:lnTo>
                    <a:pt x="1782814" y="407609"/>
                  </a:lnTo>
                  <a:lnTo>
                    <a:pt x="1786089" y="358901"/>
                  </a:lnTo>
                  <a:lnTo>
                    <a:pt x="1782814" y="310194"/>
                  </a:lnTo>
                  <a:lnTo>
                    <a:pt x="1773272" y="263480"/>
                  </a:lnTo>
                  <a:lnTo>
                    <a:pt x="1757891" y="219188"/>
                  </a:lnTo>
                  <a:lnTo>
                    <a:pt x="1737100" y="177743"/>
                  </a:lnTo>
                  <a:lnTo>
                    <a:pt x="1711326" y="139574"/>
                  </a:lnTo>
                  <a:lnTo>
                    <a:pt x="1680997" y="105108"/>
                  </a:lnTo>
                  <a:lnTo>
                    <a:pt x="1646540" y="74772"/>
                  </a:lnTo>
                  <a:lnTo>
                    <a:pt x="1608383" y="48993"/>
                  </a:lnTo>
                  <a:lnTo>
                    <a:pt x="1566955" y="28199"/>
                  </a:lnTo>
                  <a:lnTo>
                    <a:pt x="1522682" y="12818"/>
                  </a:lnTo>
                  <a:lnTo>
                    <a:pt x="1475993" y="3275"/>
                  </a:lnTo>
                  <a:lnTo>
                    <a:pt x="142731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g26ae90d88e4_0_126"/>
            <p:cNvSpPr/>
            <p:nvPr/>
          </p:nvSpPr>
          <p:spPr>
            <a:xfrm>
              <a:off x="141770" y="0"/>
              <a:ext cx="1440180" cy="718185"/>
            </a:xfrm>
            <a:custGeom>
              <a:rect b="b" l="l" r="r" t="t"/>
              <a:pathLst>
                <a:path extrusionOk="0" h="718185" w="1440180">
                  <a:moveTo>
                    <a:pt x="943038" y="0"/>
                  </a:moveTo>
                  <a:lnTo>
                    <a:pt x="694448" y="0"/>
                  </a:lnTo>
                  <a:lnTo>
                    <a:pt x="0" y="717803"/>
                  </a:lnTo>
                  <a:lnTo>
                    <a:pt x="1440141" y="717803"/>
                  </a:lnTo>
                  <a:lnTo>
                    <a:pt x="1440141" y="469138"/>
                  </a:lnTo>
                  <a:lnTo>
                    <a:pt x="1191602" y="469138"/>
                  </a:lnTo>
                  <a:lnTo>
                    <a:pt x="1191602" y="248412"/>
                  </a:lnTo>
                  <a:lnTo>
                    <a:pt x="943038" y="248412"/>
                  </a:lnTo>
                  <a:lnTo>
                    <a:pt x="94303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g26ae90d88e4_0_126"/>
            <p:cNvSpPr/>
            <p:nvPr/>
          </p:nvSpPr>
          <p:spPr>
            <a:xfrm>
              <a:off x="345986" y="719327"/>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g26ae90d88e4_0_126"/>
            <p:cNvSpPr/>
            <p:nvPr/>
          </p:nvSpPr>
          <p:spPr>
            <a:xfrm>
              <a:off x="3047" y="719327"/>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g26ae90d88e4_0_126"/>
            <p:cNvSpPr/>
            <p:nvPr/>
          </p:nvSpPr>
          <p:spPr>
            <a:xfrm>
              <a:off x="345986" y="890016"/>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g26ae90d88e4_0_126"/>
            <p:cNvSpPr/>
            <p:nvPr/>
          </p:nvSpPr>
          <p:spPr>
            <a:xfrm>
              <a:off x="3047" y="890016"/>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g26ae90d88e4_0_126"/>
            <p:cNvSpPr/>
            <p:nvPr/>
          </p:nvSpPr>
          <p:spPr>
            <a:xfrm>
              <a:off x="345986" y="1060703"/>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g26ae90d88e4_0_126"/>
            <p:cNvSpPr/>
            <p:nvPr/>
          </p:nvSpPr>
          <p:spPr>
            <a:xfrm>
              <a:off x="3047" y="1060703"/>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g26ae90d88e4_0_126"/>
            <p:cNvSpPr/>
            <p:nvPr/>
          </p:nvSpPr>
          <p:spPr>
            <a:xfrm>
              <a:off x="345986" y="1234439"/>
              <a:ext cx="342900" cy="341630"/>
            </a:xfrm>
            <a:custGeom>
              <a:rect b="b" l="l" r="r" t="t"/>
              <a:pathLst>
                <a:path extrusionOk="0" h="341630" w="342900">
                  <a:moveTo>
                    <a:pt x="342823" y="341376"/>
                  </a:moveTo>
                  <a:lnTo>
                    <a:pt x="171399" y="170688"/>
                  </a:lnTo>
                  <a:lnTo>
                    <a:pt x="0" y="341376"/>
                  </a:lnTo>
                  <a:lnTo>
                    <a:pt x="342823" y="341376"/>
                  </a:lnTo>
                  <a:close/>
                </a:path>
                <a:path extrusionOk="0" h="341630" w="342900">
                  <a:moveTo>
                    <a:pt x="342823" y="170688"/>
                  </a:moveTo>
                  <a:lnTo>
                    <a:pt x="171399" y="0"/>
                  </a:lnTo>
                  <a:lnTo>
                    <a:pt x="0" y="170688"/>
                  </a:lnTo>
                  <a:lnTo>
                    <a:pt x="171399" y="170688"/>
                  </a:lnTo>
                  <a:lnTo>
                    <a:pt x="342823" y="17068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g26ae90d88e4_0_126"/>
            <p:cNvSpPr/>
            <p:nvPr/>
          </p:nvSpPr>
          <p:spPr>
            <a:xfrm>
              <a:off x="3047" y="1234439"/>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g26ae90d88e4_0_126"/>
            <p:cNvSpPr/>
            <p:nvPr/>
          </p:nvSpPr>
          <p:spPr>
            <a:xfrm>
              <a:off x="1523"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g26ae90d88e4_0_126"/>
            <p:cNvSpPr/>
            <p:nvPr/>
          </p:nvSpPr>
          <p:spPr>
            <a:xfrm>
              <a:off x="35" y="6095"/>
              <a:ext cx="690880" cy="688975"/>
            </a:xfrm>
            <a:custGeom>
              <a:rect b="b" l="l" r="r" t="t"/>
              <a:pathLst>
                <a:path extrusionOk="0" h="688975" w="690880">
                  <a:moveTo>
                    <a:pt x="345150" y="0"/>
                  </a:moveTo>
                  <a:lnTo>
                    <a:pt x="0" y="344424"/>
                  </a:lnTo>
                  <a:lnTo>
                    <a:pt x="345150" y="688848"/>
                  </a:lnTo>
                  <a:lnTo>
                    <a:pt x="690336" y="344424"/>
                  </a:lnTo>
                  <a:lnTo>
                    <a:pt x="34515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g26ae90d88e4_0_126"/>
            <p:cNvSpPr/>
            <p:nvPr/>
          </p:nvSpPr>
          <p:spPr>
            <a:xfrm>
              <a:off x="102143" y="106679"/>
              <a:ext cx="486409" cy="486409"/>
            </a:xfrm>
            <a:custGeom>
              <a:rect b="b" l="l" r="r" t="t"/>
              <a:pathLst>
                <a:path extrusionOk="0" h="486409" w="486409">
                  <a:moveTo>
                    <a:pt x="243042" y="0"/>
                  </a:moveTo>
                  <a:lnTo>
                    <a:pt x="195403" y="4718"/>
                  </a:lnTo>
                  <a:lnTo>
                    <a:pt x="150032" y="18510"/>
                  </a:lnTo>
                  <a:lnTo>
                    <a:pt x="108202" y="40826"/>
                  </a:lnTo>
                  <a:lnTo>
                    <a:pt x="71186" y="71120"/>
                  </a:lnTo>
                  <a:lnTo>
                    <a:pt x="40828" y="108204"/>
                  </a:lnTo>
                  <a:lnTo>
                    <a:pt x="18495" y="150050"/>
                  </a:lnTo>
                  <a:lnTo>
                    <a:pt x="4711" y="195421"/>
                  </a:lnTo>
                  <a:lnTo>
                    <a:pt x="0" y="243078"/>
                  </a:lnTo>
                  <a:lnTo>
                    <a:pt x="4711" y="290679"/>
                  </a:lnTo>
                  <a:lnTo>
                    <a:pt x="18495" y="336042"/>
                  </a:lnTo>
                  <a:lnTo>
                    <a:pt x="40828" y="377880"/>
                  </a:lnTo>
                  <a:lnTo>
                    <a:pt x="71186" y="414909"/>
                  </a:lnTo>
                  <a:lnTo>
                    <a:pt x="108202" y="445275"/>
                  </a:lnTo>
                  <a:lnTo>
                    <a:pt x="150032" y="467629"/>
                  </a:lnTo>
                  <a:lnTo>
                    <a:pt x="195403" y="481435"/>
                  </a:lnTo>
                  <a:lnTo>
                    <a:pt x="243042" y="486156"/>
                  </a:lnTo>
                  <a:lnTo>
                    <a:pt x="290687" y="481435"/>
                  </a:lnTo>
                  <a:lnTo>
                    <a:pt x="336071" y="467629"/>
                  </a:lnTo>
                  <a:lnTo>
                    <a:pt x="377914" y="445275"/>
                  </a:lnTo>
                  <a:lnTo>
                    <a:pt x="414936" y="414909"/>
                  </a:lnTo>
                  <a:lnTo>
                    <a:pt x="445288" y="377880"/>
                  </a:lnTo>
                  <a:lnTo>
                    <a:pt x="467621" y="336042"/>
                  </a:lnTo>
                  <a:lnTo>
                    <a:pt x="481407" y="290679"/>
                  </a:lnTo>
                  <a:lnTo>
                    <a:pt x="486120" y="243078"/>
                  </a:lnTo>
                  <a:lnTo>
                    <a:pt x="481407" y="195421"/>
                  </a:lnTo>
                  <a:lnTo>
                    <a:pt x="467621" y="150050"/>
                  </a:lnTo>
                  <a:lnTo>
                    <a:pt x="445288" y="108204"/>
                  </a:lnTo>
                  <a:lnTo>
                    <a:pt x="414936" y="71120"/>
                  </a:lnTo>
                  <a:lnTo>
                    <a:pt x="377914" y="40826"/>
                  </a:lnTo>
                  <a:lnTo>
                    <a:pt x="336071" y="18510"/>
                  </a:lnTo>
                  <a:lnTo>
                    <a:pt x="290687" y="4718"/>
                  </a:lnTo>
                  <a:lnTo>
                    <a:pt x="24304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g26ae90d88e4_0_126"/>
            <p:cNvSpPr/>
            <p:nvPr/>
          </p:nvSpPr>
          <p:spPr>
            <a:xfrm>
              <a:off x="157010" y="163068"/>
              <a:ext cx="375284" cy="375284"/>
            </a:xfrm>
            <a:custGeom>
              <a:rect b="b" l="l" r="r" t="t"/>
              <a:pathLst>
                <a:path extrusionOk="0" h="375284" w="375284">
                  <a:moveTo>
                    <a:pt x="187413" y="0"/>
                  </a:moveTo>
                  <a:lnTo>
                    <a:pt x="115681" y="14287"/>
                  </a:lnTo>
                  <a:lnTo>
                    <a:pt x="54902" y="54864"/>
                  </a:lnTo>
                  <a:lnTo>
                    <a:pt x="14254" y="115728"/>
                  </a:lnTo>
                  <a:lnTo>
                    <a:pt x="0" y="187452"/>
                  </a:lnTo>
                  <a:lnTo>
                    <a:pt x="3629" y="224170"/>
                  </a:lnTo>
                  <a:lnTo>
                    <a:pt x="31477" y="291464"/>
                  </a:lnTo>
                  <a:lnTo>
                    <a:pt x="83429" y="343453"/>
                  </a:lnTo>
                  <a:lnTo>
                    <a:pt x="150671" y="371278"/>
                  </a:lnTo>
                  <a:lnTo>
                    <a:pt x="187413" y="374904"/>
                  </a:lnTo>
                  <a:lnTo>
                    <a:pt x="224157" y="371278"/>
                  </a:lnTo>
                  <a:lnTo>
                    <a:pt x="291414" y="343453"/>
                  </a:lnTo>
                  <a:lnTo>
                    <a:pt x="343361" y="291465"/>
                  </a:lnTo>
                  <a:lnTo>
                    <a:pt x="371227" y="224170"/>
                  </a:lnTo>
                  <a:lnTo>
                    <a:pt x="374865" y="187452"/>
                  </a:lnTo>
                  <a:lnTo>
                    <a:pt x="371227" y="150733"/>
                  </a:lnTo>
                  <a:lnTo>
                    <a:pt x="343361" y="83438"/>
                  </a:lnTo>
                  <a:lnTo>
                    <a:pt x="291414" y="31503"/>
                  </a:lnTo>
                  <a:lnTo>
                    <a:pt x="224157" y="3643"/>
                  </a:lnTo>
                  <a:lnTo>
                    <a:pt x="18741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g26ae90d88e4_0_126"/>
            <p:cNvSpPr/>
            <p:nvPr/>
          </p:nvSpPr>
          <p:spPr>
            <a:xfrm>
              <a:off x="35" y="6095"/>
              <a:ext cx="344805" cy="688975"/>
            </a:xfrm>
            <a:custGeom>
              <a:rect b="b" l="l" r="r" t="t"/>
              <a:pathLst>
                <a:path extrusionOk="0" h="688975" w="344805">
                  <a:moveTo>
                    <a:pt x="344350" y="0"/>
                  </a:moveTo>
                  <a:lnTo>
                    <a:pt x="0" y="344424"/>
                  </a:lnTo>
                  <a:lnTo>
                    <a:pt x="344350" y="688848"/>
                  </a:lnTo>
                  <a:lnTo>
                    <a:pt x="3443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97" name="Google Shape;1197;g26ae90d88e4_0_126"/>
          <p:cNvGrpSpPr/>
          <p:nvPr/>
        </p:nvGrpSpPr>
        <p:grpSpPr>
          <a:xfrm>
            <a:off x="7216140" y="3567684"/>
            <a:ext cx="1928367" cy="1576235"/>
            <a:chOff x="7216140" y="3567684"/>
            <a:chExt cx="1928367" cy="1576235"/>
          </a:xfrm>
        </p:grpSpPr>
        <p:sp>
          <p:nvSpPr>
            <p:cNvPr id="1198" name="Google Shape;1198;g26ae90d88e4_0_126"/>
            <p:cNvSpPr/>
            <p:nvPr/>
          </p:nvSpPr>
          <p:spPr>
            <a:xfrm>
              <a:off x="7216140" y="4425734"/>
              <a:ext cx="1786254" cy="718185"/>
            </a:xfrm>
            <a:custGeom>
              <a:rect b="b" l="l" r="r" t="t"/>
              <a:pathLst>
                <a:path extrusionOk="0" h="718185" w="1786254">
                  <a:moveTo>
                    <a:pt x="1786127" y="0"/>
                  </a:moveTo>
                  <a:lnTo>
                    <a:pt x="358775" y="0"/>
                  </a:lnTo>
                  <a:lnTo>
                    <a:pt x="310096" y="3275"/>
                  </a:lnTo>
                  <a:lnTo>
                    <a:pt x="263407" y="12817"/>
                  </a:lnTo>
                  <a:lnTo>
                    <a:pt x="219134" y="28197"/>
                  </a:lnTo>
                  <a:lnTo>
                    <a:pt x="177705" y="48989"/>
                  </a:lnTo>
                  <a:lnTo>
                    <a:pt x="139549" y="74765"/>
                  </a:lnTo>
                  <a:lnTo>
                    <a:pt x="105092" y="105098"/>
                  </a:lnTo>
                  <a:lnTo>
                    <a:pt x="74763" y="139561"/>
                  </a:lnTo>
                  <a:lnTo>
                    <a:pt x="48989" y="177726"/>
                  </a:lnTo>
                  <a:lnTo>
                    <a:pt x="28197" y="219166"/>
                  </a:lnTo>
                  <a:lnTo>
                    <a:pt x="12817" y="263454"/>
                  </a:lnTo>
                  <a:lnTo>
                    <a:pt x="3275" y="310162"/>
                  </a:lnTo>
                  <a:lnTo>
                    <a:pt x="0" y="358863"/>
                  </a:lnTo>
                  <a:lnTo>
                    <a:pt x="3275" y="407565"/>
                  </a:lnTo>
                  <a:lnTo>
                    <a:pt x="12817" y="454276"/>
                  </a:lnTo>
                  <a:lnTo>
                    <a:pt x="28197" y="498567"/>
                  </a:lnTo>
                  <a:lnTo>
                    <a:pt x="48989" y="540010"/>
                  </a:lnTo>
                  <a:lnTo>
                    <a:pt x="74763" y="578180"/>
                  </a:lnTo>
                  <a:lnTo>
                    <a:pt x="105092" y="612647"/>
                  </a:lnTo>
                  <a:lnTo>
                    <a:pt x="139549" y="642985"/>
                  </a:lnTo>
                  <a:lnTo>
                    <a:pt x="177705" y="668766"/>
                  </a:lnTo>
                  <a:lnTo>
                    <a:pt x="219134" y="689562"/>
                  </a:lnTo>
                  <a:lnTo>
                    <a:pt x="263407" y="704945"/>
                  </a:lnTo>
                  <a:lnTo>
                    <a:pt x="310096" y="714489"/>
                  </a:lnTo>
                  <a:lnTo>
                    <a:pt x="358775" y="717765"/>
                  </a:lnTo>
                  <a:lnTo>
                    <a:pt x="1084071" y="717765"/>
                  </a:lnTo>
                  <a:lnTo>
                    <a:pt x="17861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g26ae90d88e4_0_126"/>
            <p:cNvSpPr/>
            <p:nvPr/>
          </p:nvSpPr>
          <p:spPr>
            <a:xfrm>
              <a:off x="7562088" y="4425734"/>
              <a:ext cx="1440179" cy="718185"/>
            </a:xfrm>
            <a:custGeom>
              <a:rect b="b" l="l" r="r" t="t"/>
              <a:pathLst>
                <a:path extrusionOk="0" h="718185" w="1440179">
                  <a:moveTo>
                    <a:pt x="1440179" y="0"/>
                  </a:moveTo>
                  <a:lnTo>
                    <a:pt x="0" y="0"/>
                  </a:lnTo>
                  <a:lnTo>
                    <a:pt x="0" y="248602"/>
                  </a:lnTo>
                  <a:lnTo>
                    <a:pt x="248538" y="248602"/>
                  </a:lnTo>
                  <a:lnTo>
                    <a:pt x="248538" y="469341"/>
                  </a:lnTo>
                  <a:lnTo>
                    <a:pt x="497077" y="469341"/>
                  </a:lnTo>
                  <a:lnTo>
                    <a:pt x="497077" y="717765"/>
                  </a:lnTo>
                  <a:lnTo>
                    <a:pt x="745743" y="717765"/>
                  </a:lnTo>
                  <a:lnTo>
                    <a:pt x="144017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g26ae90d88e4_0_126"/>
            <p:cNvSpPr/>
            <p:nvPr/>
          </p:nvSpPr>
          <p:spPr>
            <a:xfrm>
              <a:off x="8455152" y="4253484"/>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g26ae90d88e4_0_126"/>
            <p:cNvSpPr/>
            <p:nvPr/>
          </p:nvSpPr>
          <p:spPr>
            <a:xfrm>
              <a:off x="8799576" y="4253484"/>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g26ae90d88e4_0_126"/>
            <p:cNvSpPr/>
            <p:nvPr/>
          </p:nvSpPr>
          <p:spPr>
            <a:xfrm>
              <a:off x="8455152" y="4082796"/>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g26ae90d88e4_0_126"/>
            <p:cNvSpPr/>
            <p:nvPr/>
          </p:nvSpPr>
          <p:spPr>
            <a:xfrm>
              <a:off x="8799576" y="4082796"/>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g26ae90d88e4_0_126"/>
            <p:cNvSpPr/>
            <p:nvPr/>
          </p:nvSpPr>
          <p:spPr>
            <a:xfrm>
              <a:off x="8455152" y="3912108"/>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g26ae90d88e4_0_126"/>
            <p:cNvSpPr/>
            <p:nvPr/>
          </p:nvSpPr>
          <p:spPr>
            <a:xfrm>
              <a:off x="8799576" y="3912108"/>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g26ae90d88e4_0_126"/>
            <p:cNvSpPr/>
            <p:nvPr/>
          </p:nvSpPr>
          <p:spPr>
            <a:xfrm>
              <a:off x="8455152" y="3567684"/>
              <a:ext cx="342900" cy="341629"/>
            </a:xfrm>
            <a:custGeom>
              <a:rect b="b" l="l" r="r" t="t"/>
              <a:pathLst>
                <a:path extrusionOk="0" h="341629" w="342900">
                  <a:moveTo>
                    <a:pt x="342900" y="170688"/>
                  </a:moveTo>
                  <a:lnTo>
                    <a:pt x="171450" y="170688"/>
                  </a:lnTo>
                  <a:lnTo>
                    <a:pt x="0" y="170688"/>
                  </a:lnTo>
                  <a:lnTo>
                    <a:pt x="171450" y="341376"/>
                  </a:lnTo>
                  <a:lnTo>
                    <a:pt x="342900" y="170688"/>
                  </a:lnTo>
                  <a:close/>
                </a:path>
                <a:path extrusionOk="0" h="341629" w="342900">
                  <a:moveTo>
                    <a:pt x="342900" y="0"/>
                  </a:moveTo>
                  <a:lnTo>
                    <a:pt x="0" y="0"/>
                  </a:lnTo>
                  <a:lnTo>
                    <a:pt x="171450" y="170688"/>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g26ae90d88e4_0_126"/>
            <p:cNvSpPr/>
            <p:nvPr/>
          </p:nvSpPr>
          <p:spPr>
            <a:xfrm>
              <a:off x="8799576" y="3738372"/>
              <a:ext cx="341629" cy="170814"/>
            </a:xfrm>
            <a:custGeom>
              <a:rect b="b" l="l" r="r" t="t"/>
              <a:pathLst>
                <a:path extrusionOk="0" h="170814" w="341629">
                  <a:moveTo>
                    <a:pt x="170688" y="0"/>
                  </a:moveTo>
                  <a:lnTo>
                    <a:pt x="0" y="170687"/>
                  </a:lnTo>
                  <a:lnTo>
                    <a:pt x="341375" y="170687"/>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g26ae90d88e4_0_126"/>
            <p:cNvSpPr/>
            <p:nvPr/>
          </p:nvSpPr>
          <p:spPr>
            <a:xfrm>
              <a:off x="8453628" y="4424174"/>
              <a:ext cx="688975" cy="719454"/>
            </a:xfrm>
            <a:custGeom>
              <a:rect b="b" l="l" r="r" t="t"/>
              <a:pathLst>
                <a:path extrusionOk="0" h="719454"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g26ae90d88e4_0_126"/>
            <p:cNvSpPr/>
            <p:nvPr/>
          </p:nvSpPr>
          <p:spPr>
            <a:xfrm>
              <a:off x="8453628" y="4448556"/>
              <a:ext cx="690879" cy="688975"/>
            </a:xfrm>
            <a:custGeom>
              <a:rect b="b" l="l" r="r" t="t"/>
              <a:pathLst>
                <a:path extrusionOk="0" h="688975" w="690879">
                  <a:moveTo>
                    <a:pt x="345186" y="0"/>
                  </a:moveTo>
                  <a:lnTo>
                    <a:pt x="0" y="344424"/>
                  </a:lnTo>
                  <a:lnTo>
                    <a:pt x="345186" y="688847"/>
                  </a:lnTo>
                  <a:lnTo>
                    <a:pt x="690372" y="344424"/>
                  </a:lnTo>
                  <a:lnTo>
                    <a:pt x="34518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g26ae90d88e4_0_126"/>
            <p:cNvSpPr/>
            <p:nvPr/>
          </p:nvSpPr>
          <p:spPr>
            <a:xfrm>
              <a:off x="8555736" y="4550664"/>
              <a:ext cx="486409" cy="486410"/>
            </a:xfrm>
            <a:custGeom>
              <a:rect b="b" l="l" r="r" t="t"/>
              <a:pathLst>
                <a:path extrusionOk="0" h="486410" w="486409">
                  <a:moveTo>
                    <a:pt x="243078" y="0"/>
                  </a:moveTo>
                  <a:lnTo>
                    <a:pt x="195403" y="4717"/>
                  </a:lnTo>
                  <a:lnTo>
                    <a:pt x="150002" y="18516"/>
                  </a:lnTo>
                  <a:lnTo>
                    <a:pt x="108150" y="40869"/>
                  </a:lnTo>
                  <a:lnTo>
                    <a:pt x="71120" y="71247"/>
                  </a:lnTo>
                  <a:lnTo>
                    <a:pt x="40826" y="108263"/>
                  </a:lnTo>
                  <a:lnTo>
                    <a:pt x="18510" y="150091"/>
                  </a:lnTo>
                  <a:lnTo>
                    <a:pt x="4718" y="195458"/>
                  </a:lnTo>
                  <a:lnTo>
                    <a:pt x="0" y="243090"/>
                  </a:lnTo>
                  <a:lnTo>
                    <a:pt x="4718" y="290730"/>
                  </a:lnTo>
                  <a:lnTo>
                    <a:pt x="18510" y="336103"/>
                  </a:lnTo>
                  <a:lnTo>
                    <a:pt x="40826" y="377941"/>
                  </a:lnTo>
                  <a:lnTo>
                    <a:pt x="71120" y="414972"/>
                  </a:lnTo>
                  <a:lnTo>
                    <a:pt x="108150" y="445329"/>
                  </a:lnTo>
                  <a:lnTo>
                    <a:pt x="150002" y="467661"/>
                  </a:lnTo>
                  <a:lnTo>
                    <a:pt x="195403" y="481445"/>
                  </a:lnTo>
                  <a:lnTo>
                    <a:pt x="243078" y="486156"/>
                  </a:lnTo>
                  <a:lnTo>
                    <a:pt x="290732" y="481445"/>
                  </a:lnTo>
                  <a:lnTo>
                    <a:pt x="336089" y="467661"/>
                  </a:lnTo>
                  <a:lnTo>
                    <a:pt x="377898" y="445329"/>
                  </a:lnTo>
                  <a:lnTo>
                    <a:pt x="414909" y="414972"/>
                  </a:lnTo>
                  <a:lnTo>
                    <a:pt x="445275" y="377941"/>
                  </a:lnTo>
                  <a:lnTo>
                    <a:pt x="467629" y="336103"/>
                  </a:lnTo>
                  <a:lnTo>
                    <a:pt x="481435" y="290730"/>
                  </a:lnTo>
                  <a:lnTo>
                    <a:pt x="486156" y="243090"/>
                  </a:lnTo>
                  <a:lnTo>
                    <a:pt x="481435" y="195458"/>
                  </a:lnTo>
                  <a:lnTo>
                    <a:pt x="467629" y="150091"/>
                  </a:lnTo>
                  <a:lnTo>
                    <a:pt x="445275" y="108263"/>
                  </a:lnTo>
                  <a:lnTo>
                    <a:pt x="414909" y="71247"/>
                  </a:lnTo>
                  <a:lnTo>
                    <a:pt x="377898" y="40869"/>
                  </a:lnTo>
                  <a:lnTo>
                    <a:pt x="336089" y="18516"/>
                  </a:lnTo>
                  <a:lnTo>
                    <a:pt x="290732" y="4717"/>
                  </a:lnTo>
                  <a:lnTo>
                    <a:pt x="24307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g26ae90d88e4_0_126"/>
            <p:cNvSpPr/>
            <p:nvPr/>
          </p:nvSpPr>
          <p:spPr>
            <a:xfrm>
              <a:off x="8612124" y="4605566"/>
              <a:ext cx="375284" cy="375285"/>
            </a:xfrm>
            <a:custGeom>
              <a:rect b="b" l="l" r="r" t="t"/>
              <a:pathLst>
                <a:path extrusionOk="0" h="375285" w="375284">
                  <a:moveTo>
                    <a:pt x="187451" y="0"/>
                  </a:moveTo>
                  <a:lnTo>
                    <a:pt x="115728" y="14249"/>
                  </a:lnTo>
                  <a:lnTo>
                    <a:pt x="54864" y="54863"/>
                  </a:lnTo>
                  <a:lnTo>
                    <a:pt x="14287" y="115676"/>
                  </a:lnTo>
                  <a:lnTo>
                    <a:pt x="0" y="187413"/>
                  </a:lnTo>
                  <a:lnTo>
                    <a:pt x="3643" y="224135"/>
                  </a:lnTo>
                  <a:lnTo>
                    <a:pt x="31503" y="291392"/>
                  </a:lnTo>
                  <a:lnTo>
                    <a:pt x="83439" y="343356"/>
                  </a:lnTo>
                  <a:lnTo>
                    <a:pt x="150733" y="371195"/>
                  </a:lnTo>
                  <a:lnTo>
                    <a:pt x="187451" y="374827"/>
                  </a:lnTo>
                  <a:lnTo>
                    <a:pt x="224168" y="371195"/>
                  </a:lnTo>
                  <a:lnTo>
                    <a:pt x="291411" y="343356"/>
                  </a:lnTo>
                  <a:lnTo>
                    <a:pt x="343400" y="291392"/>
                  </a:lnTo>
                  <a:lnTo>
                    <a:pt x="371276" y="224135"/>
                  </a:lnTo>
                  <a:lnTo>
                    <a:pt x="374903" y="187413"/>
                  </a:lnTo>
                  <a:lnTo>
                    <a:pt x="371276" y="150670"/>
                  </a:lnTo>
                  <a:lnTo>
                    <a:pt x="343400" y="83413"/>
                  </a:lnTo>
                  <a:lnTo>
                    <a:pt x="291411" y="31461"/>
                  </a:lnTo>
                  <a:lnTo>
                    <a:pt x="224168" y="3629"/>
                  </a:lnTo>
                  <a:lnTo>
                    <a:pt x="18745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g26ae90d88e4_0_126"/>
            <p:cNvSpPr/>
            <p:nvPr/>
          </p:nvSpPr>
          <p:spPr>
            <a:xfrm>
              <a:off x="8799576" y="4448556"/>
              <a:ext cx="344804" cy="688975"/>
            </a:xfrm>
            <a:custGeom>
              <a:rect b="b" l="l" r="r" t="t"/>
              <a:pathLst>
                <a:path extrusionOk="0" h="688975" w="344804">
                  <a:moveTo>
                    <a:pt x="0" y="0"/>
                  </a:moveTo>
                  <a:lnTo>
                    <a:pt x="0" y="688847"/>
                  </a:lnTo>
                  <a:lnTo>
                    <a:pt x="344424" y="34442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13" name="Google Shape;1213;g26ae90d88e4_0_126"/>
          <p:cNvSpPr txBox="1"/>
          <p:nvPr>
            <p:ph type="title"/>
          </p:nvPr>
        </p:nvSpPr>
        <p:spPr>
          <a:xfrm>
            <a:off x="2630799" y="193050"/>
            <a:ext cx="49821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783F04"/>
                </a:solidFill>
              </a:rPr>
              <a:t>BUSINESS</a:t>
            </a:r>
            <a:r>
              <a:rPr lang="en-ID">
                <a:solidFill>
                  <a:srgbClr val="783F04"/>
                </a:solidFill>
              </a:rPr>
              <a:t> </a:t>
            </a:r>
            <a:r>
              <a:rPr lang="en-ID"/>
              <a:t>SIMULATION</a:t>
            </a:r>
            <a:endParaRPr/>
          </a:p>
        </p:txBody>
      </p:sp>
      <p:sp>
        <p:nvSpPr>
          <p:cNvPr id="1214" name="Google Shape;1214;g26ae90d88e4_0_126"/>
          <p:cNvSpPr txBox="1"/>
          <p:nvPr/>
        </p:nvSpPr>
        <p:spPr>
          <a:xfrm>
            <a:off x="2093325" y="736600"/>
            <a:ext cx="5327700" cy="2592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lang="en-ID" sz="1600">
                <a:solidFill>
                  <a:srgbClr val="783F04"/>
                </a:solidFill>
              </a:rPr>
              <a:t>Model Impact on Business : </a:t>
            </a:r>
            <a:r>
              <a:rPr b="1" lang="en-ID" sz="1600">
                <a:solidFill>
                  <a:srgbClr val="073763"/>
                </a:solidFill>
              </a:rPr>
              <a:t>Reducing Default Rate</a:t>
            </a:r>
            <a:r>
              <a:rPr b="1" lang="en-ID" sz="1600">
                <a:solidFill>
                  <a:srgbClr val="783F04"/>
                </a:solidFill>
              </a:rPr>
              <a:t> </a:t>
            </a:r>
            <a:endParaRPr sz="1600">
              <a:solidFill>
                <a:srgbClr val="783F04"/>
              </a:solidFill>
              <a:latin typeface="Arial"/>
              <a:ea typeface="Arial"/>
              <a:cs typeface="Arial"/>
              <a:sym typeface="Arial"/>
            </a:endParaRPr>
          </a:p>
        </p:txBody>
      </p:sp>
      <p:sp>
        <p:nvSpPr>
          <p:cNvPr id="1215" name="Google Shape;1215;g26ae90d88e4_0_126"/>
          <p:cNvSpPr txBox="1"/>
          <p:nvPr/>
        </p:nvSpPr>
        <p:spPr>
          <a:xfrm>
            <a:off x="886450" y="1515713"/>
            <a:ext cx="1753200" cy="5670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ID" sz="3600">
                <a:solidFill>
                  <a:srgbClr val="FF0000"/>
                </a:solidFill>
                <a:latin typeface="Trebuchet MS"/>
                <a:ea typeface="Trebuchet MS"/>
                <a:cs typeface="Trebuchet MS"/>
                <a:sym typeface="Trebuchet MS"/>
              </a:rPr>
              <a:t>12.30%</a:t>
            </a:r>
            <a:endParaRPr b="1" sz="3600">
              <a:solidFill>
                <a:srgbClr val="FF0000"/>
              </a:solidFill>
              <a:latin typeface="Trebuchet MS"/>
              <a:ea typeface="Trebuchet MS"/>
              <a:cs typeface="Trebuchet MS"/>
              <a:sym typeface="Trebuchet MS"/>
            </a:endParaRPr>
          </a:p>
        </p:txBody>
      </p:sp>
      <p:grpSp>
        <p:nvGrpSpPr>
          <p:cNvPr id="1216" name="Google Shape;1216;g26ae90d88e4_0_126"/>
          <p:cNvGrpSpPr/>
          <p:nvPr/>
        </p:nvGrpSpPr>
        <p:grpSpPr>
          <a:xfrm>
            <a:off x="860201" y="2243483"/>
            <a:ext cx="361108" cy="359155"/>
            <a:chOff x="-64401400" y="1914475"/>
            <a:chExt cx="319000" cy="317275"/>
          </a:xfrm>
        </p:grpSpPr>
        <p:sp>
          <p:nvSpPr>
            <p:cNvPr id="1217" name="Google Shape;1217;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g26ae90d88e4_0_126"/>
            <p:cNvSpPr/>
            <p:nvPr/>
          </p:nvSpPr>
          <p:spPr>
            <a:xfrm>
              <a:off x="-64212375" y="2210450"/>
              <a:ext cx="5525" cy="25"/>
            </a:xfrm>
            <a:custGeom>
              <a:rect b="b" l="l" r="r" t="t"/>
              <a:pathLst>
                <a:path extrusionOk="0" h="1" w="221">
                  <a:moveTo>
                    <a:pt x="1" y="1"/>
                  </a:moveTo>
                  <a:lnTo>
                    <a:pt x="221" y="1"/>
                  </a:lnTo>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0" name="Google Shape;1220;g26ae90d88e4_0_126"/>
          <p:cNvSpPr/>
          <p:nvPr/>
        </p:nvSpPr>
        <p:spPr>
          <a:xfrm>
            <a:off x="1221402"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g26ae90d88e4_0_126"/>
          <p:cNvSpPr/>
          <p:nvPr/>
        </p:nvSpPr>
        <p:spPr>
          <a:xfrm>
            <a:off x="1582504"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g26ae90d88e4_0_126"/>
          <p:cNvSpPr/>
          <p:nvPr/>
        </p:nvSpPr>
        <p:spPr>
          <a:xfrm>
            <a:off x="1943605"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g26ae90d88e4_0_126"/>
          <p:cNvSpPr/>
          <p:nvPr/>
        </p:nvSpPr>
        <p:spPr>
          <a:xfrm>
            <a:off x="860301"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g26ae90d88e4_0_126"/>
          <p:cNvSpPr/>
          <p:nvPr/>
        </p:nvSpPr>
        <p:spPr>
          <a:xfrm>
            <a:off x="1221402"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g26ae90d88e4_0_126"/>
          <p:cNvSpPr/>
          <p:nvPr/>
        </p:nvSpPr>
        <p:spPr>
          <a:xfrm>
            <a:off x="1582504"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g26ae90d88e4_0_126"/>
          <p:cNvSpPr/>
          <p:nvPr/>
        </p:nvSpPr>
        <p:spPr>
          <a:xfrm>
            <a:off x="1943605"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7" name="Google Shape;1227;g26ae90d88e4_0_126"/>
          <p:cNvGrpSpPr/>
          <p:nvPr/>
        </p:nvGrpSpPr>
        <p:grpSpPr>
          <a:xfrm>
            <a:off x="860201" y="2961788"/>
            <a:ext cx="361108" cy="359155"/>
            <a:chOff x="-64401400" y="1914475"/>
            <a:chExt cx="319000" cy="317275"/>
          </a:xfrm>
        </p:grpSpPr>
        <p:sp>
          <p:nvSpPr>
            <p:cNvPr id="1228" name="Google Shape;1228;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g26ae90d88e4_0_126"/>
            <p:cNvSpPr/>
            <p:nvPr/>
          </p:nvSpPr>
          <p:spPr>
            <a:xfrm>
              <a:off x="-64212375" y="2210450"/>
              <a:ext cx="5525" cy="25"/>
            </a:xfrm>
            <a:custGeom>
              <a:rect b="b" l="l" r="r" t="t"/>
              <a:pathLst>
                <a:path extrusionOk="0" h="1" w="221">
                  <a:moveTo>
                    <a:pt x="1" y="1"/>
                  </a:moveTo>
                  <a:lnTo>
                    <a:pt x="221" y="1"/>
                  </a:lnTo>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1" name="Google Shape;1231;g26ae90d88e4_0_126"/>
          <p:cNvSpPr/>
          <p:nvPr/>
        </p:nvSpPr>
        <p:spPr>
          <a:xfrm>
            <a:off x="1221402"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g26ae90d88e4_0_126"/>
          <p:cNvSpPr/>
          <p:nvPr/>
        </p:nvSpPr>
        <p:spPr>
          <a:xfrm>
            <a:off x="1582504"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g26ae90d88e4_0_126"/>
          <p:cNvSpPr/>
          <p:nvPr/>
        </p:nvSpPr>
        <p:spPr>
          <a:xfrm>
            <a:off x="1943605"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g26ae90d88e4_0_126"/>
          <p:cNvSpPr/>
          <p:nvPr/>
        </p:nvSpPr>
        <p:spPr>
          <a:xfrm>
            <a:off x="860301"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g26ae90d88e4_0_126"/>
          <p:cNvSpPr/>
          <p:nvPr/>
        </p:nvSpPr>
        <p:spPr>
          <a:xfrm>
            <a:off x="1221402"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g26ae90d88e4_0_126"/>
          <p:cNvSpPr/>
          <p:nvPr/>
        </p:nvSpPr>
        <p:spPr>
          <a:xfrm>
            <a:off x="1582504"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g26ae90d88e4_0_126"/>
          <p:cNvSpPr/>
          <p:nvPr/>
        </p:nvSpPr>
        <p:spPr>
          <a:xfrm>
            <a:off x="1943605"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g26ae90d88e4_0_126"/>
          <p:cNvSpPr/>
          <p:nvPr/>
        </p:nvSpPr>
        <p:spPr>
          <a:xfrm>
            <a:off x="2304345"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g26ae90d88e4_0_126"/>
          <p:cNvSpPr/>
          <p:nvPr/>
        </p:nvSpPr>
        <p:spPr>
          <a:xfrm>
            <a:off x="2304345"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g26ae90d88e4_0_126"/>
          <p:cNvSpPr/>
          <p:nvPr/>
        </p:nvSpPr>
        <p:spPr>
          <a:xfrm>
            <a:off x="2304345"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g26ae90d88e4_0_126"/>
          <p:cNvSpPr/>
          <p:nvPr/>
        </p:nvSpPr>
        <p:spPr>
          <a:xfrm>
            <a:off x="2304345"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g26ae90d88e4_0_126"/>
          <p:cNvGrpSpPr/>
          <p:nvPr/>
        </p:nvGrpSpPr>
        <p:grpSpPr>
          <a:xfrm>
            <a:off x="860376" y="3680101"/>
            <a:ext cx="361108" cy="359155"/>
            <a:chOff x="-64401400" y="1914475"/>
            <a:chExt cx="319000" cy="317275"/>
          </a:xfrm>
        </p:grpSpPr>
        <p:sp>
          <p:nvSpPr>
            <p:cNvPr id="1243" name="Google Shape;1243;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g26ae90d88e4_0_126"/>
            <p:cNvSpPr/>
            <p:nvPr/>
          </p:nvSpPr>
          <p:spPr>
            <a:xfrm>
              <a:off x="-64212375" y="2210450"/>
              <a:ext cx="5525" cy="25"/>
            </a:xfrm>
            <a:custGeom>
              <a:rect b="b" l="l" r="r" t="t"/>
              <a:pathLst>
                <a:path extrusionOk="0" h="1" w="221">
                  <a:moveTo>
                    <a:pt x="1" y="1"/>
                  </a:moveTo>
                  <a:lnTo>
                    <a:pt x="221" y="1"/>
                  </a:lnTo>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6" name="Google Shape;1246;g26ae90d88e4_0_126"/>
          <p:cNvSpPr/>
          <p:nvPr/>
        </p:nvSpPr>
        <p:spPr>
          <a:xfrm>
            <a:off x="1221577"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g26ae90d88e4_0_126"/>
          <p:cNvSpPr/>
          <p:nvPr/>
        </p:nvSpPr>
        <p:spPr>
          <a:xfrm>
            <a:off x="1582679"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g26ae90d88e4_0_126"/>
          <p:cNvSpPr/>
          <p:nvPr/>
        </p:nvSpPr>
        <p:spPr>
          <a:xfrm>
            <a:off x="1943780"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g26ae90d88e4_0_126"/>
          <p:cNvSpPr/>
          <p:nvPr/>
        </p:nvSpPr>
        <p:spPr>
          <a:xfrm>
            <a:off x="860476"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g26ae90d88e4_0_126"/>
          <p:cNvSpPr/>
          <p:nvPr/>
        </p:nvSpPr>
        <p:spPr>
          <a:xfrm>
            <a:off x="1221577"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g26ae90d88e4_0_126"/>
          <p:cNvSpPr/>
          <p:nvPr/>
        </p:nvSpPr>
        <p:spPr>
          <a:xfrm>
            <a:off x="1582679"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g26ae90d88e4_0_126"/>
          <p:cNvSpPr/>
          <p:nvPr/>
        </p:nvSpPr>
        <p:spPr>
          <a:xfrm>
            <a:off x="1943780"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g26ae90d88e4_0_126"/>
          <p:cNvSpPr/>
          <p:nvPr/>
        </p:nvSpPr>
        <p:spPr>
          <a:xfrm>
            <a:off x="2304520"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g26ae90d88e4_0_126"/>
          <p:cNvSpPr/>
          <p:nvPr/>
        </p:nvSpPr>
        <p:spPr>
          <a:xfrm>
            <a:off x="2304520"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g26ae90d88e4_0_126"/>
          <p:cNvGrpSpPr/>
          <p:nvPr/>
        </p:nvGrpSpPr>
        <p:grpSpPr>
          <a:xfrm>
            <a:off x="4413389" y="2243483"/>
            <a:ext cx="361108" cy="359155"/>
            <a:chOff x="-64401400" y="1914475"/>
            <a:chExt cx="319000" cy="317275"/>
          </a:xfrm>
        </p:grpSpPr>
        <p:sp>
          <p:nvSpPr>
            <p:cNvPr id="1256" name="Google Shape;1256;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g26ae90d88e4_0_126"/>
            <p:cNvSpPr/>
            <p:nvPr/>
          </p:nvSpPr>
          <p:spPr>
            <a:xfrm>
              <a:off x="-64212375" y="2210450"/>
              <a:ext cx="5525" cy="25"/>
            </a:xfrm>
            <a:custGeom>
              <a:rect b="b" l="l" r="r" t="t"/>
              <a:pathLst>
                <a:path extrusionOk="0" h="1" w="221">
                  <a:moveTo>
                    <a:pt x="1" y="1"/>
                  </a:moveTo>
                  <a:lnTo>
                    <a:pt x="221" y="1"/>
                  </a:lnTo>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g26ae90d88e4_0_126"/>
          <p:cNvSpPr/>
          <p:nvPr/>
        </p:nvSpPr>
        <p:spPr>
          <a:xfrm>
            <a:off x="4774590"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g26ae90d88e4_0_126"/>
          <p:cNvSpPr/>
          <p:nvPr/>
        </p:nvSpPr>
        <p:spPr>
          <a:xfrm>
            <a:off x="5135691"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g26ae90d88e4_0_126"/>
          <p:cNvSpPr/>
          <p:nvPr/>
        </p:nvSpPr>
        <p:spPr>
          <a:xfrm>
            <a:off x="5496792"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g26ae90d88e4_0_126"/>
          <p:cNvSpPr/>
          <p:nvPr/>
        </p:nvSpPr>
        <p:spPr>
          <a:xfrm>
            <a:off x="4413489"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g26ae90d88e4_0_126"/>
          <p:cNvSpPr/>
          <p:nvPr/>
        </p:nvSpPr>
        <p:spPr>
          <a:xfrm>
            <a:off x="4774590"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g26ae90d88e4_0_126"/>
          <p:cNvSpPr/>
          <p:nvPr/>
        </p:nvSpPr>
        <p:spPr>
          <a:xfrm>
            <a:off x="5135691"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g26ae90d88e4_0_126"/>
          <p:cNvSpPr/>
          <p:nvPr/>
        </p:nvSpPr>
        <p:spPr>
          <a:xfrm>
            <a:off x="5496792"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6" name="Google Shape;1266;g26ae90d88e4_0_126"/>
          <p:cNvGrpSpPr/>
          <p:nvPr/>
        </p:nvGrpSpPr>
        <p:grpSpPr>
          <a:xfrm>
            <a:off x="4413389" y="2961788"/>
            <a:ext cx="361108" cy="359155"/>
            <a:chOff x="-64401400" y="1914475"/>
            <a:chExt cx="319000" cy="317275"/>
          </a:xfrm>
        </p:grpSpPr>
        <p:sp>
          <p:nvSpPr>
            <p:cNvPr id="1267" name="Google Shape;1267;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g26ae90d88e4_0_126"/>
            <p:cNvSpPr/>
            <p:nvPr/>
          </p:nvSpPr>
          <p:spPr>
            <a:xfrm>
              <a:off x="-64212375" y="2210450"/>
              <a:ext cx="5525" cy="25"/>
            </a:xfrm>
            <a:custGeom>
              <a:rect b="b" l="l" r="r" t="t"/>
              <a:pathLst>
                <a:path extrusionOk="0" h="1" w="221">
                  <a:moveTo>
                    <a:pt x="1" y="1"/>
                  </a:moveTo>
                  <a:lnTo>
                    <a:pt x="221" y="1"/>
                  </a:lnTo>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g26ae90d88e4_0_126"/>
          <p:cNvSpPr/>
          <p:nvPr/>
        </p:nvSpPr>
        <p:spPr>
          <a:xfrm>
            <a:off x="4774590"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g26ae90d88e4_0_126"/>
          <p:cNvSpPr/>
          <p:nvPr/>
        </p:nvSpPr>
        <p:spPr>
          <a:xfrm>
            <a:off x="5135691"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g26ae90d88e4_0_126"/>
          <p:cNvSpPr/>
          <p:nvPr/>
        </p:nvSpPr>
        <p:spPr>
          <a:xfrm>
            <a:off x="5496792"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g26ae90d88e4_0_126"/>
          <p:cNvSpPr/>
          <p:nvPr/>
        </p:nvSpPr>
        <p:spPr>
          <a:xfrm>
            <a:off x="4413489"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g26ae90d88e4_0_126"/>
          <p:cNvSpPr/>
          <p:nvPr/>
        </p:nvSpPr>
        <p:spPr>
          <a:xfrm>
            <a:off x="4774590"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g26ae90d88e4_0_126"/>
          <p:cNvSpPr/>
          <p:nvPr/>
        </p:nvSpPr>
        <p:spPr>
          <a:xfrm>
            <a:off x="5135691"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g26ae90d88e4_0_126"/>
          <p:cNvSpPr/>
          <p:nvPr/>
        </p:nvSpPr>
        <p:spPr>
          <a:xfrm>
            <a:off x="5496792"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g26ae90d88e4_0_126"/>
          <p:cNvSpPr/>
          <p:nvPr/>
        </p:nvSpPr>
        <p:spPr>
          <a:xfrm>
            <a:off x="5857533" y="224347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g26ae90d88e4_0_126"/>
          <p:cNvSpPr/>
          <p:nvPr/>
        </p:nvSpPr>
        <p:spPr>
          <a:xfrm>
            <a:off x="5857533" y="2602625"/>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g26ae90d88e4_0_126"/>
          <p:cNvSpPr/>
          <p:nvPr/>
        </p:nvSpPr>
        <p:spPr>
          <a:xfrm>
            <a:off x="5857533" y="2961778"/>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g26ae90d88e4_0_126"/>
          <p:cNvSpPr/>
          <p:nvPr/>
        </p:nvSpPr>
        <p:spPr>
          <a:xfrm>
            <a:off x="5857533" y="3320930"/>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g26ae90d88e4_0_126"/>
          <p:cNvGrpSpPr/>
          <p:nvPr/>
        </p:nvGrpSpPr>
        <p:grpSpPr>
          <a:xfrm>
            <a:off x="4413564" y="3680101"/>
            <a:ext cx="361108" cy="359155"/>
            <a:chOff x="-64401400" y="1914475"/>
            <a:chExt cx="319000" cy="317275"/>
          </a:xfrm>
        </p:grpSpPr>
        <p:sp>
          <p:nvSpPr>
            <p:cNvPr id="1282" name="Google Shape;1282;g26ae90d88e4_0_126"/>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g26ae90d88e4_0_126"/>
            <p:cNvSpPr/>
            <p:nvPr/>
          </p:nvSpPr>
          <p:spPr>
            <a:xfrm>
              <a:off x="-64172200" y="2175800"/>
              <a:ext cx="48850" cy="22075"/>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g26ae90d88e4_0_126"/>
            <p:cNvSpPr/>
            <p:nvPr/>
          </p:nvSpPr>
          <p:spPr>
            <a:xfrm>
              <a:off x="-64212375" y="2210450"/>
              <a:ext cx="5525" cy="25"/>
            </a:xfrm>
            <a:custGeom>
              <a:rect b="b" l="l" r="r" t="t"/>
              <a:pathLst>
                <a:path extrusionOk="0" h="1" w="221">
                  <a:moveTo>
                    <a:pt x="1" y="1"/>
                  </a:moveTo>
                  <a:lnTo>
                    <a:pt x="221" y="1"/>
                  </a:lnTo>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5" name="Google Shape;1285;g26ae90d88e4_0_126"/>
          <p:cNvSpPr/>
          <p:nvPr/>
        </p:nvSpPr>
        <p:spPr>
          <a:xfrm>
            <a:off x="4774765"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g26ae90d88e4_0_126"/>
          <p:cNvSpPr/>
          <p:nvPr/>
        </p:nvSpPr>
        <p:spPr>
          <a:xfrm>
            <a:off x="5135866"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g26ae90d88e4_0_126"/>
          <p:cNvSpPr/>
          <p:nvPr/>
        </p:nvSpPr>
        <p:spPr>
          <a:xfrm>
            <a:off x="5496967"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g26ae90d88e4_0_126"/>
          <p:cNvSpPr/>
          <p:nvPr/>
        </p:nvSpPr>
        <p:spPr>
          <a:xfrm>
            <a:off x="4413664"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g26ae90d88e4_0_126"/>
          <p:cNvSpPr/>
          <p:nvPr/>
        </p:nvSpPr>
        <p:spPr>
          <a:xfrm>
            <a:off x="4774765"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g26ae90d88e4_0_126"/>
          <p:cNvSpPr/>
          <p:nvPr/>
        </p:nvSpPr>
        <p:spPr>
          <a:xfrm>
            <a:off x="5135866"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g26ae90d88e4_0_126"/>
          <p:cNvSpPr/>
          <p:nvPr/>
        </p:nvSpPr>
        <p:spPr>
          <a:xfrm>
            <a:off x="5496967"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g26ae90d88e4_0_126"/>
          <p:cNvSpPr/>
          <p:nvPr/>
        </p:nvSpPr>
        <p:spPr>
          <a:xfrm>
            <a:off x="5857708" y="3680091"/>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g26ae90d88e4_0_126"/>
          <p:cNvSpPr/>
          <p:nvPr/>
        </p:nvSpPr>
        <p:spPr>
          <a:xfrm>
            <a:off x="5857708" y="4039243"/>
            <a:ext cx="361108" cy="35915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g26ae90d88e4_0_126"/>
          <p:cNvSpPr txBox="1"/>
          <p:nvPr/>
        </p:nvSpPr>
        <p:spPr>
          <a:xfrm>
            <a:off x="4552775" y="1515713"/>
            <a:ext cx="1527300" cy="5670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ID" sz="3600">
                <a:solidFill>
                  <a:srgbClr val="FF0000"/>
                </a:solidFill>
                <a:latin typeface="Trebuchet MS"/>
                <a:ea typeface="Trebuchet MS"/>
                <a:cs typeface="Trebuchet MS"/>
                <a:sym typeface="Trebuchet MS"/>
              </a:rPr>
              <a:t>2</a:t>
            </a:r>
            <a:r>
              <a:rPr b="1" lang="en-ID" sz="3600">
                <a:solidFill>
                  <a:srgbClr val="FF0000"/>
                </a:solidFill>
                <a:latin typeface="Trebuchet MS"/>
                <a:ea typeface="Trebuchet MS"/>
                <a:cs typeface="Trebuchet MS"/>
                <a:sym typeface="Trebuchet MS"/>
              </a:rPr>
              <a:t>.46%</a:t>
            </a:r>
            <a:endParaRPr b="1" sz="3600">
              <a:solidFill>
                <a:srgbClr val="FF0000"/>
              </a:solidFill>
              <a:latin typeface="Trebuchet MS"/>
              <a:ea typeface="Trebuchet MS"/>
              <a:cs typeface="Trebuchet MS"/>
              <a:sym typeface="Trebuchet MS"/>
            </a:endParaRPr>
          </a:p>
        </p:txBody>
      </p:sp>
      <p:sp>
        <p:nvSpPr>
          <p:cNvPr id="1295" name="Google Shape;1295;g26ae90d88e4_0_126"/>
          <p:cNvSpPr/>
          <p:nvPr/>
        </p:nvSpPr>
        <p:spPr>
          <a:xfrm>
            <a:off x="6080075" y="1582775"/>
            <a:ext cx="564300" cy="432900"/>
          </a:xfrm>
          <a:prstGeom prst="mathEqual">
            <a:avLst>
              <a:gd fmla="val 23520" name="adj1"/>
              <a:gd fmla="val 1176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96" name="Google Shape;1296;g26ae90d88e4_0_126"/>
          <p:cNvSpPr txBox="1"/>
          <p:nvPr/>
        </p:nvSpPr>
        <p:spPr>
          <a:xfrm>
            <a:off x="6480850" y="1496825"/>
            <a:ext cx="1928100" cy="6285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ID" sz="2000">
                <a:solidFill>
                  <a:schemeClr val="dk1"/>
                </a:solidFill>
                <a:latin typeface="Trebuchet MS"/>
                <a:ea typeface="Trebuchet MS"/>
                <a:cs typeface="Trebuchet MS"/>
                <a:sym typeface="Trebuchet MS"/>
              </a:rPr>
              <a:t>TN</a:t>
            </a:r>
            <a:endParaRPr b="1" sz="2000">
              <a:solidFill>
                <a:schemeClr val="dk1"/>
              </a:solidFill>
              <a:latin typeface="Trebuchet MS"/>
              <a:ea typeface="Trebuchet MS"/>
              <a:cs typeface="Trebuchet MS"/>
              <a:sym typeface="Trebuchet MS"/>
            </a:endParaRPr>
          </a:p>
          <a:p>
            <a:pPr indent="0" lvl="0" marL="12700" marR="0" rtl="0" algn="ctr">
              <a:lnSpc>
                <a:spcPct val="100000"/>
              </a:lnSpc>
              <a:spcBef>
                <a:spcPts val="0"/>
              </a:spcBef>
              <a:spcAft>
                <a:spcPts val="0"/>
              </a:spcAft>
              <a:buNone/>
            </a:pPr>
            <a:r>
              <a:rPr b="1" lang="en-ID" sz="2000">
                <a:solidFill>
                  <a:schemeClr val="dk1"/>
                </a:solidFill>
                <a:latin typeface="Trebuchet MS"/>
                <a:ea typeface="Trebuchet MS"/>
                <a:cs typeface="Trebuchet MS"/>
                <a:sym typeface="Trebuchet MS"/>
              </a:rPr>
              <a:t>Test Data</a:t>
            </a:r>
            <a:endParaRPr b="1" sz="2000">
              <a:solidFill>
                <a:schemeClr val="dk1"/>
              </a:solidFill>
              <a:latin typeface="Trebuchet MS"/>
              <a:ea typeface="Trebuchet MS"/>
              <a:cs typeface="Trebuchet MS"/>
              <a:sym typeface="Trebuchet MS"/>
            </a:endParaRPr>
          </a:p>
        </p:txBody>
      </p:sp>
      <p:sp>
        <p:nvSpPr>
          <p:cNvPr id="1297" name="Google Shape;1297;g26ae90d88e4_0_126"/>
          <p:cNvSpPr/>
          <p:nvPr/>
        </p:nvSpPr>
        <p:spPr>
          <a:xfrm>
            <a:off x="6805750" y="1803875"/>
            <a:ext cx="1278300" cy="14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98" name="Google Shape;1298;g26ae90d88e4_0_126"/>
          <p:cNvSpPr/>
          <p:nvPr/>
        </p:nvSpPr>
        <p:spPr>
          <a:xfrm>
            <a:off x="8093775" y="1669625"/>
            <a:ext cx="259200" cy="259200"/>
          </a:xfrm>
          <a:prstGeom prst="mathMultiply">
            <a:avLst>
              <a:gd fmla="val 23520" name="adj1"/>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99" name="Google Shape;1299;g26ae90d88e4_0_126"/>
          <p:cNvSpPr txBox="1"/>
          <p:nvPr/>
        </p:nvSpPr>
        <p:spPr>
          <a:xfrm>
            <a:off x="8193500" y="1638875"/>
            <a:ext cx="951000" cy="3207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ID" sz="2000">
                <a:solidFill>
                  <a:schemeClr val="dk1"/>
                </a:solidFill>
                <a:latin typeface="Trebuchet MS"/>
                <a:ea typeface="Trebuchet MS"/>
                <a:cs typeface="Trebuchet MS"/>
                <a:sym typeface="Trebuchet MS"/>
              </a:rPr>
              <a:t>100%</a:t>
            </a:r>
            <a:endParaRPr b="1" sz="2000">
              <a:solidFill>
                <a:schemeClr val="dk1"/>
              </a:solidFill>
              <a:latin typeface="Trebuchet MS"/>
              <a:ea typeface="Trebuchet MS"/>
              <a:cs typeface="Trebuchet MS"/>
              <a:sym typeface="Trebuchet MS"/>
            </a:endParaRPr>
          </a:p>
        </p:txBody>
      </p:sp>
      <p:sp>
        <p:nvSpPr>
          <p:cNvPr id="1300" name="Google Shape;1300;g26ae90d88e4_0_126"/>
          <p:cNvSpPr/>
          <p:nvPr/>
        </p:nvSpPr>
        <p:spPr>
          <a:xfrm>
            <a:off x="2917238" y="2994925"/>
            <a:ext cx="1244700" cy="622200"/>
          </a:xfrm>
          <a:prstGeom prst="rightArrow">
            <a:avLst>
              <a:gd fmla="val 50000" name="adj1"/>
              <a:gd fmla="val 5000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01" name="Google Shape;1301;g26ae90d88e4_0_126"/>
          <p:cNvSpPr txBox="1"/>
          <p:nvPr/>
        </p:nvSpPr>
        <p:spPr>
          <a:xfrm>
            <a:off x="1221575" y="4651625"/>
            <a:ext cx="49821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D">
                <a:solidFill>
                  <a:srgbClr val="073763"/>
                </a:solidFill>
                <a:latin typeface="Tahoma"/>
                <a:ea typeface="Tahoma"/>
                <a:cs typeface="Tahoma"/>
                <a:sym typeface="Tahoma"/>
              </a:rPr>
              <a:t>Default rate mengalami penurunan sebesar 9.84%.</a:t>
            </a:r>
            <a:endParaRPr b="0" sz="1400">
              <a:solidFill>
                <a:srgbClr val="073763"/>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grpSp>
        <p:nvGrpSpPr>
          <p:cNvPr id="1306" name="Google Shape;1306;g26b0b3abfbb_0_0"/>
          <p:cNvGrpSpPr/>
          <p:nvPr/>
        </p:nvGrpSpPr>
        <p:grpSpPr>
          <a:xfrm>
            <a:off x="35" y="0"/>
            <a:ext cx="1927990" cy="1576069"/>
            <a:chOff x="35" y="0"/>
            <a:chExt cx="1927990" cy="1576069"/>
          </a:xfrm>
        </p:grpSpPr>
        <p:sp>
          <p:nvSpPr>
            <p:cNvPr id="1307" name="Google Shape;1307;g26b0b3abfbb_0_0"/>
            <p:cNvSpPr/>
            <p:nvPr/>
          </p:nvSpPr>
          <p:spPr>
            <a:xfrm>
              <a:off x="141770" y="0"/>
              <a:ext cx="1786255" cy="718185"/>
            </a:xfrm>
            <a:custGeom>
              <a:rect b="b" l="l" r="r" t="t"/>
              <a:pathLst>
                <a:path extrusionOk="0" h="718185" w="1786255">
                  <a:moveTo>
                    <a:pt x="1427314" y="0"/>
                  </a:moveTo>
                  <a:lnTo>
                    <a:pt x="702043" y="0"/>
                  </a:lnTo>
                  <a:lnTo>
                    <a:pt x="0" y="717803"/>
                  </a:lnTo>
                  <a:lnTo>
                    <a:pt x="1427314" y="717803"/>
                  </a:lnTo>
                  <a:lnTo>
                    <a:pt x="1475993" y="714528"/>
                  </a:lnTo>
                  <a:lnTo>
                    <a:pt x="1522682" y="704985"/>
                  </a:lnTo>
                  <a:lnTo>
                    <a:pt x="1566955" y="689604"/>
                  </a:lnTo>
                  <a:lnTo>
                    <a:pt x="1608383" y="668810"/>
                  </a:lnTo>
                  <a:lnTo>
                    <a:pt x="1646540" y="643031"/>
                  </a:lnTo>
                  <a:lnTo>
                    <a:pt x="1680997" y="612695"/>
                  </a:lnTo>
                  <a:lnTo>
                    <a:pt x="1711326" y="578229"/>
                  </a:lnTo>
                  <a:lnTo>
                    <a:pt x="1737100" y="540060"/>
                  </a:lnTo>
                  <a:lnTo>
                    <a:pt x="1757891" y="498615"/>
                  </a:lnTo>
                  <a:lnTo>
                    <a:pt x="1773272" y="454323"/>
                  </a:lnTo>
                  <a:lnTo>
                    <a:pt x="1782814" y="407609"/>
                  </a:lnTo>
                  <a:lnTo>
                    <a:pt x="1786089" y="358901"/>
                  </a:lnTo>
                  <a:lnTo>
                    <a:pt x="1782814" y="310194"/>
                  </a:lnTo>
                  <a:lnTo>
                    <a:pt x="1773272" y="263480"/>
                  </a:lnTo>
                  <a:lnTo>
                    <a:pt x="1757891" y="219188"/>
                  </a:lnTo>
                  <a:lnTo>
                    <a:pt x="1737100" y="177743"/>
                  </a:lnTo>
                  <a:lnTo>
                    <a:pt x="1711326" y="139574"/>
                  </a:lnTo>
                  <a:lnTo>
                    <a:pt x="1680997" y="105108"/>
                  </a:lnTo>
                  <a:lnTo>
                    <a:pt x="1646540" y="74772"/>
                  </a:lnTo>
                  <a:lnTo>
                    <a:pt x="1608383" y="48993"/>
                  </a:lnTo>
                  <a:lnTo>
                    <a:pt x="1566955" y="28199"/>
                  </a:lnTo>
                  <a:lnTo>
                    <a:pt x="1522682" y="12818"/>
                  </a:lnTo>
                  <a:lnTo>
                    <a:pt x="1475993" y="3275"/>
                  </a:lnTo>
                  <a:lnTo>
                    <a:pt x="142731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g26b0b3abfbb_0_0"/>
            <p:cNvSpPr/>
            <p:nvPr/>
          </p:nvSpPr>
          <p:spPr>
            <a:xfrm>
              <a:off x="141770" y="0"/>
              <a:ext cx="1440180" cy="718185"/>
            </a:xfrm>
            <a:custGeom>
              <a:rect b="b" l="l" r="r" t="t"/>
              <a:pathLst>
                <a:path extrusionOk="0" h="718185" w="1440180">
                  <a:moveTo>
                    <a:pt x="943038" y="0"/>
                  </a:moveTo>
                  <a:lnTo>
                    <a:pt x="694448" y="0"/>
                  </a:lnTo>
                  <a:lnTo>
                    <a:pt x="0" y="717803"/>
                  </a:lnTo>
                  <a:lnTo>
                    <a:pt x="1440141" y="717803"/>
                  </a:lnTo>
                  <a:lnTo>
                    <a:pt x="1440141" y="469138"/>
                  </a:lnTo>
                  <a:lnTo>
                    <a:pt x="1191602" y="469138"/>
                  </a:lnTo>
                  <a:lnTo>
                    <a:pt x="1191602" y="248412"/>
                  </a:lnTo>
                  <a:lnTo>
                    <a:pt x="943038" y="248412"/>
                  </a:lnTo>
                  <a:lnTo>
                    <a:pt x="94303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g26b0b3abfbb_0_0"/>
            <p:cNvSpPr/>
            <p:nvPr/>
          </p:nvSpPr>
          <p:spPr>
            <a:xfrm>
              <a:off x="345986" y="719327"/>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g26b0b3abfbb_0_0"/>
            <p:cNvSpPr/>
            <p:nvPr/>
          </p:nvSpPr>
          <p:spPr>
            <a:xfrm>
              <a:off x="3047" y="719327"/>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g26b0b3abfbb_0_0"/>
            <p:cNvSpPr/>
            <p:nvPr/>
          </p:nvSpPr>
          <p:spPr>
            <a:xfrm>
              <a:off x="345986" y="890016"/>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g26b0b3abfbb_0_0"/>
            <p:cNvSpPr/>
            <p:nvPr/>
          </p:nvSpPr>
          <p:spPr>
            <a:xfrm>
              <a:off x="3047" y="890016"/>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g26b0b3abfbb_0_0"/>
            <p:cNvSpPr/>
            <p:nvPr/>
          </p:nvSpPr>
          <p:spPr>
            <a:xfrm>
              <a:off x="345986" y="1060703"/>
              <a:ext cx="342900" cy="170815"/>
            </a:xfrm>
            <a:custGeom>
              <a:rect b="b" l="l" r="r" t="t"/>
              <a:pathLst>
                <a:path extrusionOk="0" h="170815" w="342900">
                  <a:moveTo>
                    <a:pt x="171399" y="0"/>
                  </a:moveTo>
                  <a:lnTo>
                    <a:pt x="0" y="170687"/>
                  </a:lnTo>
                  <a:lnTo>
                    <a:pt x="342823" y="170687"/>
                  </a:lnTo>
                  <a:lnTo>
                    <a:pt x="171399"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g26b0b3abfbb_0_0"/>
            <p:cNvSpPr/>
            <p:nvPr/>
          </p:nvSpPr>
          <p:spPr>
            <a:xfrm>
              <a:off x="3047" y="1060703"/>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g26b0b3abfbb_0_0"/>
            <p:cNvSpPr/>
            <p:nvPr/>
          </p:nvSpPr>
          <p:spPr>
            <a:xfrm>
              <a:off x="345986" y="1234439"/>
              <a:ext cx="342900" cy="341630"/>
            </a:xfrm>
            <a:custGeom>
              <a:rect b="b" l="l" r="r" t="t"/>
              <a:pathLst>
                <a:path extrusionOk="0" h="341630" w="342900">
                  <a:moveTo>
                    <a:pt x="342823" y="341376"/>
                  </a:moveTo>
                  <a:lnTo>
                    <a:pt x="171399" y="170688"/>
                  </a:lnTo>
                  <a:lnTo>
                    <a:pt x="0" y="341376"/>
                  </a:lnTo>
                  <a:lnTo>
                    <a:pt x="342823" y="341376"/>
                  </a:lnTo>
                  <a:close/>
                </a:path>
                <a:path extrusionOk="0" h="341630" w="342900">
                  <a:moveTo>
                    <a:pt x="342823" y="170688"/>
                  </a:moveTo>
                  <a:lnTo>
                    <a:pt x="171399" y="0"/>
                  </a:lnTo>
                  <a:lnTo>
                    <a:pt x="0" y="170688"/>
                  </a:lnTo>
                  <a:lnTo>
                    <a:pt x="171399" y="170688"/>
                  </a:lnTo>
                  <a:lnTo>
                    <a:pt x="342823" y="170688"/>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g26b0b3abfbb_0_0"/>
            <p:cNvSpPr/>
            <p:nvPr/>
          </p:nvSpPr>
          <p:spPr>
            <a:xfrm>
              <a:off x="3047" y="1234439"/>
              <a:ext cx="341630" cy="170815"/>
            </a:xfrm>
            <a:custGeom>
              <a:rect b="b" l="l" r="r" t="t"/>
              <a:pathLst>
                <a:path extrusionOk="0" h="170815" w="341630">
                  <a:moveTo>
                    <a:pt x="341337" y="0"/>
                  </a:moveTo>
                  <a:lnTo>
                    <a:pt x="0" y="0"/>
                  </a:lnTo>
                  <a:lnTo>
                    <a:pt x="170688" y="170687"/>
                  </a:lnTo>
                  <a:lnTo>
                    <a:pt x="34133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g26b0b3abfbb_0_0"/>
            <p:cNvSpPr/>
            <p:nvPr/>
          </p:nvSpPr>
          <p:spPr>
            <a:xfrm>
              <a:off x="1523" y="38"/>
              <a:ext cx="688975" cy="719455"/>
            </a:xfrm>
            <a:custGeom>
              <a:rect b="b" l="l" r="r" t="t"/>
              <a:pathLst>
                <a:path extrusionOk="0" h="719455"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g26b0b3abfbb_0_0"/>
            <p:cNvSpPr/>
            <p:nvPr/>
          </p:nvSpPr>
          <p:spPr>
            <a:xfrm>
              <a:off x="35" y="6095"/>
              <a:ext cx="690880" cy="688975"/>
            </a:xfrm>
            <a:custGeom>
              <a:rect b="b" l="l" r="r" t="t"/>
              <a:pathLst>
                <a:path extrusionOk="0" h="688975" w="690880">
                  <a:moveTo>
                    <a:pt x="345150" y="0"/>
                  </a:moveTo>
                  <a:lnTo>
                    <a:pt x="0" y="344424"/>
                  </a:lnTo>
                  <a:lnTo>
                    <a:pt x="345150" y="688848"/>
                  </a:lnTo>
                  <a:lnTo>
                    <a:pt x="690336" y="344424"/>
                  </a:lnTo>
                  <a:lnTo>
                    <a:pt x="34515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g26b0b3abfbb_0_0"/>
            <p:cNvSpPr/>
            <p:nvPr/>
          </p:nvSpPr>
          <p:spPr>
            <a:xfrm>
              <a:off x="102143" y="106679"/>
              <a:ext cx="486409" cy="486409"/>
            </a:xfrm>
            <a:custGeom>
              <a:rect b="b" l="l" r="r" t="t"/>
              <a:pathLst>
                <a:path extrusionOk="0" h="486409" w="486409">
                  <a:moveTo>
                    <a:pt x="243042" y="0"/>
                  </a:moveTo>
                  <a:lnTo>
                    <a:pt x="195403" y="4718"/>
                  </a:lnTo>
                  <a:lnTo>
                    <a:pt x="150032" y="18510"/>
                  </a:lnTo>
                  <a:lnTo>
                    <a:pt x="108202" y="40826"/>
                  </a:lnTo>
                  <a:lnTo>
                    <a:pt x="71186" y="71120"/>
                  </a:lnTo>
                  <a:lnTo>
                    <a:pt x="40828" y="108204"/>
                  </a:lnTo>
                  <a:lnTo>
                    <a:pt x="18495" y="150050"/>
                  </a:lnTo>
                  <a:lnTo>
                    <a:pt x="4711" y="195421"/>
                  </a:lnTo>
                  <a:lnTo>
                    <a:pt x="0" y="243078"/>
                  </a:lnTo>
                  <a:lnTo>
                    <a:pt x="4711" y="290679"/>
                  </a:lnTo>
                  <a:lnTo>
                    <a:pt x="18495" y="336042"/>
                  </a:lnTo>
                  <a:lnTo>
                    <a:pt x="40828" y="377880"/>
                  </a:lnTo>
                  <a:lnTo>
                    <a:pt x="71186" y="414909"/>
                  </a:lnTo>
                  <a:lnTo>
                    <a:pt x="108202" y="445275"/>
                  </a:lnTo>
                  <a:lnTo>
                    <a:pt x="150032" y="467629"/>
                  </a:lnTo>
                  <a:lnTo>
                    <a:pt x="195403" y="481435"/>
                  </a:lnTo>
                  <a:lnTo>
                    <a:pt x="243042" y="486156"/>
                  </a:lnTo>
                  <a:lnTo>
                    <a:pt x="290687" y="481435"/>
                  </a:lnTo>
                  <a:lnTo>
                    <a:pt x="336071" y="467629"/>
                  </a:lnTo>
                  <a:lnTo>
                    <a:pt x="377914" y="445275"/>
                  </a:lnTo>
                  <a:lnTo>
                    <a:pt x="414936" y="414909"/>
                  </a:lnTo>
                  <a:lnTo>
                    <a:pt x="445288" y="377880"/>
                  </a:lnTo>
                  <a:lnTo>
                    <a:pt x="467621" y="336042"/>
                  </a:lnTo>
                  <a:lnTo>
                    <a:pt x="481407" y="290679"/>
                  </a:lnTo>
                  <a:lnTo>
                    <a:pt x="486120" y="243078"/>
                  </a:lnTo>
                  <a:lnTo>
                    <a:pt x="481407" y="195421"/>
                  </a:lnTo>
                  <a:lnTo>
                    <a:pt x="467621" y="150050"/>
                  </a:lnTo>
                  <a:lnTo>
                    <a:pt x="445288" y="108204"/>
                  </a:lnTo>
                  <a:lnTo>
                    <a:pt x="414936" y="71120"/>
                  </a:lnTo>
                  <a:lnTo>
                    <a:pt x="377914" y="40826"/>
                  </a:lnTo>
                  <a:lnTo>
                    <a:pt x="336071" y="18510"/>
                  </a:lnTo>
                  <a:lnTo>
                    <a:pt x="290687" y="4718"/>
                  </a:lnTo>
                  <a:lnTo>
                    <a:pt x="24304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g26b0b3abfbb_0_0"/>
            <p:cNvSpPr/>
            <p:nvPr/>
          </p:nvSpPr>
          <p:spPr>
            <a:xfrm>
              <a:off x="157010" y="163068"/>
              <a:ext cx="375284" cy="375284"/>
            </a:xfrm>
            <a:custGeom>
              <a:rect b="b" l="l" r="r" t="t"/>
              <a:pathLst>
                <a:path extrusionOk="0" h="375284" w="375284">
                  <a:moveTo>
                    <a:pt x="187413" y="0"/>
                  </a:moveTo>
                  <a:lnTo>
                    <a:pt x="115681" y="14287"/>
                  </a:lnTo>
                  <a:lnTo>
                    <a:pt x="54902" y="54864"/>
                  </a:lnTo>
                  <a:lnTo>
                    <a:pt x="14254" y="115728"/>
                  </a:lnTo>
                  <a:lnTo>
                    <a:pt x="0" y="187452"/>
                  </a:lnTo>
                  <a:lnTo>
                    <a:pt x="3629" y="224170"/>
                  </a:lnTo>
                  <a:lnTo>
                    <a:pt x="31477" y="291464"/>
                  </a:lnTo>
                  <a:lnTo>
                    <a:pt x="83429" y="343453"/>
                  </a:lnTo>
                  <a:lnTo>
                    <a:pt x="150671" y="371278"/>
                  </a:lnTo>
                  <a:lnTo>
                    <a:pt x="187413" y="374904"/>
                  </a:lnTo>
                  <a:lnTo>
                    <a:pt x="224157" y="371278"/>
                  </a:lnTo>
                  <a:lnTo>
                    <a:pt x="291414" y="343453"/>
                  </a:lnTo>
                  <a:lnTo>
                    <a:pt x="343361" y="291465"/>
                  </a:lnTo>
                  <a:lnTo>
                    <a:pt x="371227" y="224170"/>
                  </a:lnTo>
                  <a:lnTo>
                    <a:pt x="374865" y="187452"/>
                  </a:lnTo>
                  <a:lnTo>
                    <a:pt x="371227" y="150733"/>
                  </a:lnTo>
                  <a:lnTo>
                    <a:pt x="343361" y="83438"/>
                  </a:lnTo>
                  <a:lnTo>
                    <a:pt x="291414" y="31503"/>
                  </a:lnTo>
                  <a:lnTo>
                    <a:pt x="224157" y="3643"/>
                  </a:lnTo>
                  <a:lnTo>
                    <a:pt x="18741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g26b0b3abfbb_0_0"/>
            <p:cNvSpPr/>
            <p:nvPr/>
          </p:nvSpPr>
          <p:spPr>
            <a:xfrm>
              <a:off x="35" y="6095"/>
              <a:ext cx="344805" cy="688975"/>
            </a:xfrm>
            <a:custGeom>
              <a:rect b="b" l="l" r="r" t="t"/>
              <a:pathLst>
                <a:path extrusionOk="0" h="688975" w="344805">
                  <a:moveTo>
                    <a:pt x="344350" y="0"/>
                  </a:moveTo>
                  <a:lnTo>
                    <a:pt x="0" y="344424"/>
                  </a:lnTo>
                  <a:lnTo>
                    <a:pt x="344350" y="688848"/>
                  </a:lnTo>
                  <a:lnTo>
                    <a:pt x="34435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22" name="Google Shape;1322;g26b0b3abfbb_0_0"/>
          <p:cNvGrpSpPr/>
          <p:nvPr/>
        </p:nvGrpSpPr>
        <p:grpSpPr>
          <a:xfrm>
            <a:off x="7216140" y="3567684"/>
            <a:ext cx="1928367" cy="1576235"/>
            <a:chOff x="7216140" y="3567684"/>
            <a:chExt cx="1928367" cy="1576235"/>
          </a:xfrm>
        </p:grpSpPr>
        <p:sp>
          <p:nvSpPr>
            <p:cNvPr id="1323" name="Google Shape;1323;g26b0b3abfbb_0_0"/>
            <p:cNvSpPr/>
            <p:nvPr/>
          </p:nvSpPr>
          <p:spPr>
            <a:xfrm>
              <a:off x="7216140" y="4425734"/>
              <a:ext cx="1786254" cy="718185"/>
            </a:xfrm>
            <a:custGeom>
              <a:rect b="b" l="l" r="r" t="t"/>
              <a:pathLst>
                <a:path extrusionOk="0" h="718185" w="1786254">
                  <a:moveTo>
                    <a:pt x="1786127" y="0"/>
                  </a:moveTo>
                  <a:lnTo>
                    <a:pt x="358775" y="0"/>
                  </a:lnTo>
                  <a:lnTo>
                    <a:pt x="310096" y="3275"/>
                  </a:lnTo>
                  <a:lnTo>
                    <a:pt x="263407" y="12817"/>
                  </a:lnTo>
                  <a:lnTo>
                    <a:pt x="219134" y="28197"/>
                  </a:lnTo>
                  <a:lnTo>
                    <a:pt x="177705" y="48989"/>
                  </a:lnTo>
                  <a:lnTo>
                    <a:pt x="139549" y="74765"/>
                  </a:lnTo>
                  <a:lnTo>
                    <a:pt x="105092" y="105098"/>
                  </a:lnTo>
                  <a:lnTo>
                    <a:pt x="74763" y="139561"/>
                  </a:lnTo>
                  <a:lnTo>
                    <a:pt x="48989" y="177726"/>
                  </a:lnTo>
                  <a:lnTo>
                    <a:pt x="28197" y="219166"/>
                  </a:lnTo>
                  <a:lnTo>
                    <a:pt x="12817" y="263454"/>
                  </a:lnTo>
                  <a:lnTo>
                    <a:pt x="3275" y="310162"/>
                  </a:lnTo>
                  <a:lnTo>
                    <a:pt x="0" y="358863"/>
                  </a:lnTo>
                  <a:lnTo>
                    <a:pt x="3275" y="407565"/>
                  </a:lnTo>
                  <a:lnTo>
                    <a:pt x="12817" y="454276"/>
                  </a:lnTo>
                  <a:lnTo>
                    <a:pt x="28197" y="498567"/>
                  </a:lnTo>
                  <a:lnTo>
                    <a:pt x="48989" y="540010"/>
                  </a:lnTo>
                  <a:lnTo>
                    <a:pt x="74763" y="578180"/>
                  </a:lnTo>
                  <a:lnTo>
                    <a:pt x="105092" y="612647"/>
                  </a:lnTo>
                  <a:lnTo>
                    <a:pt x="139549" y="642985"/>
                  </a:lnTo>
                  <a:lnTo>
                    <a:pt x="177705" y="668766"/>
                  </a:lnTo>
                  <a:lnTo>
                    <a:pt x="219134" y="689562"/>
                  </a:lnTo>
                  <a:lnTo>
                    <a:pt x="263407" y="704945"/>
                  </a:lnTo>
                  <a:lnTo>
                    <a:pt x="310096" y="714489"/>
                  </a:lnTo>
                  <a:lnTo>
                    <a:pt x="358775" y="717765"/>
                  </a:lnTo>
                  <a:lnTo>
                    <a:pt x="1084071" y="717765"/>
                  </a:lnTo>
                  <a:lnTo>
                    <a:pt x="17861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g26b0b3abfbb_0_0"/>
            <p:cNvSpPr/>
            <p:nvPr/>
          </p:nvSpPr>
          <p:spPr>
            <a:xfrm>
              <a:off x="7562088" y="4425734"/>
              <a:ext cx="1440179" cy="718185"/>
            </a:xfrm>
            <a:custGeom>
              <a:rect b="b" l="l" r="r" t="t"/>
              <a:pathLst>
                <a:path extrusionOk="0" h="718185" w="1440179">
                  <a:moveTo>
                    <a:pt x="1440179" y="0"/>
                  </a:moveTo>
                  <a:lnTo>
                    <a:pt x="0" y="0"/>
                  </a:lnTo>
                  <a:lnTo>
                    <a:pt x="0" y="248602"/>
                  </a:lnTo>
                  <a:lnTo>
                    <a:pt x="248538" y="248602"/>
                  </a:lnTo>
                  <a:lnTo>
                    <a:pt x="248538" y="469341"/>
                  </a:lnTo>
                  <a:lnTo>
                    <a:pt x="497077" y="469341"/>
                  </a:lnTo>
                  <a:lnTo>
                    <a:pt x="497077" y="717765"/>
                  </a:lnTo>
                  <a:lnTo>
                    <a:pt x="745743" y="717765"/>
                  </a:lnTo>
                  <a:lnTo>
                    <a:pt x="144017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g26b0b3abfbb_0_0"/>
            <p:cNvSpPr/>
            <p:nvPr/>
          </p:nvSpPr>
          <p:spPr>
            <a:xfrm>
              <a:off x="8455152" y="4253484"/>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g26b0b3abfbb_0_0"/>
            <p:cNvSpPr/>
            <p:nvPr/>
          </p:nvSpPr>
          <p:spPr>
            <a:xfrm>
              <a:off x="8799576" y="4253484"/>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g26b0b3abfbb_0_0"/>
            <p:cNvSpPr/>
            <p:nvPr/>
          </p:nvSpPr>
          <p:spPr>
            <a:xfrm>
              <a:off x="8455152" y="4082796"/>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g26b0b3abfbb_0_0"/>
            <p:cNvSpPr/>
            <p:nvPr/>
          </p:nvSpPr>
          <p:spPr>
            <a:xfrm>
              <a:off x="8799576" y="4082796"/>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g26b0b3abfbb_0_0"/>
            <p:cNvSpPr/>
            <p:nvPr/>
          </p:nvSpPr>
          <p:spPr>
            <a:xfrm>
              <a:off x="8455152" y="3912108"/>
              <a:ext cx="342900" cy="170814"/>
            </a:xfrm>
            <a:custGeom>
              <a:rect b="b" l="l" r="r" t="t"/>
              <a:pathLst>
                <a:path extrusionOk="0" h="170814" w="342900">
                  <a:moveTo>
                    <a:pt x="342900" y="0"/>
                  </a:moveTo>
                  <a:lnTo>
                    <a:pt x="0" y="0"/>
                  </a:lnTo>
                  <a:lnTo>
                    <a:pt x="171450" y="170649"/>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g26b0b3abfbb_0_0"/>
            <p:cNvSpPr/>
            <p:nvPr/>
          </p:nvSpPr>
          <p:spPr>
            <a:xfrm>
              <a:off x="8799576" y="3912108"/>
              <a:ext cx="341629" cy="170814"/>
            </a:xfrm>
            <a:custGeom>
              <a:rect b="b" l="l" r="r" t="t"/>
              <a:pathLst>
                <a:path extrusionOk="0" h="170814" w="341629">
                  <a:moveTo>
                    <a:pt x="170688" y="0"/>
                  </a:moveTo>
                  <a:lnTo>
                    <a:pt x="0" y="170649"/>
                  </a:lnTo>
                  <a:lnTo>
                    <a:pt x="341375" y="170649"/>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g26b0b3abfbb_0_0"/>
            <p:cNvSpPr/>
            <p:nvPr/>
          </p:nvSpPr>
          <p:spPr>
            <a:xfrm>
              <a:off x="8455152" y="3567684"/>
              <a:ext cx="342900" cy="341629"/>
            </a:xfrm>
            <a:custGeom>
              <a:rect b="b" l="l" r="r" t="t"/>
              <a:pathLst>
                <a:path extrusionOk="0" h="341629" w="342900">
                  <a:moveTo>
                    <a:pt x="342900" y="170688"/>
                  </a:moveTo>
                  <a:lnTo>
                    <a:pt x="171450" y="170688"/>
                  </a:lnTo>
                  <a:lnTo>
                    <a:pt x="0" y="170688"/>
                  </a:lnTo>
                  <a:lnTo>
                    <a:pt x="171450" y="341376"/>
                  </a:lnTo>
                  <a:lnTo>
                    <a:pt x="342900" y="170688"/>
                  </a:lnTo>
                  <a:close/>
                </a:path>
                <a:path extrusionOk="0" h="341629" w="342900">
                  <a:moveTo>
                    <a:pt x="342900" y="0"/>
                  </a:moveTo>
                  <a:lnTo>
                    <a:pt x="0" y="0"/>
                  </a:lnTo>
                  <a:lnTo>
                    <a:pt x="171450" y="170688"/>
                  </a:lnTo>
                  <a:lnTo>
                    <a:pt x="342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g26b0b3abfbb_0_0"/>
            <p:cNvSpPr/>
            <p:nvPr/>
          </p:nvSpPr>
          <p:spPr>
            <a:xfrm>
              <a:off x="8799576" y="3738372"/>
              <a:ext cx="341629" cy="170814"/>
            </a:xfrm>
            <a:custGeom>
              <a:rect b="b" l="l" r="r" t="t"/>
              <a:pathLst>
                <a:path extrusionOk="0" h="170814" w="341629">
                  <a:moveTo>
                    <a:pt x="170688" y="0"/>
                  </a:moveTo>
                  <a:lnTo>
                    <a:pt x="0" y="170687"/>
                  </a:lnTo>
                  <a:lnTo>
                    <a:pt x="341375" y="170687"/>
                  </a:lnTo>
                  <a:lnTo>
                    <a:pt x="17068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g26b0b3abfbb_0_0"/>
            <p:cNvSpPr/>
            <p:nvPr/>
          </p:nvSpPr>
          <p:spPr>
            <a:xfrm>
              <a:off x="8453628" y="4424174"/>
              <a:ext cx="688975" cy="719454"/>
            </a:xfrm>
            <a:custGeom>
              <a:rect b="b" l="l" r="r" t="t"/>
              <a:pathLst>
                <a:path extrusionOk="0" h="719454" w="688975">
                  <a:moveTo>
                    <a:pt x="688848" y="0"/>
                  </a:moveTo>
                  <a:lnTo>
                    <a:pt x="0" y="0"/>
                  </a:lnTo>
                  <a:lnTo>
                    <a:pt x="0" y="719289"/>
                  </a:lnTo>
                  <a:lnTo>
                    <a:pt x="688848" y="719289"/>
                  </a:lnTo>
                  <a:lnTo>
                    <a:pt x="688848"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g26b0b3abfbb_0_0"/>
            <p:cNvSpPr/>
            <p:nvPr/>
          </p:nvSpPr>
          <p:spPr>
            <a:xfrm>
              <a:off x="8453628" y="4448556"/>
              <a:ext cx="690879" cy="688975"/>
            </a:xfrm>
            <a:custGeom>
              <a:rect b="b" l="l" r="r" t="t"/>
              <a:pathLst>
                <a:path extrusionOk="0" h="688975" w="690879">
                  <a:moveTo>
                    <a:pt x="345186" y="0"/>
                  </a:moveTo>
                  <a:lnTo>
                    <a:pt x="0" y="344424"/>
                  </a:lnTo>
                  <a:lnTo>
                    <a:pt x="345186" y="688847"/>
                  </a:lnTo>
                  <a:lnTo>
                    <a:pt x="690372" y="344424"/>
                  </a:lnTo>
                  <a:lnTo>
                    <a:pt x="34518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g26b0b3abfbb_0_0"/>
            <p:cNvSpPr/>
            <p:nvPr/>
          </p:nvSpPr>
          <p:spPr>
            <a:xfrm>
              <a:off x="8555736" y="4550664"/>
              <a:ext cx="486409" cy="486410"/>
            </a:xfrm>
            <a:custGeom>
              <a:rect b="b" l="l" r="r" t="t"/>
              <a:pathLst>
                <a:path extrusionOk="0" h="486410" w="486409">
                  <a:moveTo>
                    <a:pt x="243078" y="0"/>
                  </a:moveTo>
                  <a:lnTo>
                    <a:pt x="195403" y="4717"/>
                  </a:lnTo>
                  <a:lnTo>
                    <a:pt x="150002" y="18516"/>
                  </a:lnTo>
                  <a:lnTo>
                    <a:pt x="108150" y="40869"/>
                  </a:lnTo>
                  <a:lnTo>
                    <a:pt x="71120" y="71247"/>
                  </a:lnTo>
                  <a:lnTo>
                    <a:pt x="40826" y="108263"/>
                  </a:lnTo>
                  <a:lnTo>
                    <a:pt x="18510" y="150091"/>
                  </a:lnTo>
                  <a:lnTo>
                    <a:pt x="4718" y="195458"/>
                  </a:lnTo>
                  <a:lnTo>
                    <a:pt x="0" y="243090"/>
                  </a:lnTo>
                  <a:lnTo>
                    <a:pt x="4718" y="290730"/>
                  </a:lnTo>
                  <a:lnTo>
                    <a:pt x="18510" y="336103"/>
                  </a:lnTo>
                  <a:lnTo>
                    <a:pt x="40826" y="377941"/>
                  </a:lnTo>
                  <a:lnTo>
                    <a:pt x="71120" y="414972"/>
                  </a:lnTo>
                  <a:lnTo>
                    <a:pt x="108150" y="445329"/>
                  </a:lnTo>
                  <a:lnTo>
                    <a:pt x="150002" y="467661"/>
                  </a:lnTo>
                  <a:lnTo>
                    <a:pt x="195403" y="481445"/>
                  </a:lnTo>
                  <a:lnTo>
                    <a:pt x="243078" y="486156"/>
                  </a:lnTo>
                  <a:lnTo>
                    <a:pt x="290732" y="481445"/>
                  </a:lnTo>
                  <a:lnTo>
                    <a:pt x="336089" y="467661"/>
                  </a:lnTo>
                  <a:lnTo>
                    <a:pt x="377898" y="445329"/>
                  </a:lnTo>
                  <a:lnTo>
                    <a:pt x="414909" y="414972"/>
                  </a:lnTo>
                  <a:lnTo>
                    <a:pt x="445275" y="377941"/>
                  </a:lnTo>
                  <a:lnTo>
                    <a:pt x="467629" y="336103"/>
                  </a:lnTo>
                  <a:lnTo>
                    <a:pt x="481435" y="290730"/>
                  </a:lnTo>
                  <a:lnTo>
                    <a:pt x="486156" y="243090"/>
                  </a:lnTo>
                  <a:lnTo>
                    <a:pt x="481435" y="195458"/>
                  </a:lnTo>
                  <a:lnTo>
                    <a:pt x="467629" y="150091"/>
                  </a:lnTo>
                  <a:lnTo>
                    <a:pt x="445275" y="108263"/>
                  </a:lnTo>
                  <a:lnTo>
                    <a:pt x="414909" y="71247"/>
                  </a:lnTo>
                  <a:lnTo>
                    <a:pt x="377898" y="40869"/>
                  </a:lnTo>
                  <a:lnTo>
                    <a:pt x="336089" y="18516"/>
                  </a:lnTo>
                  <a:lnTo>
                    <a:pt x="290732" y="4717"/>
                  </a:lnTo>
                  <a:lnTo>
                    <a:pt x="24307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g26b0b3abfbb_0_0"/>
            <p:cNvSpPr/>
            <p:nvPr/>
          </p:nvSpPr>
          <p:spPr>
            <a:xfrm>
              <a:off x="8612124" y="4605566"/>
              <a:ext cx="375284" cy="375285"/>
            </a:xfrm>
            <a:custGeom>
              <a:rect b="b" l="l" r="r" t="t"/>
              <a:pathLst>
                <a:path extrusionOk="0" h="375285" w="375284">
                  <a:moveTo>
                    <a:pt x="187451" y="0"/>
                  </a:moveTo>
                  <a:lnTo>
                    <a:pt x="115728" y="14249"/>
                  </a:lnTo>
                  <a:lnTo>
                    <a:pt x="54864" y="54863"/>
                  </a:lnTo>
                  <a:lnTo>
                    <a:pt x="14287" y="115676"/>
                  </a:lnTo>
                  <a:lnTo>
                    <a:pt x="0" y="187413"/>
                  </a:lnTo>
                  <a:lnTo>
                    <a:pt x="3643" y="224135"/>
                  </a:lnTo>
                  <a:lnTo>
                    <a:pt x="31503" y="291392"/>
                  </a:lnTo>
                  <a:lnTo>
                    <a:pt x="83439" y="343356"/>
                  </a:lnTo>
                  <a:lnTo>
                    <a:pt x="150733" y="371195"/>
                  </a:lnTo>
                  <a:lnTo>
                    <a:pt x="187451" y="374827"/>
                  </a:lnTo>
                  <a:lnTo>
                    <a:pt x="224168" y="371195"/>
                  </a:lnTo>
                  <a:lnTo>
                    <a:pt x="291411" y="343356"/>
                  </a:lnTo>
                  <a:lnTo>
                    <a:pt x="343400" y="291392"/>
                  </a:lnTo>
                  <a:lnTo>
                    <a:pt x="371276" y="224135"/>
                  </a:lnTo>
                  <a:lnTo>
                    <a:pt x="374903" y="187413"/>
                  </a:lnTo>
                  <a:lnTo>
                    <a:pt x="371276" y="150670"/>
                  </a:lnTo>
                  <a:lnTo>
                    <a:pt x="343400" y="83413"/>
                  </a:lnTo>
                  <a:lnTo>
                    <a:pt x="291411" y="31461"/>
                  </a:lnTo>
                  <a:lnTo>
                    <a:pt x="224168" y="3629"/>
                  </a:lnTo>
                  <a:lnTo>
                    <a:pt x="18745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g26b0b3abfbb_0_0"/>
            <p:cNvSpPr/>
            <p:nvPr/>
          </p:nvSpPr>
          <p:spPr>
            <a:xfrm>
              <a:off x="8799576" y="4448556"/>
              <a:ext cx="344804" cy="688975"/>
            </a:xfrm>
            <a:custGeom>
              <a:rect b="b" l="l" r="r" t="t"/>
              <a:pathLst>
                <a:path extrusionOk="0" h="688975" w="344804">
                  <a:moveTo>
                    <a:pt x="0" y="0"/>
                  </a:moveTo>
                  <a:lnTo>
                    <a:pt x="0" y="688847"/>
                  </a:lnTo>
                  <a:lnTo>
                    <a:pt x="344424" y="344424"/>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8" name="Google Shape;1338;g26b0b3abfbb_0_0"/>
          <p:cNvSpPr txBox="1"/>
          <p:nvPr>
            <p:ph type="title"/>
          </p:nvPr>
        </p:nvSpPr>
        <p:spPr>
          <a:xfrm>
            <a:off x="2630799" y="193050"/>
            <a:ext cx="49821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783F04"/>
                </a:solidFill>
              </a:rPr>
              <a:t>BUSINESS </a:t>
            </a:r>
            <a:r>
              <a:rPr lang="en-ID"/>
              <a:t>SIMULATION</a:t>
            </a:r>
            <a:endParaRPr/>
          </a:p>
        </p:txBody>
      </p:sp>
      <p:sp>
        <p:nvSpPr>
          <p:cNvPr id="1339" name="Google Shape;1339;g26b0b3abfbb_0_0"/>
          <p:cNvSpPr txBox="1"/>
          <p:nvPr/>
        </p:nvSpPr>
        <p:spPr>
          <a:xfrm>
            <a:off x="2093325" y="736600"/>
            <a:ext cx="5327700" cy="259200"/>
          </a:xfrm>
          <a:prstGeom prst="rect">
            <a:avLst/>
          </a:prstGeom>
          <a:noFill/>
          <a:ln>
            <a:noFill/>
          </a:ln>
        </p:spPr>
        <p:txBody>
          <a:bodyPr anchorCtr="0" anchor="t" bIns="0" lIns="0" spcFirstLastPara="1" rIns="0" wrap="square" tIns="12700">
            <a:spAutoFit/>
          </a:bodyPr>
          <a:lstStyle/>
          <a:p>
            <a:pPr indent="0" lvl="0" marL="12700" marR="5080" rtl="0" algn="ctr">
              <a:lnSpc>
                <a:spcPct val="100000"/>
              </a:lnSpc>
              <a:spcBef>
                <a:spcPts val="0"/>
              </a:spcBef>
              <a:spcAft>
                <a:spcPts val="0"/>
              </a:spcAft>
              <a:buNone/>
            </a:pPr>
            <a:r>
              <a:rPr b="1" lang="en-ID" sz="1600">
                <a:solidFill>
                  <a:srgbClr val="783F04"/>
                </a:solidFill>
              </a:rPr>
              <a:t>Model Impact on Business : </a:t>
            </a:r>
            <a:r>
              <a:rPr b="1" lang="en-ID" sz="1600">
                <a:solidFill>
                  <a:srgbClr val="073763"/>
                </a:solidFill>
              </a:rPr>
              <a:t>Reducing Default Rate</a:t>
            </a:r>
            <a:r>
              <a:rPr b="1" lang="en-ID" sz="1600">
                <a:solidFill>
                  <a:srgbClr val="783F04"/>
                </a:solidFill>
              </a:rPr>
              <a:t> </a:t>
            </a:r>
            <a:endParaRPr sz="1600">
              <a:solidFill>
                <a:srgbClr val="783F04"/>
              </a:solidFill>
              <a:latin typeface="Arial"/>
              <a:ea typeface="Arial"/>
              <a:cs typeface="Arial"/>
              <a:sym typeface="Arial"/>
            </a:endParaRPr>
          </a:p>
        </p:txBody>
      </p:sp>
      <p:sp>
        <p:nvSpPr>
          <p:cNvPr id="1340" name="Google Shape;1340;g26b0b3abfbb_0_0"/>
          <p:cNvSpPr txBox="1"/>
          <p:nvPr/>
        </p:nvSpPr>
        <p:spPr>
          <a:xfrm>
            <a:off x="1013625" y="1191175"/>
            <a:ext cx="7487100" cy="31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a:solidFill>
                  <a:srgbClr val="073763"/>
                </a:solidFill>
                <a:latin typeface="Tahoma"/>
                <a:ea typeface="Tahoma"/>
                <a:cs typeface="Tahoma"/>
                <a:sym typeface="Tahoma"/>
              </a:rPr>
              <a:t>Assumption and Explanation for Calculation Process in Loan Context :</a:t>
            </a:r>
            <a:endParaRPr>
              <a:solidFill>
                <a:srgbClr val="073763"/>
              </a:solidFill>
              <a:latin typeface="Tahoma"/>
              <a:ea typeface="Tahoma"/>
              <a:cs typeface="Tahoma"/>
              <a:sym typeface="Tahoma"/>
            </a:endParaRPr>
          </a:p>
          <a:p>
            <a:pPr indent="0" lvl="0" marL="0" marR="0" rtl="0" algn="l">
              <a:spcBef>
                <a:spcPts val="0"/>
              </a:spcBef>
              <a:spcAft>
                <a:spcPts val="0"/>
              </a:spcAft>
              <a:buNone/>
            </a:pPr>
            <a:r>
              <a:t/>
            </a:r>
            <a:endParaRPr>
              <a:solidFill>
                <a:srgbClr val="073763"/>
              </a:solidFill>
              <a:latin typeface="Tahoma"/>
              <a:ea typeface="Tahoma"/>
              <a:cs typeface="Tahoma"/>
              <a:sym typeface="Tahoma"/>
            </a:endParaRPr>
          </a:p>
          <a:p>
            <a:pPr indent="-317500" lvl="0" marL="457200" marR="0" rtl="0" algn="l">
              <a:spcBef>
                <a:spcPts val="0"/>
              </a:spcBef>
              <a:spcAft>
                <a:spcPts val="0"/>
              </a:spcAft>
              <a:buClr>
                <a:srgbClr val="073763"/>
              </a:buClr>
              <a:buSzPts val="1400"/>
              <a:buFont typeface="Tahoma"/>
              <a:buChar char="●"/>
            </a:pPr>
            <a:r>
              <a:rPr lang="en-ID">
                <a:solidFill>
                  <a:srgbClr val="073763"/>
                </a:solidFill>
                <a:latin typeface="Tahoma"/>
                <a:ea typeface="Tahoma"/>
                <a:cs typeface="Tahoma"/>
                <a:sym typeface="Tahoma"/>
              </a:rPr>
              <a:t>TN (Prediksi tidak default dan sebenarnya tidak default)</a:t>
            </a:r>
            <a:endParaRPr>
              <a:solidFill>
                <a:srgbClr val="073763"/>
              </a:solidFill>
              <a:latin typeface="Tahoma"/>
              <a:ea typeface="Tahoma"/>
              <a:cs typeface="Tahoma"/>
              <a:sym typeface="Tahoma"/>
            </a:endParaRPr>
          </a:p>
          <a:p>
            <a:pPr indent="-317500" lvl="1" marL="914400" rtl="0" algn="l">
              <a:spcBef>
                <a:spcPts val="0"/>
              </a:spcBef>
              <a:spcAft>
                <a:spcPts val="0"/>
              </a:spcAft>
              <a:buClr>
                <a:srgbClr val="783F04"/>
              </a:buClr>
              <a:buSzPts val="1400"/>
              <a:buFont typeface="Tahoma"/>
              <a:buChar char="○"/>
            </a:pPr>
            <a:r>
              <a:rPr lang="en-ID">
                <a:solidFill>
                  <a:srgbClr val="783F04"/>
                </a:solidFill>
                <a:latin typeface="Tahoma"/>
                <a:ea typeface="Tahoma"/>
                <a:cs typeface="Tahoma"/>
                <a:sym typeface="Tahoma"/>
              </a:rPr>
              <a:t>Sistem memberikan approval loan, perusahaan mendapatkan keuntungan</a:t>
            </a:r>
            <a:endParaRPr>
              <a:solidFill>
                <a:srgbClr val="783F04"/>
              </a:solidFill>
              <a:latin typeface="Tahoma"/>
              <a:ea typeface="Tahoma"/>
              <a:cs typeface="Tahoma"/>
              <a:sym typeface="Tahoma"/>
            </a:endParaRPr>
          </a:p>
          <a:p>
            <a:pPr indent="0" lvl="0" marL="914400" rtl="0" algn="l">
              <a:spcBef>
                <a:spcPts val="0"/>
              </a:spcBef>
              <a:spcAft>
                <a:spcPts val="0"/>
              </a:spcAft>
              <a:buNone/>
            </a:pPr>
            <a:r>
              <a:t/>
            </a:r>
            <a:endParaRPr>
              <a:solidFill>
                <a:srgbClr val="073763"/>
              </a:solidFill>
              <a:latin typeface="Tahoma"/>
              <a:ea typeface="Tahoma"/>
              <a:cs typeface="Tahoma"/>
              <a:sym typeface="Tahoma"/>
            </a:endParaRPr>
          </a:p>
          <a:p>
            <a:pPr indent="-317500" lvl="0" marL="457200" marR="0" rtl="0" algn="l">
              <a:spcBef>
                <a:spcPts val="0"/>
              </a:spcBef>
              <a:spcAft>
                <a:spcPts val="0"/>
              </a:spcAft>
              <a:buClr>
                <a:srgbClr val="073763"/>
              </a:buClr>
              <a:buSzPts val="1400"/>
              <a:buFont typeface="Tahoma"/>
              <a:buChar char="●"/>
            </a:pPr>
            <a:r>
              <a:rPr lang="en-ID">
                <a:solidFill>
                  <a:srgbClr val="073763"/>
                </a:solidFill>
                <a:latin typeface="Tahoma"/>
                <a:ea typeface="Tahoma"/>
                <a:cs typeface="Tahoma"/>
                <a:sym typeface="Tahoma"/>
              </a:rPr>
              <a:t>TP (Prediksi default dan sebenarnya default)</a:t>
            </a:r>
            <a:endParaRPr>
              <a:solidFill>
                <a:srgbClr val="073763"/>
              </a:solidFill>
              <a:latin typeface="Tahoma"/>
              <a:ea typeface="Tahoma"/>
              <a:cs typeface="Tahoma"/>
              <a:sym typeface="Tahoma"/>
            </a:endParaRPr>
          </a:p>
          <a:p>
            <a:pPr indent="-317500" lvl="1" marL="914400" marR="0" rtl="0" algn="l">
              <a:spcBef>
                <a:spcPts val="0"/>
              </a:spcBef>
              <a:spcAft>
                <a:spcPts val="0"/>
              </a:spcAft>
              <a:buClr>
                <a:srgbClr val="783F04"/>
              </a:buClr>
              <a:buSzPts val="1400"/>
              <a:buFont typeface="Tahoma"/>
              <a:buChar char="○"/>
            </a:pPr>
            <a:r>
              <a:rPr lang="en-ID">
                <a:solidFill>
                  <a:srgbClr val="783F04"/>
                </a:solidFill>
                <a:latin typeface="Tahoma"/>
                <a:ea typeface="Tahoma"/>
                <a:cs typeface="Tahoma"/>
                <a:sym typeface="Tahoma"/>
              </a:rPr>
              <a:t>Sistem tidak memberikan </a:t>
            </a:r>
            <a:r>
              <a:rPr lang="en-ID">
                <a:solidFill>
                  <a:srgbClr val="783F04"/>
                </a:solidFill>
                <a:latin typeface="Tahoma"/>
                <a:ea typeface="Tahoma"/>
                <a:cs typeface="Tahoma"/>
                <a:sym typeface="Tahoma"/>
              </a:rPr>
              <a:t>approval loan, perusahaan terhindar dari kerugian</a:t>
            </a:r>
            <a:endParaRPr>
              <a:solidFill>
                <a:srgbClr val="783F04"/>
              </a:solidFill>
              <a:latin typeface="Tahoma"/>
              <a:ea typeface="Tahoma"/>
              <a:cs typeface="Tahoma"/>
              <a:sym typeface="Tahoma"/>
            </a:endParaRPr>
          </a:p>
          <a:p>
            <a:pPr indent="0" lvl="0" marL="914400" marR="0" rtl="0" algn="l">
              <a:spcBef>
                <a:spcPts val="0"/>
              </a:spcBef>
              <a:spcAft>
                <a:spcPts val="0"/>
              </a:spcAft>
              <a:buNone/>
            </a:pPr>
            <a:r>
              <a:t/>
            </a:r>
            <a:endParaRPr>
              <a:solidFill>
                <a:srgbClr val="073763"/>
              </a:solidFill>
              <a:latin typeface="Tahoma"/>
              <a:ea typeface="Tahoma"/>
              <a:cs typeface="Tahoma"/>
              <a:sym typeface="Tahoma"/>
            </a:endParaRPr>
          </a:p>
          <a:p>
            <a:pPr indent="-317500" lvl="0" marL="457200" rtl="0" algn="l">
              <a:spcBef>
                <a:spcPts val="0"/>
              </a:spcBef>
              <a:spcAft>
                <a:spcPts val="0"/>
              </a:spcAft>
              <a:buClr>
                <a:srgbClr val="073763"/>
              </a:buClr>
              <a:buSzPts val="1400"/>
              <a:buFont typeface="Tahoma"/>
              <a:buChar char="●"/>
            </a:pPr>
            <a:r>
              <a:rPr lang="en-ID">
                <a:solidFill>
                  <a:srgbClr val="073763"/>
                </a:solidFill>
                <a:latin typeface="Tahoma"/>
                <a:ea typeface="Tahoma"/>
                <a:cs typeface="Tahoma"/>
                <a:sym typeface="Tahoma"/>
              </a:rPr>
              <a:t>FP</a:t>
            </a:r>
            <a:r>
              <a:rPr lang="en-ID">
                <a:solidFill>
                  <a:srgbClr val="073763"/>
                </a:solidFill>
                <a:latin typeface="Tahoma"/>
                <a:ea typeface="Tahoma"/>
                <a:cs typeface="Tahoma"/>
                <a:sym typeface="Tahoma"/>
              </a:rPr>
              <a:t> (Prediksi default dan sebenarnya tidak default)</a:t>
            </a:r>
            <a:endParaRPr>
              <a:solidFill>
                <a:srgbClr val="073763"/>
              </a:solidFill>
              <a:latin typeface="Tahoma"/>
              <a:ea typeface="Tahoma"/>
              <a:cs typeface="Tahoma"/>
              <a:sym typeface="Tahoma"/>
            </a:endParaRPr>
          </a:p>
          <a:p>
            <a:pPr indent="-317500" lvl="1" marL="914400" rtl="0" algn="l">
              <a:spcBef>
                <a:spcPts val="0"/>
              </a:spcBef>
              <a:spcAft>
                <a:spcPts val="0"/>
              </a:spcAft>
              <a:buClr>
                <a:srgbClr val="783F04"/>
              </a:buClr>
              <a:buSzPts val="1400"/>
              <a:buFont typeface="Tahoma"/>
              <a:buChar char="○"/>
            </a:pPr>
            <a:r>
              <a:rPr lang="en-ID">
                <a:solidFill>
                  <a:srgbClr val="783F04"/>
                </a:solidFill>
                <a:latin typeface="Tahoma"/>
                <a:ea typeface="Tahoma"/>
                <a:cs typeface="Tahoma"/>
                <a:sym typeface="Tahoma"/>
              </a:rPr>
              <a:t>Sistem tidak memberikan approval loan, perusahaan kehilangan potential keuntungan</a:t>
            </a:r>
            <a:endParaRPr>
              <a:solidFill>
                <a:srgbClr val="783F04"/>
              </a:solidFill>
              <a:latin typeface="Tahoma"/>
              <a:ea typeface="Tahoma"/>
              <a:cs typeface="Tahoma"/>
              <a:sym typeface="Tahoma"/>
            </a:endParaRPr>
          </a:p>
          <a:p>
            <a:pPr indent="0" lvl="0" marL="0" rtl="0" algn="l">
              <a:spcBef>
                <a:spcPts val="0"/>
              </a:spcBef>
              <a:spcAft>
                <a:spcPts val="0"/>
              </a:spcAft>
              <a:buNone/>
            </a:pPr>
            <a:r>
              <a:t/>
            </a:r>
            <a:endParaRPr>
              <a:solidFill>
                <a:srgbClr val="073763"/>
              </a:solidFill>
              <a:latin typeface="Tahoma"/>
              <a:ea typeface="Tahoma"/>
              <a:cs typeface="Tahoma"/>
              <a:sym typeface="Tahoma"/>
            </a:endParaRPr>
          </a:p>
          <a:p>
            <a:pPr indent="-317500" lvl="0" marL="457200" rtl="0" algn="l">
              <a:spcBef>
                <a:spcPts val="0"/>
              </a:spcBef>
              <a:spcAft>
                <a:spcPts val="0"/>
              </a:spcAft>
              <a:buClr>
                <a:srgbClr val="073763"/>
              </a:buClr>
              <a:buSzPts val="1400"/>
              <a:buFont typeface="Tahoma"/>
              <a:buChar char="●"/>
            </a:pPr>
            <a:r>
              <a:rPr b="1" lang="en-ID">
                <a:solidFill>
                  <a:srgbClr val="073763"/>
                </a:solidFill>
                <a:latin typeface="Tahoma"/>
                <a:ea typeface="Tahoma"/>
                <a:cs typeface="Tahoma"/>
                <a:sym typeface="Tahoma"/>
              </a:rPr>
              <a:t>FN (Prediksinya tidak default dan sebenarnya default)</a:t>
            </a:r>
            <a:endParaRPr b="1">
              <a:solidFill>
                <a:srgbClr val="073763"/>
              </a:solidFill>
              <a:latin typeface="Tahoma"/>
              <a:ea typeface="Tahoma"/>
              <a:cs typeface="Tahoma"/>
              <a:sym typeface="Tahoma"/>
            </a:endParaRPr>
          </a:p>
          <a:p>
            <a:pPr indent="-317500" lvl="1" marL="914400" rtl="0" algn="l">
              <a:spcBef>
                <a:spcPts val="0"/>
              </a:spcBef>
              <a:spcAft>
                <a:spcPts val="0"/>
              </a:spcAft>
              <a:buClr>
                <a:srgbClr val="783F04"/>
              </a:buClr>
              <a:buSzPts val="1400"/>
              <a:buFont typeface="Tahoma"/>
              <a:buChar char="○"/>
            </a:pPr>
            <a:r>
              <a:rPr b="1" lang="en-ID">
                <a:solidFill>
                  <a:srgbClr val="783F04"/>
                </a:solidFill>
                <a:latin typeface="Tahoma"/>
                <a:ea typeface="Tahoma"/>
                <a:cs typeface="Tahoma"/>
                <a:sym typeface="Tahoma"/>
              </a:rPr>
              <a:t>Sistem memberikan approval loan, perusahaan mengalami kerugian</a:t>
            </a:r>
            <a:endParaRPr b="1">
              <a:solidFill>
                <a:srgbClr val="783F04"/>
              </a:solidFill>
              <a:latin typeface="Tahoma"/>
              <a:ea typeface="Tahoma"/>
              <a:cs typeface="Tahoma"/>
              <a:sym typeface="Tahoma"/>
            </a:endParaRPr>
          </a:p>
        </p:txBody>
      </p:sp>
      <p:sp>
        <p:nvSpPr>
          <p:cNvPr id="1341" name="Google Shape;1341;g26b0b3abfbb_0_0"/>
          <p:cNvSpPr txBox="1"/>
          <p:nvPr/>
        </p:nvSpPr>
        <p:spPr>
          <a:xfrm>
            <a:off x="1221575" y="4346300"/>
            <a:ext cx="57780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a:solidFill>
                  <a:srgbClr val="073763"/>
                </a:solidFill>
                <a:latin typeface="Tahoma"/>
                <a:ea typeface="Tahoma"/>
                <a:cs typeface="Tahoma"/>
                <a:sym typeface="Tahoma"/>
              </a:rPr>
              <a:t>Sehingga yang akan terhitung sebagai default nantinya adalah hanya costumer yang tergolong dalam kategori FN. Sedangkan TP tidak termasuk karena sudah ditolak terlebih dahulu oleh sistem.</a:t>
            </a:r>
            <a:endParaRPr b="0" sz="1400">
              <a:solidFill>
                <a:srgbClr val="073763"/>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5" name="Shape 1345"/>
        <p:cNvGrpSpPr/>
        <p:nvPr/>
      </p:nvGrpSpPr>
      <p:grpSpPr>
        <a:xfrm>
          <a:off x="0" y="0"/>
          <a:ext cx="0" cy="0"/>
          <a:chOff x="0" y="0"/>
          <a:chExt cx="0" cy="0"/>
        </a:xfrm>
      </p:grpSpPr>
      <p:sp>
        <p:nvSpPr>
          <p:cNvPr id="1346" name="Google Shape;1346;p56"/>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47" name="Google Shape;1347;p56"/>
          <p:cNvGrpSpPr/>
          <p:nvPr/>
        </p:nvGrpSpPr>
        <p:grpSpPr>
          <a:xfrm>
            <a:off x="6256020" y="0"/>
            <a:ext cx="2888234" cy="723900"/>
            <a:chOff x="6256020" y="0"/>
            <a:chExt cx="2888234" cy="723900"/>
          </a:xfrm>
        </p:grpSpPr>
        <p:sp>
          <p:nvSpPr>
            <p:cNvPr id="1348" name="Google Shape;1348;p56"/>
            <p:cNvSpPr/>
            <p:nvPr/>
          </p:nvSpPr>
          <p:spPr>
            <a:xfrm>
              <a:off x="6979920" y="0"/>
              <a:ext cx="723900" cy="723900"/>
            </a:xfrm>
            <a:custGeom>
              <a:rect b="b" l="l" r="r" t="t"/>
              <a:pathLst>
                <a:path extrusionOk="0" h="723900" w="723900">
                  <a:moveTo>
                    <a:pt x="723900" y="0"/>
                  </a:moveTo>
                  <a:lnTo>
                    <a:pt x="0" y="0"/>
                  </a:lnTo>
                  <a:lnTo>
                    <a:pt x="0" y="723900"/>
                  </a:lnTo>
                  <a:lnTo>
                    <a:pt x="723900" y="723900"/>
                  </a:lnTo>
                  <a:lnTo>
                    <a:pt x="72390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9" name="Google Shape;1349;p56"/>
            <p:cNvSpPr/>
            <p:nvPr/>
          </p:nvSpPr>
          <p:spPr>
            <a:xfrm>
              <a:off x="6256020" y="0"/>
              <a:ext cx="723900" cy="723900"/>
            </a:xfrm>
            <a:custGeom>
              <a:rect b="b" l="l" r="r" t="t"/>
              <a:pathLst>
                <a:path extrusionOk="0" h="723900" w="723900">
                  <a:moveTo>
                    <a:pt x="723900" y="0"/>
                  </a:moveTo>
                  <a:lnTo>
                    <a:pt x="0" y="0"/>
                  </a:lnTo>
                  <a:lnTo>
                    <a:pt x="1539" y="47610"/>
                  </a:lnTo>
                  <a:lnTo>
                    <a:pt x="6093" y="94396"/>
                  </a:lnTo>
                  <a:lnTo>
                    <a:pt x="13567" y="140262"/>
                  </a:lnTo>
                  <a:lnTo>
                    <a:pt x="23865" y="185114"/>
                  </a:lnTo>
                  <a:lnTo>
                    <a:pt x="36892" y="228856"/>
                  </a:lnTo>
                  <a:lnTo>
                    <a:pt x="52554" y="271392"/>
                  </a:lnTo>
                  <a:lnTo>
                    <a:pt x="70754" y="312628"/>
                  </a:lnTo>
                  <a:lnTo>
                    <a:pt x="91398" y="352467"/>
                  </a:lnTo>
                  <a:lnTo>
                    <a:pt x="114390" y="390816"/>
                  </a:lnTo>
                  <a:lnTo>
                    <a:pt x="139634" y="427579"/>
                  </a:lnTo>
                  <a:lnTo>
                    <a:pt x="167037" y="462660"/>
                  </a:lnTo>
                  <a:lnTo>
                    <a:pt x="196502" y="495965"/>
                  </a:lnTo>
                  <a:lnTo>
                    <a:pt x="227934" y="527397"/>
                  </a:lnTo>
                  <a:lnTo>
                    <a:pt x="261239" y="556862"/>
                  </a:lnTo>
                  <a:lnTo>
                    <a:pt x="296320" y="584265"/>
                  </a:lnTo>
                  <a:lnTo>
                    <a:pt x="333083" y="609509"/>
                  </a:lnTo>
                  <a:lnTo>
                    <a:pt x="371432" y="632501"/>
                  </a:lnTo>
                  <a:lnTo>
                    <a:pt x="411271" y="653145"/>
                  </a:lnTo>
                  <a:lnTo>
                    <a:pt x="452507" y="671345"/>
                  </a:lnTo>
                  <a:lnTo>
                    <a:pt x="495043" y="687007"/>
                  </a:lnTo>
                  <a:lnTo>
                    <a:pt x="538785" y="700034"/>
                  </a:lnTo>
                  <a:lnTo>
                    <a:pt x="583637" y="710332"/>
                  </a:lnTo>
                  <a:lnTo>
                    <a:pt x="629503" y="717806"/>
                  </a:lnTo>
                  <a:lnTo>
                    <a:pt x="676289" y="722360"/>
                  </a:lnTo>
                  <a:lnTo>
                    <a:pt x="723900" y="723900"/>
                  </a:lnTo>
                  <a:lnTo>
                    <a:pt x="72390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56"/>
            <p:cNvSpPr/>
            <p:nvPr/>
          </p:nvSpPr>
          <p:spPr>
            <a:xfrm>
              <a:off x="7703820" y="0"/>
              <a:ext cx="725805" cy="723900"/>
            </a:xfrm>
            <a:custGeom>
              <a:rect b="b" l="l" r="r" t="t"/>
              <a:pathLst>
                <a:path extrusionOk="0" h="723900" w="725804">
                  <a:moveTo>
                    <a:pt x="725360" y="0"/>
                  </a:moveTo>
                  <a:lnTo>
                    <a:pt x="0" y="0"/>
                  </a:lnTo>
                  <a:lnTo>
                    <a:pt x="0" y="723900"/>
                  </a:lnTo>
                  <a:lnTo>
                    <a:pt x="725360" y="723900"/>
                  </a:lnTo>
                  <a:lnTo>
                    <a:pt x="72536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56"/>
            <p:cNvSpPr/>
            <p:nvPr/>
          </p:nvSpPr>
          <p:spPr>
            <a:xfrm>
              <a:off x="6483096" y="0"/>
              <a:ext cx="993775" cy="489584"/>
            </a:xfrm>
            <a:custGeom>
              <a:rect b="b" l="l" r="r" t="t"/>
              <a:pathLst>
                <a:path extrusionOk="0" h="489584" w="993775">
                  <a:moveTo>
                    <a:pt x="993648" y="0"/>
                  </a:moveTo>
                  <a:lnTo>
                    <a:pt x="0" y="0"/>
                  </a:lnTo>
                  <a:lnTo>
                    <a:pt x="2897" y="47324"/>
                  </a:lnTo>
                  <a:lnTo>
                    <a:pt x="10110" y="93330"/>
                  </a:lnTo>
                  <a:lnTo>
                    <a:pt x="21432" y="137817"/>
                  </a:lnTo>
                  <a:lnTo>
                    <a:pt x="36659" y="180587"/>
                  </a:lnTo>
                  <a:lnTo>
                    <a:pt x="55587" y="221439"/>
                  </a:lnTo>
                  <a:lnTo>
                    <a:pt x="78010" y="260172"/>
                  </a:lnTo>
                  <a:lnTo>
                    <a:pt x="103724" y="296586"/>
                  </a:lnTo>
                  <a:lnTo>
                    <a:pt x="132525" y="330483"/>
                  </a:lnTo>
                  <a:lnTo>
                    <a:pt x="164206" y="361660"/>
                  </a:lnTo>
                  <a:lnTo>
                    <a:pt x="198565" y="389919"/>
                  </a:lnTo>
                  <a:lnTo>
                    <a:pt x="235395" y="415059"/>
                  </a:lnTo>
                  <a:lnTo>
                    <a:pt x="274493" y="436881"/>
                  </a:lnTo>
                  <a:lnTo>
                    <a:pt x="315653" y="455184"/>
                  </a:lnTo>
                  <a:lnTo>
                    <a:pt x="358671" y="469767"/>
                  </a:lnTo>
                  <a:lnTo>
                    <a:pt x="403341" y="480432"/>
                  </a:lnTo>
                  <a:lnTo>
                    <a:pt x="449461" y="486977"/>
                  </a:lnTo>
                  <a:lnTo>
                    <a:pt x="496824" y="489203"/>
                  </a:lnTo>
                  <a:lnTo>
                    <a:pt x="544185" y="486977"/>
                  </a:lnTo>
                  <a:lnTo>
                    <a:pt x="590301" y="480432"/>
                  </a:lnTo>
                  <a:lnTo>
                    <a:pt x="634967" y="469767"/>
                  </a:lnTo>
                  <a:lnTo>
                    <a:pt x="677978" y="455184"/>
                  </a:lnTo>
                  <a:lnTo>
                    <a:pt x="719131" y="436881"/>
                  </a:lnTo>
                  <a:lnTo>
                    <a:pt x="758221" y="415059"/>
                  </a:lnTo>
                  <a:lnTo>
                    <a:pt x="795044" y="389919"/>
                  </a:lnTo>
                  <a:lnTo>
                    <a:pt x="829396" y="361660"/>
                  </a:lnTo>
                  <a:lnTo>
                    <a:pt x="861072" y="330483"/>
                  </a:lnTo>
                  <a:lnTo>
                    <a:pt x="889868" y="296586"/>
                  </a:lnTo>
                  <a:lnTo>
                    <a:pt x="915581" y="260172"/>
                  </a:lnTo>
                  <a:lnTo>
                    <a:pt x="938004" y="221439"/>
                  </a:lnTo>
                  <a:lnTo>
                    <a:pt x="956935" y="180587"/>
                  </a:lnTo>
                  <a:lnTo>
                    <a:pt x="972169" y="137817"/>
                  </a:lnTo>
                  <a:lnTo>
                    <a:pt x="983502" y="93330"/>
                  </a:lnTo>
                  <a:lnTo>
                    <a:pt x="990730" y="47324"/>
                  </a:lnTo>
                  <a:lnTo>
                    <a:pt x="993648"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2" name="Google Shape;1352;p56"/>
            <p:cNvSpPr/>
            <p:nvPr/>
          </p:nvSpPr>
          <p:spPr>
            <a:xfrm>
              <a:off x="6696456" y="0"/>
              <a:ext cx="567055" cy="283845"/>
            </a:xfrm>
            <a:custGeom>
              <a:rect b="b" l="l" r="r" t="t"/>
              <a:pathLst>
                <a:path extrusionOk="0" h="283845" w="567054">
                  <a:moveTo>
                    <a:pt x="566927" y="0"/>
                  </a:moveTo>
                  <a:lnTo>
                    <a:pt x="0" y="0"/>
                  </a:lnTo>
                  <a:lnTo>
                    <a:pt x="3709" y="45988"/>
                  </a:lnTo>
                  <a:lnTo>
                    <a:pt x="14447" y="89611"/>
                  </a:lnTo>
                  <a:lnTo>
                    <a:pt x="31632" y="130284"/>
                  </a:lnTo>
                  <a:lnTo>
                    <a:pt x="54681" y="167426"/>
                  </a:lnTo>
                  <a:lnTo>
                    <a:pt x="83010" y="200453"/>
                  </a:lnTo>
                  <a:lnTo>
                    <a:pt x="116037" y="228782"/>
                  </a:lnTo>
                  <a:lnTo>
                    <a:pt x="153179" y="251831"/>
                  </a:lnTo>
                  <a:lnTo>
                    <a:pt x="193852" y="269016"/>
                  </a:lnTo>
                  <a:lnTo>
                    <a:pt x="237475" y="279754"/>
                  </a:lnTo>
                  <a:lnTo>
                    <a:pt x="283464" y="283463"/>
                  </a:lnTo>
                  <a:lnTo>
                    <a:pt x="329452" y="279754"/>
                  </a:lnTo>
                  <a:lnTo>
                    <a:pt x="373075" y="269016"/>
                  </a:lnTo>
                  <a:lnTo>
                    <a:pt x="413748" y="251831"/>
                  </a:lnTo>
                  <a:lnTo>
                    <a:pt x="450890" y="228782"/>
                  </a:lnTo>
                  <a:lnTo>
                    <a:pt x="483917" y="200453"/>
                  </a:lnTo>
                  <a:lnTo>
                    <a:pt x="512246" y="167426"/>
                  </a:lnTo>
                  <a:lnTo>
                    <a:pt x="535295" y="130284"/>
                  </a:lnTo>
                  <a:lnTo>
                    <a:pt x="552480" y="89611"/>
                  </a:lnTo>
                  <a:lnTo>
                    <a:pt x="563218" y="45988"/>
                  </a:lnTo>
                  <a:lnTo>
                    <a:pt x="56692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3" name="Google Shape;1353;p56"/>
            <p:cNvSpPr/>
            <p:nvPr/>
          </p:nvSpPr>
          <p:spPr>
            <a:xfrm>
              <a:off x="6827520" y="0"/>
              <a:ext cx="304800" cy="147955"/>
            </a:xfrm>
            <a:custGeom>
              <a:rect b="b" l="l" r="r" t="t"/>
              <a:pathLst>
                <a:path extrusionOk="0" h="147955" w="304800">
                  <a:moveTo>
                    <a:pt x="304800" y="0"/>
                  </a:moveTo>
                  <a:lnTo>
                    <a:pt x="0" y="0"/>
                  </a:lnTo>
                  <a:lnTo>
                    <a:pt x="8619" y="47073"/>
                  </a:lnTo>
                  <a:lnTo>
                    <a:pt x="30583" y="87697"/>
                  </a:lnTo>
                  <a:lnTo>
                    <a:pt x="63477" y="119566"/>
                  </a:lnTo>
                  <a:lnTo>
                    <a:pt x="104887" y="140378"/>
                  </a:lnTo>
                  <a:lnTo>
                    <a:pt x="152400" y="147827"/>
                  </a:lnTo>
                  <a:lnTo>
                    <a:pt x="199912" y="140378"/>
                  </a:lnTo>
                  <a:lnTo>
                    <a:pt x="241322" y="119566"/>
                  </a:lnTo>
                  <a:lnTo>
                    <a:pt x="274216" y="87697"/>
                  </a:lnTo>
                  <a:lnTo>
                    <a:pt x="296180" y="47073"/>
                  </a:lnTo>
                  <a:lnTo>
                    <a:pt x="304800"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56"/>
            <p:cNvSpPr/>
            <p:nvPr/>
          </p:nvSpPr>
          <p:spPr>
            <a:xfrm>
              <a:off x="7822692" y="132587"/>
              <a:ext cx="243840" cy="457200"/>
            </a:xfrm>
            <a:custGeom>
              <a:rect b="b" l="l" r="r" t="t"/>
              <a:pathLst>
                <a:path extrusionOk="0" h="457200" w="243840">
                  <a:moveTo>
                    <a:pt x="233552" y="0"/>
                  </a:moveTo>
                  <a:lnTo>
                    <a:pt x="228600" y="0"/>
                  </a:lnTo>
                  <a:lnTo>
                    <a:pt x="182679" y="4624"/>
                  </a:lnTo>
                  <a:lnTo>
                    <a:pt x="139838" y="17895"/>
                  </a:lnTo>
                  <a:lnTo>
                    <a:pt x="101017" y="38911"/>
                  </a:lnTo>
                  <a:lnTo>
                    <a:pt x="67151" y="66770"/>
                  </a:lnTo>
                  <a:lnTo>
                    <a:pt x="39179" y="100570"/>
                  </a:lnTo>
                  <a:lnTo>
                    <a:pt x="18037" y="139410"/>
                  </a:lnTo>
                  <a:lnTo>
                    <a:pt x="4665" y="182387"/>
                  </a:lnTo>
                  <a:lnTo>
                    <a:pt x="0" y="228600"/>
                  </a:lnTo>
                  <a:lnTo>
                    <a:pt x="4631" y="274922"/>
                  </a:lnTo>
                  <a:lnTo>
                    <a:pt x="17905" y="317950"/>
                  </a:lnTo>
                  <a:lnTo>
                    <a:pt x="38891" y="356796"/>
                  </a:lnTo>
                  <a:lnTo>
                    <a:pt x="66659" y="390572"/>
                  </a:lnTo>
                  <a:lnTo>
                    <a:pt x="100279" y="418389"/>
                  </a:lnTo>
                  <a:lnTo>
                    <a:pt x="138820" y="439358"/>
                  </a:lnTo>
                  <a:lnTo>
                    <a:pt x="181354" y="452591"/>
                  </a:lnTo>
                  <a:lnTo>
                    <a:pt x="226949" y="457200"/>
                  </a:lnTo>
                  <a:lnTo>
                    <a:pt x="238125" y="456946"/>
                  </a:lnTo>
                  <a:lnTo>
                    <a:pt x="243839" y="456564"/>
                  </a:lnTo>
                  <a:lnTo>
                    <a:pt x="243839" y="508"/>
                  </a:lnTo>
                  <a:lnTo>
                    <a:pt x="23355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5" name="Google Shape;1355;p56"/>
            <p:cNvSpPr/>
            <p:nvPr/>
          </p:nvSpPr>
          <p:spPr>
            <a:xfrm>
              <a:off x="8066532" y="0"/>
              <a:ext cx="1077595" cy="723900"/>
            </a:xfrm>
            <a:custGeom>
              <a:rect b="b" l="l" r="r" t="t"/>
              <a:pathLst>
                <a:path extrusionOk="0" h="723900" w="1077595">
                  <a:moveTo>
                    <a:pt x="245364" y="361188"/>
                  </a:moveTo>
                  <a:lnTo>
                    <a:pt x="240626" y="314985"/>
                  </a:lnTo>
                  <a:lnTo>
                    <a:pt x="227076" y="272008"/>
                  </a:lnTo>
                  <a:lnTo>
                    <a:pt x="205701" y="233159"/>
                  </a:lnTo>
                  <a:lnTo>
                    <a:pt x="177444" y="199364"/>
                  </a:lnTo>
                  <a:lnTo>
                    <a:pt x="143294" y="171500"/>
                  </a:lnTo>
                  <a:lnTo>
                    <a:pt x="104228" y="150495"/>
                  </a:lnTo>
                  <a:lnTo>
                    <a:pt x="61214" y="137223"/>
                  </a:lnTo>
                  <a:lnTo>
                    <a:pt x="15240" y="132588"/>
                  </a:lnTo>
                  <a:lnTo>
                    <a:pt x="0" y="133096"/>
                  </a:lnTo>
                  <a:lnTo>
                    <a:pt x="0" y="589153"/>
                  </a:lnTo>
                  <a:lnTo>
                    <a:pt x="11303" y="589788"/>
                  </a:lnTo>
                  <a:lnTo>
                    <a:pt x="16891" y="589788"/>
                  </a:lnTo>
                  <a:lnTo>
                    <a:pt x="62547" y="585190"/>
                  </a:lnTo>
                  <a:lnTo>
                    <a:pt x="105244" y="571957"/>
                  </a:lnTo>
                  <a:lnTo>
                    <a:pt x="144030" y="550989"/>
                  </a:lnTo>
                  <a:lnTo>
                    <a:pt x="177939" y="523163"/>
                  </a:lnTo>
                  <a:lnTo>
                    <a:pt x="205981" y="489394"/>
                  </a:lnTo>
                  <a:lnTo>
                    <a:pt x="227215" y="450545"/>
                  </a:lnTo>
                  <a:lnTo>
                    <a:pt x="240665" y="407517"/>
                  </a:lnTo>
                  <a:lnTo>
                    <a:pt x="245364" y="361188"/>
                  </a:lnTo>
                  <a:close/>
                </a:path>
                <a:path extrusionOk="0" h="723900" w="1077595">
                  <a:moveTo>
                    <a:pt x="1077468" y="0"/>
                  </a:moveTo>
                  <a:lnTo>
                    <a:pt x="362712" y="0"/>
                  </a:lnTo>
                  <a:lnTo>
                    <a:pt x="362712" y="723900"/>
                  </a:lnTo>
                  <a:lnTo>
                    <a:pt x="1077468" y="723900"/>
                  </a:lnTo>
                  <a:lnTo>
                    <a:pt x="1077468"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6" name="Google Shape;1356;p56"/>
            <p:cNvSpPr/>
            <p:nvPr/>
          </p:nvSpPr>
          <p:spPr>
            <a:xfrm>
              <a:off x="8429244" y="0"/>
              <a:ext cx="715010" cy="723900"/>
            </a:xfrm>
            <a:custGeom>
              <a:rect b="b" l="l" r="r" t="t"/>
              <a:pathLst>
                <a:path extrusionOk="0" h="723900" w="715009">
                  <a:moveTo>
                    <a:pt x="362457" y="0"/>
                  </a:moveTo>
                  <a:lnTo>
                    <a:pt x="0" y="0"/>
                  </a:lnTo>
                  <a:lnTo>
                    <a:pt x="0" y="723900"/>
                  </a:lnTo>
                  <a:lnTo>
                    <a:pt x="362457" y="723900"/>
                  </a:lnTo>
                  <a:lnTo>
                    <a:pt x="411562" y="720588"/>
                  </a:lnTo>
                  <a:lnTo>
                    <a:pt x="458640" y="710941"/>
                  </a:lnTo>
                  <a:lnTo>
                    <a:pt x="503265" y="695394"/>
                  </a:lnTo>
                  <a:lnTo>
                    <a:pt x="545008" y="674379"/>
                  </a:lnTo>
                  <a:lnTo>
                    <a:pt x="583443" y="648330"/>
                  </a:lnTo>
                  <a:lnTo>
                    <a:pt x="618140" y="617680"/>
                  </a:lnTo>
                  <a:lnTo>
                    <a:pt x="648673" y="582863"/>
                  </a:lnTo>
                  <a:lnTo>
                    <a:pt x="674614" y="544312"/>
                  </a:lnTo>
                  <a:lnTo>
                    <a:pt x="695535" y="502461"/>
                  </a:lnTo>
                  <a:lnTo>
                    <a:pt x="711008" y="457743"/>
                  </a:lnTo>
                  <a:lnTo>
                    <a:pt x="714755" y="439332"/>
                  </a:lnTo>
                  <a:lnTo>
                    <a:pt x="714755" y="283642"/>
                  </a:lnTo>
                  <a:lnTo>
                    <a:pt x="695535" y="220634"/>
                  </a:lnTo>
                  <a:lnTo>
                    <a:pt x="674614" y="178891"/>
                  </a:lnTo>
                  <a:lnTo>
                    <a:pt x="648673" y="140456"/>
                  </a:lnTo>
                  <a:lnTo>
                    <a:pt x="618140" y="105759"/>
                  </a:lnTo>
                  <a:lnTo>
                    <a:pt x="583443" y="75226"/>
                  </a:lnTo>
                  <a:lnTo>
                    <a:pt x="545008" y="49285"/>
                  </a:lnTo>
                  <a:lnTo>
                    <a:pt x="503265" y="28364"/>
                  </a:lnTo>
                  <a:lnTo>
                    <a:pt x="458640" y="12891"/>
                  </a:lnTo>
                  <a:lnTo>
                    <a:pt x="411562" y="3294"/>
                  </a:lnTo>
                  <a:lnTo>
                    <a:pt x="36245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56"/>
            <p:cNvSpPr/>
            <p:nvPr/>
          </p:nvSpPr>
          <p:spPr>
            <a:xfrm>
              <a:off x="8614537" y="184404"/>
              <a:ext cx="353695" cy="355600"/>
            </a:xfrm>
            <a:custGeom>
              <a:rect b="b" l="l" r="r" t="t"/>
              <a:pathLst>
                <a:path extrusionOk="0" h="355600" w="353695">
                  <a:moveTo>
                    <a:pt x="184150" y="0"/>
                  </a:moveTo>
                  <a:lnTo>
                    <a:pt x="177165" y="0"/>
                  </a:lnTo>
                  <a:lnTo>
                    <a:pt x="134073" y="5308"/>
                  </a:lnTo>
                  <a:lnTo>
                    <a:pt x="94431" y="20451"/>
                  </a:lnTo>
                  <a:lnTo>
                    <a:pt x="59721" y="44259"/>
                  </a:lnTo>
                  <a:lnTo>
                    <a:pt x="31425" y="75560"/>
                  </a:lnTo>
                  <a:lnTo>
                    <a:pt x="11024" y="113182"/>
                  </a:lnTo>
                  <a:lnTo>
                    <a:pt x="0" y="155956"/>
                  </a:lnTo>
                  <a:lnTo>
                    <a:pt x="717" y="203438"/>
                  </a:lnTo>
                  <a:lnTo>
                    <a:pt x="13447" y="247612"/>
                  </a:lnTo>
                  <a:lnTo>
                    <a:pt x="36718" y="286607"/>
                  </a:lnTo>
                  <a:lnTo>
                    <a:pt x="69059" y="318553"/>
                  </a:lnTo>
                  <a:lnTo>
                    <a:pt x="108999" y="341581"/>
                  </a:lnTo>
                  <a:lnTo>
                    <a:pt x="155067" y="353822"/>
                  </a:lnTo>
                  <a:lnTo>
                    <a:pt x="169164" y="355092"/>
                  </a:lnTo>
                  <a:lnTo>
                    <a:pt x="176149" y="355092"/>
                  </a:lnTo>
                  <a:lnTo>
                    <a:pt x="219249" y="349783"/>
                  </a:lnTo>
                  <a:lnTo>
                    <a:pt x="258910" y="334640"/>
                  </a:lnTo>
                  <a:lnTo>
                    <a:pt x="293639" y="310832"/>
                  </a:lnTo>
                  <a:lnTo>
                    <a:pt x="321945" y="279531"/>
                  </a:lnTo>
                  <a:lnTo>
                    <a:pt x="342333" y="241909"/>
                  </a:lnTo>
                  <a:lnTo>
                    <a:pt x="353314" y="199136"/>
                  </a:lnTo>
                  <a:lnTo>
                    <a:pt x="352596" y="151591"/>
                  </a:lnTo>
                  <a:lnTo>
                    <a:pt x="339866" y="107282"/>
                  </a:lnTo>
                  <a:lnTo>
                    <a:pt x="316595" y="68151"/>
                  </a:lnTo>
                  <a:lnTo>
                    <a:pt x="284254" y="36143"/>
                  </a:lnTo>
                  <a:lnTo>
                    <a:pt x="244314" y="13201"/>
                  </a:lnTo>
                  <a:lnTo>
                    <a:pt x="198247" y="1270"/>
                  </a:lnTo>
                  <a:lnTo>
                    <a:pt x="18415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8" name="Google Shape;1358;p56"/>
            <p:cNvPicPr preferRelativeResize="0"/>
            <p:nvPr/>
          </p:nvPicPr>
          <p:blipFill rotWithShape="1">
            <a:blip r:embed="rId3">
              <a:alphaModFix/>
            </a:blip>
            <a:srcRect b="0" l="0" r="0" t="0"/>
            <a:stretch/>
          </p:blipFill>
          <p:spPr>
            <a:xfrm>
              <a:off x="8716010" y="286511"/>
              <a:ext cx="151892" cy="152400"/>
            </a:xfrm>
            <a:prstGeom prst="rect">
              <a:avLst/>
            </a:prstGeom>
            <a:noFill/>
            <a:ln>
              <a:noFill/>
            </a:ln>
          </p:spPr>
        </p:pic>
      </p:grpSp>
      <p:grpSp>
        <p:nvGrpSpPr>
          <p:cNvPr id="1359" name="Google Shape;1359;p56"/>
          <p:cNvGrpSpPr/>
          <p:nvPr/>
        </p:nvGrpSpPr>
        <p:grpSpPr>
          <a:xfrm>
            <a:off x="8429243" y="723963"/>
            <a:ext cx="715264" cy="1094296"/>
            <a:chOff x="8429243" y="723963"/>
            <a:chExt cx="715264" cy="1094296"/>
          </a:xfrm>
        </p:grpSpPr>
        <p:sp>
          <p:nvSpPr>
            <p:cNvPr id="1360" name="Google Shape;1360;p56"/>
            <p:cNvSpPr/>
            <p:nvPr/>
          </p:nvSpPr>
          <p:spPr>
            <a:xfrm>
              <a:off x="8429243" y="1449324"/>
              <a:ext cx="715010" cy="368935"/>
            </a:xfrm>
            <a:custGeom>
              <a:rect b="b" l="l" r="r" t="t"/>
              <a:pathLst>
                <a:path extrusionOk="0" h="368935" w="715009">
                  <a:moveTo>
                    <a:pt x="714755" y="0"/>
                  </a:moveTo>
                  <a:lnTo>
                    <a:pt x="0" y="0"/>
                  </a:lnTo>
                  <a:lnTo>
                    <a:pt x="0" y="6730"/>
                  </a:lnTo>
                  <a:lnTo>
                    <a:pt x="3311" y="55820"/>
                  </a:lnTo>
                  <a:lnTo>
                    <a:pt x="12958" y="102916"/>
                  </a:lnTo>
                  <a:lnTo>
                    <a:pt x="28505" y="147583"/>
                  </a:lnTo>
                  <a:lnTo>
                    <a:pt x="49520" y="189389"/>
                  </a:lnTo>
                  <a:lnTo>
                    <a:pt x="75569" y="227900"/>
                  </a:lnTo>
                  <a:lnTo>
                    <a:pt x="106219" y="262683"/>
                  </a:lnTo>
                  <a:lnTo>
                    <a:pt x="141036" y="293304"/>
                  </a:lnTo>
                  <a:lnTo>
                    <a:pt x="179587" y="319329"/>
                  </a:lnTo>
                  <a:lnTo>
                    <a:pt x="221438" y="340326"/>
                  </a:lnTo>
                  <a:lnTo>
                    <a:pt x="266156" y="355860"/>
                  </a:lnTo>
                  <a:lnTo>
                    <a:pt x="313307" y="365498"/>
                  </a:lnTo>
                  <a:lnTo>
                    <a:pt x="362457" y="368808"/>
                  </a:lnTo>
                  <a:lnTo>
                    <a:pt x="411375" y="365498"/>
                  </a:lnTo>
                  <a:lnTo>
                    <a:pt x="458331" y="355860"/>
                  </a:lnTo>
                  <a:lnTo>
                    <a:pt x="502890" y="340326"/>
                  </a:lnTo>
                  <a:lnTo>
                    <a:pt x="544613" y="319329"/>
                  </a:lnTo>
                  <a:lnTo>
                    <a:pt x="583065" y="293304"/>
                  </a:lnTo>
                  <a:lnTo>
                    <a:pt x="617807" y="262683"/>
                  </a:lnTo>
                  <a:lnTo>
                    <a:pt x="648403" y="227900"/>
                  </a:lnTo>
                  <a:lnTo>
                    <a:pt x="674417" y="189389"/>
                  </a:lnTo>
                  <a:lnTo>
                    <a:pt x="695410" y="147583"/>
                  </a:lnTo>
                  <a:lnTo>
                    <a:pt x="710946" y="102916"/>
                  </a:lnTo>
                  <a:lnTo>
                    <a:pt x="714755" y="84310"/>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1" name="Google Shape;1361;p56"/>
            <p:cNvSpPr/>
            <p:nvPr/>
          </p:nvSpPr>
          <p:spPr>
            <a:xfrm>
              <a:off x="8429243" y="723963"/>
              <a:ext cx="715010" cy="725805"/>
            </a:xfrm>
            <a:custGeom>
              <a:rect b="b" l="l" r="r" t="t"/>
              <a:pathLst>
                <a:path extrusionOk="0" h="725805" w="715009">
                  <a:moveTo>
                    <a:pt x="0" y="725360"/>
                  </a:moveTo>
                  <a:lnTo>
                    <a:pt x="714755" y="725360"/>
                  </a:lnTo>
                  <a:lnTo>
                    <a:pt x="714755" y="0"/>
                  </a:lnTo>
                  <a:lnTo>
                    <a:pt x="0" y="0"/>
                  </a:lnTo>
                  <a:lnTo>
                    <a:pt x="0" y="72536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2" name="Google Shape;1362;p56"/>
            <p:cNvSpPr/>
            <p:nvPr/>
          </p:nvSpPr>
          <p:spPr>
            <a:xfrm>
              <a:off x="8788907" y="724518"/>
              <a:ext cx="355600" cy="725170"/>
            </a:xfrm>
            <a:custGeom>
              <a:rect b="b" l="l" r="r" t="t"/>
              <a:pathLst>
                <a:path extrusionOk="0" h="725169" w="355600">
                  <a:moveTo>
                    <a:pt x="355092" y="0"/>
                  </a:moveTo>
                  <a:lnTo>
                    <a:pt x="314863" y="2721"/>
                  </a:lnTo>
                  <a:lnTo>
                    <a:pt x="267493" y="12448"/>
                  </a:lnTo>
                  <a:lnTo>
                    <a:pt x="222563" y="28125"/>
                  </a:lnTo>
                  <a:lnTo>
                    <a:pt x="180509" y="49311"/>
                  </a:lnTo>
                  <a:lnTo>
                    <a:pt x="141767" y="75568"/>
                  </a:lnTo>
                  <a:lnTo>
                    <a:pt x="106775" y="106458"/>
                  </a:lnTo>
                  <a:lnTo>
                    <a:pt x="75968" y="141541"/>
                  </a:lnTo>
                  <a:lnTo>
                    <a:pt x="49783" y="180379"/>
                  </a:lnTo>
                  <a:lnTo>
                    <a:pt x="28658" y="222534"/>
                  </a:lnTo>
                  <a:lnTo>
                    <a:pt x="13028" y="267566"/>
                  </a:lnTo>
                  <a:lnTo>
                    <a:pt x="3329" y="315036"/>
                  </a:lnTo>
                  <a:lnTo>
                    <a:pt x="0" y="364506"/>
                  </a:lnTo>
                  <a:lnTo>
                    <a:pt x="0" y="724805"/>
                  </a:lnTo>
                  <a:lnTo>
                    <a:pt x="355092" y="724805"/>
                  </a:lnTo>
                  <a:lnTo>
                    <a:pt x="355092"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3" name="Google Shape;1363;p56"/>
            <p:cNvPicPr preferRelativeResize="0"/>
            <p:nvPr/>
          </p:nvPicPr>
          <p:blipFill rotWithShape="1">
            <a:blip r:embed="rId4">
              <a:alphaModFix/>
            </a:blip>
            <a:srcRect b="0" l="0" r="0" t="0"/>
            <a:stretch/>
          </p:blipFill>
          <p:spPr>
            <a:xfrm>
              <a:off x="8534399" y="1178052"/>
              <a:ext cx="132588" cy="132587"/>
            </a:xfrm>
            <a:prstGeom prst="rect">
              <a:avLst/>
            </a:prstGeom>
            <a:noFill/>
            <a:ln>
              <a:noFill/>
            </a:ln>
          </p:spPr>
        </p:pic>
        <p:pic>
          <p:nvPicPr>
            <p:cNvPr id="1364" name="Google Shape;1364;p56"/>
            <p:cNvPicPr preferRelativeResize="0"/>
            <p:nvPr/>
          </p:nvPicPr>
          <p:blipFill rotWithShape="1">
            <a:blip r:embed="rId5">
              <a:alphaModFix/>
            </a:blip>
            <a:srcRect b="0" l="0" r="0" t="0"/>
            <a:stretch/>
          </p:blipFill>
          <p:spPr>
            <a:xfrm>
              <a:off x="8534399" y="1021080"/>
              <a:ext cx="132588" cy="132587"/>
            </a:xfrm>
            <a:prstGeom prst="rect">
              <a:avLst/>
            </a:prstGeom>
            <a:noFill/>
            <a:ln>
              <a:noFill/>
            </a:ln>
          </p:spPr>
        </p:pic>
        <p:pic>
          <p:nvPicPr>
            <p:cNvPr id="1365" name="Google Shape;1365;p56"/>
            <p:cNvPicPr preferRelativeResize="0"/>
            <p:nvPr/>
          </p:nvPicPr>
          <p:blipFill rotWithShape="1">
            <a:blip r:embed="rId6">
              <a:alphaModFix/>
            </a:blip>
            <a:srcRect b="0" l="0" r="0" t="0"/>
            <a:stretch/>
          </p:blipFill>
          <p:spPr>
            <a:xfrm>
              <a:off x="8534399" y="862584"/>
              <a:ext cx="132588" cy="132587"/>
            </a:xfrm>
            <a:prstGeom prst="rect">
              <a:avLst/>
            </a:prstGeom>
            <a:noFill/>
            <a:ln>
              <a:noFill/>
            </a:ln>
          </p:spPr>
        </p:pic>
      </p:grpSp>
      <p:sp>
        <p:nvSpPr>
          <p:cNvPr id="1366" name="Google Shape;1366;p56"/>
          <p:cNvSpPr txBox="1"/>
          <p:nvPr/>
        </p:nvSpPr>
        <p:spPr>
          <a:xfrm>
            <a:off x="3111500" y="2460751"/>
            <a:ext cx="42798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3600">
                <a:solidFill>
                  <a:srgbClr val="974806"/>
                </a:solidFill>
                <a:latin typeface="Trebuchet MS"/>
                <a:ea typeface="Trebuchet MS"/>
                <a:cs typeface="Trebuchet MS"/>
                <a:sym typeface="Trebuchet MS"/>
              </a:rPr>
              <a:t>BUSINESS RECOMMENDATIONS</a:t>
            </a:r>
            <a:endParaRPr b="1" sz="3600">
              <a:solidFill>
                <a:srgbClr val="974806"/>
              </a:solidFill>
              <a:latin typeface="Trebuchet MS"/>
              <a:ea typeface="Trebuchet MS"/>
              <a:cs typeface="Trebuchet MS"/>
              <a:sym typeface="Trebuchet MS"/>
            </a:endParaRPr>
          </a:p>
        </p:txBody>
      </p:sp>
      <p:sp>
        <p:nvSpPr>
          <p:cNvPr id="1367" name="Google Shape;1367;p56"/>
          <p:cNvSpPr/>
          <p:nvPr/>
        </p:nvSpPr>
        <p:spPr>
          <a:xfrm>
            <a:off x="3145535" y="1478280"/>
            <a:ext cx="1163320" cy="841375"/>
          </a:xfrm>
          <a:custGeom>
            <a:rect b="b" l="l" r="r" t="t"/>
            <a:pathLst>
              <a:path extrusionOk="0" h="841375" w="1163320">
                <a:moveTo>
                  <a:pt x="1162812" y="0"/>
                </a:moveTo>
                <a:lnTo>
                  <a:pt x="0" y="0"/>
                </a:lnTo>
                <a:lnTo>
                  <a:pt x="0" y="841248"/>
                </a:lnTo>
                <a:lnTo>
                  <a:pt x="1162812" y="841248"/>
                </a:lnTo>
                <a:lnTo>
                  <a:pt x="11628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56"/>
          <p:cNvSpPr txBox="1"/>
          <p:nvPr/>
        </p:nvSpPr>
        <p:spPr>
          <a:xfrm>
            <a:off x="3287648" y="1348867"/>
            <a:ext cx="87884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6000">
                <a:solidFill>
                  <a:srgbClr val="F4EBDF"/>
                </a:solidFill>
                <a:latin typeface="Arial"/>
                <a:ea typeface="Arial"/>
                <a:cs typeface="Arial"/>
                <a:sym typeface="Arial"/>
              </a:rPr>
              <a:t>05</a:t>
            </a:r>
            <a:endParaRPr sz="6000">
              <a:solidFill>
                <a:schemeClr val="dk1"/>
              </a:solidFill>
              <a:latin typeface="Arial"/>
              <a:ea typeface="Arial"/>
              <a:cs typeface="Arial"/>
              <a:sym typeface="Arial"/>
            </a:endParaRPr>
          </a:p>
        </p:txBody>
      </p:sp>
      <p:pic>
        <p:nvPicPr>
          <p:cNvPr id="1369" name="Google Shape;1369;p56"/>
          <p:cNvPicPr preferRelativeResize="0"/>
          <p:nvPr/>
        </p:nvPicPr>
        <p:blipFill rotWithShape="1">
          <a:blip r:embed="rId7">
            <a:alphaModFix/>
          </a:blip>
          <a:srcRect b="0" l="0" r="0" t="0"/>
          <a:stretch/>
        </p:blipFill>
        <p:spPr>
          <a:xfrm>
            <a:off x="0" y="0"/>
            <a:ext cx="2157920" cy="5143500"/>
          </a:xfrm>
          <a:prstGeom prst="rect">
            <a:avLst/>
          </a:prstGeom>
          <a:noFill/>
          <a:ln>
            <a:noFill/>
          </a:ln>
        </p:spPr>
      </p:pic>
      <p:grpSp>
        <p:nvGrpSpPr>
          <p:cNvPr id="1370" name="Google Shape;1370;p56"/>
          <p:cNvGrpSpPr/>
          <p:nvPr/>
        </p:nvGrpSpPr>
        <p:grpSpPr>
          <a:xfrm>
            <a:off x="8429243" y="2990088"/>
            <a:ext cx="715010" cy="2153798"/>
            <a:chOff x="8429243" y="2990088"/>
            <a:chExt cx="715010" cy="2153798"/>
          </a:xfrm>
        </p:grpSpPr>
        <p:sp>
          <p:nvSpPr>
            <p:cNvPr id="1371" name="Google Shape;1371;p56"/>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56"/>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3" name="Google Shape;1373;p56"/>
            <p:cNvPicPr preferRelativeResize="0"/>
            <p:nvPr/>
          </p:nvPicPr>
          <p:blipFill rotWithShape="1">
            <a:blip r:embed="rId8">
              <a:alphaModFix/>
            </a:blip>
            <a:srcRect b="0" l="0" r="0" t="0"/>
            <a:stretch/>
          </p:blipFill>
          <p:spPr>
            <a:xfrm>
              <a:off x="8557259" y="4532376"/>
              <a:ext cx="132588" cy="134073"/>
            </a:xfrm>
            <a:prstGeom prst="rect">
              <a:avLst/>
            </a:prstGeom>
            <a:noFill/>
            <a:ln>
              <a:noFill/>
            </a:ln>
          </p:spPr>
        </p:pic>
        <p:pic>
          <p:nvPicPr>
            <p:cNvPr id="1374" name="Google Shape;1374;p56"/>
            <p:cNvPicPr preferRelativeResize="0"/>
            <p:nvPr/>
          </p:nvPicPr>
          <p:blipFill rotWithShape="1">
            <a:blip r:embed="rId9">
              <a:alphaModFix/>
            </a:blip>
            <a:srcRect b="0" l="0" r="0" t="0"/>
            <a:stretch/>
          </p:blipFill>
          <p:spPr>
            <a:xfrm>
              <a:off x="8714231" y="4532376"/>
              <a:ext cx="134112" cy="134073"/>
            </a:xfrm>
            <a:prstGeom prst="rect">
              <a:avLst/>
            </a:prstGeom>
            <a:noFill/>
            <a:ln>
              <a:noFill/>
            </a:ln>
          </p:spPr>
        </p:pic>
        <p:pic>
          <p:nvPicPr>
            <p:cNvPr id="1375" name="Google Shape;1375;p56"/>
            <p:cNvPicPr preferRelativeResize="0"/>
            <p:nvPr/>
          </p:nvPicPr>
          <p:blipFill rotWithShape="1">
            <a:blip r:embed="rId10">
              <a:alphaModFix/>
            </a:blip>
            <a:srcRect b="0" l="0" r="0" t="0"/>
            <a:stretch/>
          </p:blipFill>
          <p:spPr>
            <a:xfrm>
              <a:off x="8874251" y="4532376"/>
              <a:ext cx="132588" cy="134073"/>
            </a:xfrm>
            <a:prstGeom prst="rect">
              <a:avLst/>
            </a:prstGeom>
            <a:noFill/>
            <a:ln>
              <a:noFill/>
            </a:ln>
          </p:spPr>
        </p:pic>
        <p:sp>
          <p:nvSpPr>
            <p:cNvPr id="1376" name="Google Shape;1376;p56"/>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56"/>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56"/>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
          <p:cNvSpPr txBox="1"/>
          <p:nvPr/>
        </p:nvSpPr>
        <p:spPr>
          <a:xfrm>
            <a:off x="3111500" y="2178507"/>
            <a:ext cx="44628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3600">
                <a:solidFill>
                  <a:srgbClr val="974806"/>
                </a:solidFill>
                <a:latin typeface="Trebuchet MS"/>
                <a:ea typeface="Trebuchet MS"/>
                <a:cs typeface="Trebuchet MS"/>
                <a:sym typeface="Trebuchet MS"/>
              </a:rPr>
              <a:t>BUSINESS UNDERSTANDING</a:t>
            </a:r>
            <a:endParaRPr sz="3600">
              <a:solidFill>
                <a:srgbClr val="974806"/>
              </a:solidFill>
              <a:latin typeface="Trebuchet MS"/>
              <a:ea typeface="Trebuchet MS"/>
              <a:cs typeface="Trebuchet MS"/>
              <a:sym typeface="Trebuchet MS"/>
            </a:endParaRPr>
          </a:p>
        </p:txBody>
      </p:sp>
      <p:sp>
        <p:nvSpPr>
          <p:cNvPr id="200" name="Google Shape;200;p4"/>
          <p:cNvSpPr/>
          <p:nvPr/>
        </p:nvSpPr>
        <p:spPr>
          <a:xfrm>
            <a:off x="3145535" y="1196339"/>
            <a:ext cx="1163320" cy="841375"/>
          </a:xfrm>
          <a:custGeom>
            <a:rect b="b" l="l" r="r" t="t"/>
            <a:pathLst>
              <a:path extrusionOk="0" h="841375" w="1163320">
                <a:moveTo>
                  <a:pt x="1162812" y="0"/>
                </a:moveTo>
                <a:lnTo>
                  <a:pt x="0" y="0"/>
                </a:lnTo>
                <a:lnTo>
                  <a:pt x="0" y="841248"/>
                </a:lnTo>
                <a:lnTo>
                  <a:pt x="1162812" y="841248"/>
                </a:lnTo>
                <a:lnTo>
                  <a:pt x="11628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4"/>
          <p:cNvSpPr txBox="1"/>
          <p:nvPr/>
        </p:nvSpPr>
        <p:spPr>
          <a:xfrm>
            <a:off x="3287648" y="1066927"/>
            <a:ext cx="87884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6000">
                <a:solidFill>
                  <a:srgbClr val="F4EBDF"/>
                </a:solidFill>
                <a:latin typeface="Arial"/>
                <a:ea typeface="Arial"/>
                <a:cs typeface="Arial"/>
                <a:sym typeface="Arial"/>
              </a:rPr>
              <a:t>01</a:t>
            </a:r>
            <a:endParaRPr sz="6000">
              <a:solidFill>
                <a:schemeClr val="dk1"/>
              </a:solidFill>
              <a:latin typeface="Arial"/>
              <a:ea typeface="Arial"/>
              <a:cs typeface="Arial"/>
              <a:sym typeface="Arial"/>
            </a:endParaRPr>
          </a:p>
        </p:txBody>
      </p:sp>
      <p:pic>
        <p:nvPicPr>
          <p:cNvPr id="202" name="Google Shape;202;p4"/>
          <p:cNvPicPr preferRelativeResize="0"/>
          <p:nvPr/>
        </p:nvPicPr>
        <p:blipFill rotWithShape="1">
          <a:blip r:embed="rId3">
            <a:alphaModFix/>
          </a:blip>
          <a:srcRect b="0" l="0" r="0" t="0"/>
          <a:stretch/>
        </p:blipFill>
        <p:spPr>
          <a:xfrm>
            <a:off x="0" y="0"/>
            <a:ext cx="2157920" cy="5143500"/>
          </a:xfrm>
          <a:prstGeom prst="rect">
            <a:avLst/>
          </a:prstGeom>
          <a:noFill/>
          <a:ln>
            <a:noFill/>
          </a:ln>
        </p:spPr>
      </p:pic>
      <p:grpSp>
        <p:nvGrpSpPr>
          <p:cNvPr id="203" name="Google Shape;203;p4"/>
          <p:cNvGrpSpPr/>
          <p:nvPr/>
        </p:nvGrpSpPr>
        <p:grpSpPr>
          <a:xfrm>
            <a:off x="8429243" y="2990088"/>
            <a:ext cx="715010" cy="2153798"/>
            <a:chOff x="8429243" y="2990088"/>
            <a:chExt cx="715010" cy="2153798"/>
          </a:xfrm>
        </p:grpSpPr>
        <p:sp>
          <p:nvSpPr>
            <p:cNvPr id="204" name="Google Shape;204;p4"/>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4"/>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4"/>
            <p:cNvPicPr preferRelativeResize="0"/>
            <p:nvPr/>
          </p:nvPicPr>
          <p:blipFill rotWithShape="1">
            <a:blip r:embed="rId4">
              <a:alphaModFix/>
            </a:blip>
            <a:srcRect b="0" l="0" r="0" t="0"/>
            <a:stretch/>
          </p:blipFill>
          <p:spPr>
            <a:xfrm>
              <a:off x="8557259" y="4532376"/>
              <a:ext cx="132588" cy="134073"/>
            </a:xfrm>
            <a:prstGeom prst="rect">
              <a:avLst/>
            </a:prstGeom>
            <a:noFill/>
            <a:ln>
              <a:noFill/>
            </a:ln>
          </p:spPr>
        </p:pic>
        <p:pic>
          <p:nvPicPr>
            <p:cNvPr id="207" name="Google Shape;207;p4"/>
            <p:cNvPicPr preferRelativeResize="0"/>
            <p:nvPr/>
          </p:nvPicPr>
          <p:blipFill rotWithShape="1">
            <a:blip r:embed="rId5">
              <a:alphaModFix/>
            </a:blip>
            <a:srcRect b="0" l="0" r="0" t="0"/>
            <a:stretch/>
          </p:blipFill>
          <p:spPr>
            <a:xfrm>
              <a:off x="8714231" y="4532376"/>
              <a:ext cx="134112" cy="134073"/>
            </a:xfrm>
            <a:prstGeom prst="rect">
              <a:avLst/>
            </a:prstGeom>
            <a:noFill/>
            <a:ln>
              <a:noFill/>
            </a:ln>
          </p:spPr>
        </p:pic>
        <p:pic>
          <p:nvPicPr>
            <p:cNvPr id="208" name="Google Shape;208;p4"/>
            <p:cNvPicPr preferRelativeResize="0"/>
            <p:nvPr/>
          </p:nvPicPr>
          <p:blipFill rotWithShape="1">
            <a:blip r:embed="rId6">
              <a:alphaModFix/>
            </a:blip>
            <a:srcRect b="0" l="0" r="0" t="0"/>
            <a:stretch/>
          </p:blipFill>
          <p:spPr>
            <a:xfrm>
              <a:off x="8874251" y="4532376"/>
              <a:ext cx="132588" cy="134073"/>
            </a:xfrm>
            <a:prstGeom prst="rect">
              <a:avLst/>
            </a:prstGeom>
            <a:noFill/>
            <a:ln>
              <a:noFill/>
            </a:ln>
          </p:spPr>
        </p:pic>
        <p:sp>
          <p:nvSpPr>
            <p:cNvPr id="209" name="Google Shape;209;p4"/>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4"/>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4"/>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7"/>
          <p:cNvSpPr/>
          <p:nvPr/>
        </p:nvSpPr>
        <p:spPr>
          <a:xfrm>
            <a:off x="3049523" y="4885969"/>
            <a:ext cx="303530" cy="147955"/>
          </a:xfrm>
          <a:custGeom>
            <a:rect b="b" l="l" r="r" t="t"/>
            <a:pathLst>
              <a:path extrusionOk="0" h="147954" w="303529">
                <a:moveTo>
                  <a:pt x="303275" y="0"/>
                </a:moveTo>
                <a:lnTo>
                  <a:pt x="0" y="0"/>
                </a:lnTo>
                <a:lnTo>
                  <a:pt x="8979" y="47026"/>
                </a:lnTo>
                <a:lnTo>
                  <a:pt x="30992" y="87638"/>
                </a:lnTo>
                <a:lnTo>
                  <a:pt x="63678" y="119517"/>
                </a:lnTo>
                <a:lnTo>
                  <a:pt x="104680" y="140344"/>
                </a:lnTo>
                <a:lnTo>
                  <a:pt x="151637" y="147802"/>
                </a:lnTo>
                <a:lnTo>
                  <a:pt x="198583" y="140344"/>
                </a:lnTo>
                <a:lnTo>
                  <a:pt x="239560" y="119517"/>
                </a:lnTo>
                <a:lnTo>
                  <a:pt x="272229" y="87638"/>
                </a:lnTo>
                <a:lnTo>
                  <a:pt x="294247" y="47026"/>
                </a:lnTo>
                <a:lnTo>
                  <a:pt x="30327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84" name="Google Shape;1384;p57"/>
          <p:cNvGrpSpPr/>
          <p:nvPr/>
        </p:nvGrpSpPr>
        <p:grpSpPr>
          <a:xfrm>
            <a:off x="25" y="2699003"/>
            <a:ext cx="1726832" cy="2444789"/>
            <a:chOff x="25" y="2699003"/>
            <a:chExt cx="1726832" cy="2444789"/>
          </a:xfrm>
        </p:grpSpPr>
        <p:sp>
          <p:nvSpPr>
            <p:cNvPr id="1385" name="Google Shape;1385;p57"/>
            <p:cNvSpPr/>
            <p:nvPr/>
          </p:nvSpPr>
          <p:spPr>
            <a:xfrm>
              <a:off x="25" y="2714282"/>
              <a:ext cx="715010" cy="2429510"/>
            </a:xfrm>
            <a:custGeom>
              <a:rect b="b" l="l" r="r" t="t"/>
              <a:pathLst>
                <a:path extrusionOk="0" h="2429510" w="715010">
                  <a:moveTo>
                    <a:pt x="714692" y="801585"/>
                  </a:moveTo>
                  <a:lnTo>
                    <a:pt x="714679" y="0"/>
                  </a:lnTo>
                  <a:lnTo>
                    <a:pt x="0" y="0"/>
                  </a:lnTo>
                  <a:lnTo>
                    <a:pt x="0" y="801585"/>
                  </a:lnTo>
                  <a:lnTo>
                    <a:pt x="0" y="813777"/>
                  </a:lnTo>
                  <a:lnTo>
                    <a:pt x="0" y="2429218"/>
                  </a:lnTo>
                  <a:lnTo>
                    <a:pt x="714692" y="2429218"/>
                  </a:lnTo>
                  <a:lnTo>
                    <a:pt x="714692"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57"/>
            <p:cNvSpPr/>
            <p:nvPr/>
          </p:nvSpPr>
          <p:spPr>
            <a:xfrm>
              <a:off x="25" y="2699003"/>
              <a:ext cx="719455" cy="2144395"/>
            </a:xfrm>
            <a:custGeom>
              <a:rect b="b" l="l" r="r" t="t"/>
              <a:pathLst>
                <a:path extrusionOk="0" h="2144395" w="719455">
                  <a:moveTo>
                    <a:pt x="714692" y="1786890"/>
                  </a:moveTo>
                  <a:lnTo>
                    <a:pt x="357352" y="1429512"/>
                  </a:lnTo>
                  <a:lnTo>
                    <a:pt x="0" y="1786890"/>
                  </a:lnTo>
                  <a:lnTo>
                    <a:pt x="357352" y="2144268"/>
                  </a:lnTo>
                  <a:lnTo>
                    <a:pt x="714692" y="1786890"/>
                  </a:lnTo>
                  <a:close/>
                </a:path>
                <a:path extrusionOk="0" h="2144395" w="719455">
                  <a:moveTo>
                    <a:pt x="714692" y="357378"/>
                  </a:moveTo>
                  <a:lnTo>
                    <a:pt x="357352" y="0"/>
                  </a:lnTo>
                  <a:lnTo>
                    <a:pt x="0" y="357378"/>
                  </a:lnTo>
                  <a:lnTo>
                    <a:pt x="357352" y="714756"/>
                  </a:lnTo>
                  <a:lnTo>
                    <a:pt x="714692" y="357378"/>
                  </a:lnTo>
                  <a:close/>
                </a:path>
                <a:path extrusionOk="0" h="2144395" w="719455">
                  <a:moveTo>
                    <a:pt x="719302" y="1073658"/>
                  </a:moveTo>
                  <a:lnTo>
                    <a:pt x="361924" y="716280"/>
                  </a:lnTo>
                  <a:lnTo>
                    <a:pt x="4546" y="1073658"/>
                  </a:lnTo>
                  <a:lnTo>
                    <a:pt x="361924" y="1431036"/>
                  </a:lnTo>
                  <a:lnTo>
                    <a:pt x="719302" y="107365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57"/>
            <p:cNvSpPr/>
            <p:nvPr/>
          </p:nvSpPr>
          <p:spPr>
            <a:xfrm>
              <a:off x="496823" y="4424172"/>
              <a:ext cx="539750" cy="719455"/>
            </a:xfrm>
            <a:custGeom>
              <a:rect b="b" l="l" r="r" t="t"/>
              <a:pathLst>
                <a:path extrusionOk="0" h="719454" w="539750">
                  <a:moveTo>
                    <a:pt x="539496" y="0"/>
                  </a:moveTo>
                  <a:lnTo>
                    <a:pt x="0" y="719327"/>
                  </a:lnTo>
                  <a:lnTo>
                    <a:pt x="539496" y="719327"/>
                  </a:lnTo>
                  <a:lnTo>
                    <a:pt x="53949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57"/>
            <p:cNvSpPr/>
            <p:nvPr/>
          </p:nvSpPr>
          <p:spPr>
            <a:xfrm>
              <a:off x="855002" y="4424172"/>
              <a:ext cx="871855" cy="719455"/>
            </a:xfrm>
            <a:custGeom>
              <a:rect b="b" l="l" r="r" t="t"/>
              <a:pathLst>
                <a:path extrusionOk="0" h="719454" w="871855">
                  <a:moveTo>
                    <a:pt x="871689" y="0"/>
                  </a:moveTo>
                  <a:lnTo>
                    <a:pt x="540981" y="440982"/>
                  </a:lnTo>
                  <a:lnTo>
                    <a:pt x="540981" y="0"/>
                  </a:lnTo>
                  <a:lnTo>
                    <a:pt x="0" y="719328"/>
                  </a:lnTo>
                  <a:lnTo>
                    <a:pt x="332232" y="719328"/>
                  </a:lnTo>
                  <a:lnTo>
                    <a:pt x="540981" y="719328"/>
                  </a:lnTo>
                  <a:lnTo>
                    <a:pt x="871689" y="719328"/>
                  </a:lnTo>
                  <a:lnTo>
                    <a:pt x="87168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89" name="Google Shape;1389;p57"/>
          <p:cNvGrpSpPr/>
          <p:nvPr/>
        </p:nvGrpSpPr>
        <p:grpSpPr>
          <a:xfrm>
            <a:off x="7417308" y="2699003"/>
            <a:ext cx="1726946" cy="2444789"/>
            <a:chOff x="7417308" y="2699003"/>
            <a:chExt cx="1726946" cy="2444789"/>
          </a:xfrm>
        </p:grpSpPr>
        <p:sp>
          <p:nvSpPr>
            <p:cNvPr id="1390" name="Google Shape;1390;p57"/>
            <p:cNvSpPr/>
            <p:nvPr/>
          </p:nvSpPr>
          <p:spPr>
            <a:xfrm>
              <a:off x="8429244" y="2714282"/>
              <a:ext cx="715010" cy="2429510"/>
            </a:xfrm>
            <a:custGeom>
              <a:rect b="b" l="l" r="r" t="t"/>
              <a:pathLst>
                <a:path extrusionOk="0" h="2429510" w="715009">
                  <a:moveTo>
                    <a:pt x="714756" y="801585"/>
                  </a:moveTo>
                  <a:lnTo>
                    <a:pt x="714679" y="0"/>
                  </a:lnTo>
                  <a:lnTo>
                    <a:pt x="0" y="0"/>
                  </a:lnTo>
                  <a:lnTo>
                    <a:pt x="0" y="801585"/>
                  </a:lnTo>
                  <a:lnTo>
                    <a:pt x="0" y="813777"/>
                  </a:lnTo>
                  <a:lnTo>
                    <a:pt x="0" y="2429218"/>
                  </a:lnTo>
                  <a:lnTo>
                    <a:pt x="714756" y="2429218"/>
                  </a:lnTo>
                  <a:lnTo>
                    <a:pt x="714756"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57"/>
            <p:cNvSpPr/>
            <p:nvPr/>
          </p:nvSpPr>
          <p:spPr>
            <a:xfrm>
              <a:off x="8424672" y="2699003"/>
              <a:ext cx="719455" cy="2144395"/>
            </a:xfrm>
            <a:custGeom>
              <a:rect b="b" l="l" r="r" t="t"/>
              <a:pathLst>
                <a:path extrusionOk="0" h="2144395" w="719454">
                  <a:moveTo>
                    <a:pt x="714756" y="1073658"/>
                  </a:moveTo>
                  <a:lnTo>
                    <a:pt x="357378" y="716280"/>
                  </a:lnTo>
                  <a:lnTo>
                    <a:pt x="0" y="1073658"/>
                  </a:lnTo>
                  <a:lnTo>
                    <a:pt x="357378" y="1431036"/>
                  </a:lnTo>
                  <a:lnTo>
                    <a:pt x="714756" y="1073658"/>
                  </a:lnTo>
                  <a:close/>
                </a:path>
                <a:path extrusionOk="0" h="2144395" w="719454">
                  <a:moveTo>
                    <a:pt x="719328" y="1786890"/>
                  </a:moveTo>
                  <a:lnTo>
                    <a:pt x="361950" y="1429512"/>
                  </a:lnTo>
                  <a:lnTo>
                    <a:pt x="4572" y="1786890"/>
                  </a:lnTo>
                  <a:lnTo>
                    <a:pt x="361950" y="2144268"/>
                  </a:lnTo>
                  <a:lnTo>
                    <a:pt x="719328" y="1786890"/>
                  </a:lnTo>
                  <a:close/>
                </a:path>
                <a:path extrusionOk="0" h="2144395" w="719454">
                  <a:moveTo>
                    <a:pt x="719328" y="357378"/>
                  </a:moveTo>
                  <a:lnTo>
                    <a:pt x="361950" y="0"/>
                  </a:lnTo>
                  <a:lnTo>
                    <a:pt x="4572" y="357378"/>
                  </a:lnTo>
                  <a:lnTo>
                    <a:pt x="361950" y="714756"/>
                  </a:lnTo>
                  <a:lnTo>
                    <a:pt x="719328" y="35737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57"/>
            <p:cNvSpPr/>
            <p:nvPr/>
          </p:nvSpPr>
          <p:spPr>
            <a:xfrm>
              <a:off x="8107679" y="4424172"/>
              <a:ext cx="539750" cy="719455"/>
            </a:xfrm>
            <a:custGeom>
              <a:rect b="b" l="l" r="r" t="t"/>
              <a:pathLst>
                <a:path extrusionOk="0" h="719454" w="539750">
                  <a:moveTo>
                    <a:pt x="0" y="0"/>
                  </a:moveTo>
                  <a:lnTo>
                    <a:pt x="0" y="719327"/>
                  </a:lnTo>
                  <a:lnTo>
                    <a:pt x="539496" y="719327"/>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57"/>
            <p:cNvSpPr/>
            <p:nvPr/>
          </p:nvSpPr>
          <p:spPr>
            <a:xfrm>
              <a:off x="7417308" y="4424172"/>
              <a:ext cx="871855" cy="719455"/>
            </a:xfrm>
            <a:custGeom>
              <a:rect b="b" l="l" r="r" t="t"/>
              <a:pathLst>
                <a:path extrusionOk="0" h="719454" w="871854">
                  <a:moveTo>
                    <a:pt x="871728" y="719328"/>
                  </a:moveTo>
                  <a:lnTo>
                    <a:pt x="330708" y="0"/>
                  </a:lnTo>
                  <a:lnTo>
                    <a:pt x="330708" y="440944"/>
                  </a:lnTo>
                  <a:lnTo>
                    <a:pt x="0" y="0"/>
                  </a:lnTo>
                  <a:lnTo>
                    <a:pt x="0" y="719328"/>
                  </a:lnTo>
                  <a:lnTo>
                    <a:pt x="330708" y="719328"/>
                  </a:lnTo>
                  <a:lnTo>
                    <a:pt x="539496" y="719328"/>
                  </a:lnTo>
                  <a:lnTo>
                    <a:pt x="871728" y="719328"/>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4" name="Google Shape;1394;p57"/>
          <p:cNvSpPr txBox="1"/>
          <p:nvPr/>
        </p:nvSpPr>
        <p:spPr>
          <a:xfrm>
            <a:off x="1041908" y="819150"/>
            <a:ext cx="6929700" cy="3866400"/>
          </a:xfrm>
          <a:prstGeom prst="rect">
            <a:avLst/>
          </a:prstGeom>
          <a:noFill/>
          <a:ln>
            <a:noFill/>
          </a:ln>
        </p:spPr>
        <p:txBody>
          <a:bodyPr anchorCtr="0" anchor="t" bIns="0" lIns="0" spcFirstLastPara="1" rIns="0" wrap="square" tIns="12050">
            <a:spAutoFit/>
          </a:bodyPr>
          <a:lstStyle/>
          <a:p>
            <a:pPr indent="0" lvl="0" marL="0" marR="0" rtl="0" algn="just">
              <a:lnSpc>
                <a:spcPct val="165000"/>
              </a:lnSpc>
              <a:spcBef>
                <a:spcPts val="0"/>
              </a:spcBef>
              <a:spcAft>
                <a:spcPts val="0"/>
              </a:spcAft>
              <a:buClr>
                <a:srgbClr val="244061"/>
              </a:buClr>
              <a:buSzPts val="1200"/>
              <a:buFont typeface="Tahoma"/>
              <a:buNone/>
            </a:pPr>
            <a:r>
              <a:rPr lang="en-ID" sz="1200">
                <a:solidFill>
                  <a:srgbClr val="244061"/>
                </a:solidFill>
                <a:latin typeface="Tahoma"/>
                <a:ea typeface="Tahoma"/>
                <a:cs typeface="Tahoma"/>
                <a:sym typeface="Tahoma"/>
              </a:rPr>
              <a:t>Berikut adalah beberapa rekomendasi tindakan yang diambil berdasarkan insight yang didapat :</a:t>
            </a:r>
            <a:endParaRPr/>
          </a:p>
          <a:p>
            <a:pPr indent="0" lvl="0" marL="0" marR="0" rtl="0" algn="just">
              <a:lnSpc>
                <a:spcPct val="165000"/>
              </a:lnSpc>
              <a:spcBef>
                <a:spcPts val="0"/>
              </a:spcBef>
              <a:spcAft>
                <a:spcPts val="0"/>
              </a:spcAft>
              <a:buClr>
                <a:schemeClr val="dk1"/>
              </a:buClr>
              <a:buSzPts val="1200"/>
              <a:buFont typeface="Calibri"/>
              <a:buNone/>
            </a:pPr>
            <a:r>
              <a:t/>
            </a:r>
            <a:endParaRPr sz="1200">
              <a:solidFill>
                <a:srgbClr val="244061"/>
              </a:solidFill>
              <a:latin typeface="Tahoma"/>
              <a:ea typeface="Tahoma"/>
              <a:cs typeface="Tahoma"/>
              <a:sym typeface="Tahoma"/>
            </a:endParaRPr>
          </a:p>
          <a:p>
            <a:pPr indent="-171450" lvl="0" marL="171450" marR="0" rtl="0" algn="just">
              <a:lnSpc>
                <a:spcPct val="165000"/>
              </a:lnSpc>
              <a:spcBef>
                <a:spcPts val="0"/>
              </a:spcBef>
              <a:spcAft>
                <a:spcPts val="0"/>
              </a:spcAft>
              <a:buClr>
                <a:srgbClr val="974806"/>
              </a:buClr>
              <a:buSzPts val="1200"/>
              <a:buFont typeface="Arial"/>
              <a:buChar char="•"/>
            </a:pPr>
            <a:r>
              <a:rPr b="1" lang="en-ID" sz="1200">
                <a:solidFill>
                  <a:srgbClr val="974806"/>
                </a:solidFill>
                <a:latin typeface="Tahoma"/>
                <a:ea typeface="Tahoma"/>
                <a:cs typeface="Tahoma"/>
                <a:sym typeface="Tahoma"/>
              </a:rPr>
              <a:t>P</a:t>
            </a:r>
            <a:r>
              <a:rPr b="1" lang="en-ID" sz="1200">
                <a:solidFill>
                  <a:srgbClr val="974806"/>
                </a:solidFill>
                <a:latin typeface="Tahoma"/>
                <a:ea typeface="Tahoma"/>
                <a:cs typeface="Tahoma"/>
                <a:sym typeface="Tahoma"/>
              </a:rPr>
              <a:t>enilaian Risiko</a:t>
            </a:r>
            <a:r>
              <a:rPr lang="en-ID" sz="1200">
                <a:solidFill>
                  <a:srgbClr val="244061"/>
                </a:solidFill>
                <a:latin typeface="Tahoma"/>
                <a:ea typeface="Tahoma"/>
                <a:cs typeface="Tahoma"/>
                <a:sym typeface="Tahoma"/>
              </a:rPr>
              <a:t>: Fitur-fitur seperti rasio pendapatan dan rasio pengalaman terhadap usia bisa memberikan wawasan tentang stabilitas keuangan dan tingkat pengalaman pelanggan. Bank atau lembaga peminjam dapat menggunakan informasi ini untuk menilai risiko peminjaman kepada pelanggan yang memiliki profil keuangan yang lebih stabil atau lebih berpengalaman.</a:t>
            </a:r>
            <a:endParaRPr/>
          </a:p>
          <a:p>
            <a:pPr indent="-95250" lvl="0" marL="171450" marR="0" rtl="0" algn="just">
              <a:lnSpc>
                <a:spcPct val="165000"/>
              </a:lnSpc>
              <a:spcBef>
                <a:spcPts val="0"/>
              </a:spcBef>
              <a:spcAft>
                <a:spcPts val="0"/>
              </a:spcAft>
              <a:buClr>
                <a:schemeClr val="dk1"/>
              </a:buClr>
              <a:buSzPts val="1200"/>
              <a:buFont typeface="Arial"/>
              <a:buNone/>
            </a:pPr>
            <a:r>
              <a:t/>
            </a:r>
            <a:endParaRPr sz="1200">
              <a:solidFill>
                <a:srgbClr val="244061"/>
              </a:solidFill>
              <a:latin typeface="Tahoma"/>
              <a:ea typeface="Tahoma"/>
              <a:cs typeface="Tahoma"/>
              <a:sym typeface="Tahoma"/>
            </a:endParaRPr>
          </a:p>
          <a:p>
            <a:pPr indent="-171450" lvl="0" marL="171450" marR="0" rtl="0" algn="just">
              <a:lnSpc>
                <a:spcPct val="165000"/>
              </a:lnSpc>
              <a:spcBef>
                <a:spcPts val="0"/>
              </a:spcBef>
              <a:spcAft>
                <a:spcPts val="0"/>
              </a:spcAft>
              <a:buClr>
                <a:srgbClr val="974806"/>
              </a:buClr>
              <a:buSzPts val="1200"/>
              <a:buFont typeface="Arial"/>
              <a:buChar char="•"/>
            </a:pPr>
            <a:r>
              <a:rPr b="1" lang="en-ID" sz="1200">
                <a:solidFill>
                  <a:srgbClr val="974806"/>
                </a:solidFill>
                <a:latin typeface="Tahoma"/>
                <a:ea typeface="Tahoma"/>
                <a:cs typeface="Tahoma"/>
                <a:sym typeface="Tahoma"/>
              </a:rPr>
              <a:t>P</a:t>
            </a:r>
            <a:r>
              <a:rPr b="1" lang="en-ID" sz="1200">
                <a:solidFill>
                  <a:srgbClr val="974806"/>
                </a:solidFill>
                <a:latin typeface="Tahoma"/>
                <a:ea typeface="Tahoma"/>
                <a:cs typeface="Tahoma"/>
                <a:sym typeface="Tahoma"/>
              </a:rPr>
              <a:t>enyesuaian Kebijakan Peminjaman</a:t>
            </a:r>
            <a:r>
              <a:rPr lang="en-ID" sz="1200">
                <a:solidFill>
                  <a:srgbClr val="244061"/>
                </a:solidFill>
                <a:latin typeface="Tahoma"/>
                <a:ea typeface="Tahoma"/>
                <a:cs typeface="Tahoma"/>
                <a:sym typeface="Tahoma"/>
              </a:rPr>
              <a:t>: Berdasarkan kontribusi fitur-fitur tertentu terhadap prediksi, bank atau lembaga peminjam dapat menyesuaikan kebijakan peminjaman mereka. Misalnya, mereka bisa memberikan penawaran khusus kepada pelanggan yang tinggal di kota atau negara bagian tertentu, atau memberikan syarat peminjaman yang berbeda berdasarkan tingkat pendapatan atau pengalaman pelanggan.</a:t>
            </a:r>
            <a:endParaRPr/>
          </a:p>
          <a:p>
            <a:pPr indent="-220344" lvl="0" marL="299085" marR="299720" rtl="0" algn="l">
              <a:lnSpc>
                <a:spcPct val="100000"/>
              </a:lnSpc>
              <a:spcBef>
                <a:spcPts val="95"/>
              </a:spcBef>
              <a:spcAft>
                <a:spcPts val="0"/>
              </a:spcAft>
              <a:buClr>
                <a:schemeClr val="dk1"/>
              </a:buClr>
              <a:buSzPts val="1050"/>
              <a:buFont typeface="Arial"/>
              <a:buNone/>
            </a:pPr>
            <a:r>
              <a:t/>
            </a:r>
            <a:endParaRPr sz="1200">
              <a:solidFill>
                <a:srgbClr val="244061"/>
              </a:solidFill>
              <a:latin typeface="Tahoma"/>
              <a:ea typeface="Tahoma"/>
              <a:cs typeface="Tahoma"/>
              <a:sym typeface="Tahoma"/>
            </a:endParaRPr>
          </a:p>
        </p:txBody>
      </p:sp>
      <p:sp>
        <p:nvSpPr>
          <p:cNvPr id="1395" name="Google Shape;1395;p57"/>
          <p:cNvSpPr txBox="1"/>
          <p:nvPr>
            <p:ph type="title"/>
          </p:nvPr>
        </p:nvSpPr>
        <p:spPr>
          <a:xfrm>
            <a:off x="2761551" y="252171"/>
            <a:ext cx="3620897" cy="50462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ID" sz="3200">
                <a:solidFill>
                  <a:srgbClr val="974806"/>
                </a:solidFill>
                <a:latin typeface="Trebuchet MS"/>
                <a:ea typeface="Trebuchet MS"/>
                <a:cs typeface="Trebuchet MS"/>
                <a:sym typeface="Trebuchet MS"/>
              </a:rPr>
              <a:t>RECOMENDATIONS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g26a9e1b74bf_0_1"/>
          <p:cNvSpPr/>
          <p:nvPr/>
        </p:nvSpPr>
        <p:spPr>
          <a:xfrm>
            <a:off x="3049523" y="4885969"/>
            <a:ext cx="303529" cy="147954"/>
          </a:xfrm>
          <a:custGeom>
            <a:rect b="b" l="l" r="r" t="t"/>
            <a:pathLst>
              <a:path extrusionOk="0" h="147954" w="303529">
                <a:moveTo>
                  <a:pt x="303275" y="0"/>
                </a:moveTo>
                <a:lnTo>
                  <a:pt x="0" y="0"/>
                </a:lnTo>
                <a:lnTo>
                  <a:pt x="8979" y="47026"/>
                </a:lnTo>
                <a:lnTo>
                  <a:pt x="30992" y="87638"/>
                </a:lnTo>
                <a:lnTo>
                  <a:pt x="63678" y="119517"/>
                </a:lnTo>
                <a:lnTo>
                  <a:pt x="104680" y="140344"/>
                </a:lnTo>
                <a:lnTo>
                  <a:pt x="151637" y="147802"/>
                </a:lnTo>
                <a:lnTo>
                  <a:pt x="198583" y="140344"/>
                </a:lnTo>
                <a:lnTo>
                  <a:pt x="239560" y="119517"/>
                </a:lnTo>
                <a:lnTo>
                  <a:pt x="272229" y="87638"/>
                </a:lnTo>
                <a:lnTo>
                  <a:pt x="294247" y="47026"/>
                </a:lnTo>
                <a:lnTo>
                  <a:pt x="30327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01" name="Google Shape;1401;g26a9e1b74bf_0_1"/>
          <p:cNvGrpSpPr/>
          <p:nvPr/>
        </p:nvGrpSpPr>
        <p:grpSpPr>
          <a:xfrm>
            <a:off x="25" y="2699003"/>
            <a:ext cx="1726832" cy="2444789"/>
            <a:chOff x="25" y="2699003"/>
            <a:chExt cx="1726832" cy="2444789"/>
          </a:xfrm>
        </p:grpSpPr>
        <p:sp>
          <p:nvSpPr>
            <p:cNvPr id="1402" name="Google Shape;1402;g26a9e1b74bf_0_1"/>
            <p:cNvSpPr/>
            <p:nvPr/>
          </p:nvSpPr>
          <p:spPr>
            <a:xfrm>
              <a:off x="25" y="2714282"/>
              <a:ext cx="715010" cy="2429510"/>
            </a:xfrm>
            <a:custGeom>
              <a:rect b="b" l="l" r="r" t="t"/>
              <a:pathLst>
                <a:path extrusionOk="0" h="2429510" w="715010">
                  <a:moveTo>
                    <a:pt x="714692" y="801585"/>
                  </a:moveTo>
                  <a:lnTo>
                    <a:pt x="714679" y="0"/>
                  </a:lnTo>
                  <a:lnTo>
                    <a:pt x="0" y="0"/>
                  </a:lnTo>
                  <a:lnTo>
                    <a:pt x="0" y="801585"/>
                  </a:lnTo>
                  <a:lnTo>
                    <a:pt x="0" y="813777"/>
                  </a:lnTo>
                  <a:lnTo>
                    <a:pt x="0" y="2429218"/>
                  </a:lnTo>
                  <a:lnTo>
                    <a:pt x="714692" y="2429218"/>
                  </a:lnTo>
                  <a:lnTo>
                    <a:pt x="714692"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g26a9e1b74bf_0_1"/>
            <p:cNvSpPr/>
            <p:nvPr/>
          </p:nvSpPr>
          <p:spPr>
            <a:xfrm>
              <a:off x="25" y="2699003"/>
              <a:ext cx="719455" cy="2144395"/>
            </a:xfrm>
            <a:custGeom>
              <a:rect b="b" l="l" r="r" t="t"/>
              <a:pathLst>
                <a:path extrusionOk="0" h="2144395" w="719455">
                  <a:moveTo>
                    <a:pt x="714692" y="1786890"/>
                  </a:moveTo>
                  <a:lnTo>
                    <a:pt x="357352" y="1429512"/>
                  </a:lnTo>
                  <a:lnTo>
                    <a:pt x="0" y="1786890"/>
                  </a:lnTo>
                  <a:lnTo>
                    <a:pt x="357352" y="2144268"/>
                  </a:lnTo>
                  <a:lnTo>
                    <a:pt x="714692" y="1786890"/>
                  </a:lnTo>
                  <a:close/>
                </a:path>
                <a:path extrusionOk="0" h="2144395" w="719455">
                  <a:moveTo>
                    <a:pt x="714692" y="357378"/>
                  </a:moveTo>
                  <a:lnTo>
                    <a:pt x="357352" y="0"/>
                  </a:lnTo>
                  <a:lnTo>
                    <a:pt x="0" y="357378"/>
                  </a:lnTo>
                  <a:lnTo>
                    <a:pt x="357352" y="714756"/>
                  </a:lnTo>
                  <a:lnTo>
                    <a:pt x="714692" y="357378"/>
                  </a:lnTo>
                  <a:close/>
                </a:path>
                <a:path extrusionOk="0" h="2144395" w="719455">
                  <a:moveTo>
                    <a:pt x="719302" y="1073658"/>
                  </a:moveTo>
                  <a:lnTo>
                    <a:pt x="361924" y="716280"/>
                  </a:lnTo>
                  <a:lnTo>
                    <a:pt x="4546" y="1073658"/>
                  </a:lnTo>
                  <a:lnTo>
                    <a:pt x="361924" y="1431036"/>
                  </a:lnTo>
                  <a:lnTo>
                    <a:pt x="719302" y="107365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g26a9e1b74bf_0_1"/>
            <p:cNvSpPr/>
            <p:nvPr/>
          </p:nvSpPr>
          <p:spPr>
            <a:xfrm>
              <a:off x="496823" y="4424172"/>
              <a:ext cx="539750" cy="719454"/>
            </a:xfrm>
            <a:custGeom>
              <a:rect b="b" l="l" r="r" t="t"/>
              <a:pathLst>
                <a:path extrusionOk="0" h="719454" w="539750">
                  <a:moveTo>
                    <a:pt x="539496" y="0"/>
                  </a:moveTo>
                  <a:lnTo>
                    <a:pt x="0" y="719327"/>
                  </a:lnTo>
                  <a:lnTo>
                    <a:pt x="539496" y="719327"/>
                  </a:lnTo>
                  <a:lnTo>
                    <a:pt x="53949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g26a9e1b74bf_0_1"/>
            <p:cNvSpPr/>
            <p:nvPr/>
          </p:nvSpPr>
          <p:spPr>
            <a:xfrm>
              <a:off x="855002" y="4424172"/>
              <a:ext cx="871855" cy="719454"/>
            </a:xfrm>
            <a:custGeom>
              <a:rect b="b" l="l" r="r" t="t"/>
              <a:pathLst>
                <a:path extrusionOk="0" h="719454" w="871855">
                  <a:moveTo>
                    <a:pt x="871689" y="0"/>
                  </a:moveTo>
                  <a:lnTo>
                    <a:pt x="540981" y="440982"/>
                  </a:lnTo>
                  <a:lnTo>
                    <a:pt x="540981" y="0"/>
                  </a:lnTo>
                  <a:lnTo>
                    <a:pt x="0" y="719328"/>
                  </a:lnTo>
                  <a:lnTo>
                    <a:pt x="332232" y="719328"/>
                  </a:lnTo>
                  <a:lnTo>
                    <a:pt x="540981" y="719328"/>
                  </a:lnTo>
                  <a:lnTo>
                    <a:pt x="871689" y="719328"/>
                  </a:lnTo>
                  <a:lnTo>
                    <a:pt x="87168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06" name="Google Shape;1406;g26a9e1b74bf_0_1"/>
          <p:cNvGrpSpPr/>
          <p:nvPr/>
        </p:nvGrpSpPr>
        <p:grpSpPr>
          <a:xfrm>
            <a:off x="7417308" y="2699003"/>
            <a:ext cx="1726945" cy="2444789"/>
            <a:chOff x="7417308" y="2699003"/>
            <a:chExt cx="1726945" cy="2444789"/>
          </a:xfrm>
        </p:grpSpPr>
        <p:sp>
          <p:nvSpPr>
            <p:cNvPr id="1407" name="Google Shape;1407;g26a9e1b74bf_0_1"/>
            <p:cNvSpPr/>
            <p:nvPr/>
          </p:nvSpPr>
          <p:spPr>
            <a:xfrm>
              <a:off x="8429244" y="2714282"/>
              <a:ext cx="715009" cy="2429510"/>
            </a:xfrm>
            <a:custGeom>
              <a:rect b="b" l="l" r="r" t="t"/>
              <a:pathLst>
                <a:path extrusionOk="0" h="2429510" w="715009">
                  <a:moveTo>
                    <a:pt x="714756" y="801585"/>
                  </a:moveTo>
                  <a:lnTo>
                    <a:pt x="714679" y="0"/>
                  </a:lnTo>
                  <a:lnTo>
                    <a:pt x="0" y="0"/>
                  </a:lnTo>
                  <a:lnTo>
                    <a:pt x="0" y="801585"/>
                  </a:lnTo>
                  <a:lnTo>
                    <a:pt x="0" y="813777"/>
                  </a:lnTo>
                  <a:lnTo>
                    <a:pt x="0" y="2429218"/>
                  </a:lnTo>
                  <a:lnTo>
                    <a:pt x="714756" y="2429218"/>
                  </a:lnTo>
                  <a:lnTo>
                    <a:pt x="714756"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g26a9e1b74bf_0_1"/>
            <p:cNvSpPr/>
            <p:nvPr/>
          </p:nvSpPr>
          <p:spPr>
            <a:xfrm>
              <a:off x="8424672" y="2699003"/>
              <a:ext cx="719454" cy="2144395"/>
            </a:xfrm>
            <a:custGeom>
              <a:rect b="b" l="l" r="r" t="t"/>
              <a:pathLst>
                <a:path extrusionOk="0" h="2144395" w="719454">
                  <a:moveTo>
                    <a:pt x="714756" y="1073658"/>
                  </a:moveTo>
                  <a:lnTo>
                    <a:pt x="357378" y="716280"/>
                  </a:lnTo>
                  <a:lnTo>
                    <a:pt x="0" y="1073658"/>
                  </a:lnTo>
                  <a:lnTo>
                    <a:pt x="357378" y="1431036"/>
                  </a:lnTo>
                  <a:lnTo>
                    <a:pt x="714756" y="1073658"/>
                  </a:lnTo>
                  <a:close/>
                </a:path>
                <a:path extrusionOk="0" h="2144395" w="719454">
                  <a:moveTo>
                    <a:pt x="719328" y="1786890"/>
                  </a:moveTo>
                  <a:lnTo>
                    <a:pt x="361950" y="1429512"/>
                  </a:lnTo>
                  <a:lnTo>
                    <a:pt x="4572" y="1786890"/>
                  </a:lnTo>
                  <a:lnTo>
                    <a:pt x="361950" y="2144268"/>
                  </a:lnTo>
                  <a:lnTo>
                    <a:pt x="719328" y="1786890"/>
                  </a:lnTo>
                  <a:close/>
                </a:path>
                <a:path extrusionOk="0" h="2144395" w="719454">
                  <a:moveTo>
                    <a:pt x="719328" y="357378"/>
                  </a:moveTo>
                  <a:lnTo>
                    <a:pt x="361950" y="0"/>
                  </a:lnTo>
                  <a:lnTo>
                    <a:pt x="4572" y="357378"/>
                  </a:lnTo>
                  <a:lnTo>
                    <a:pt x="361950" y="714756"/>
                  </a:lnTo>
                  <a:lnTo>
                    <a:pt x="719328" y="35737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g26a9e1b74bf_0_1"/>
            <p:cNvSpPr/>
            <p:nvPr/>
          </p:nvSpPr>
          <p:spPr>
            <a:xfrm>
              <a:off x="8107679" y="4424172"/>
              <a:ext cx="539750" cy="719454"/>
            </a:xfrm>
            <a:custGeom>
              <a:rect b="b" l="l" r="r" t="t"/>
              <a:pathLst>
                <a:path extrusionOk="0" h="719454" w="539750">
                  <a:moveTo>
                    <a:pt x="0" y="0"/>
                  </a:moveTo>
                  <a:lnTo>
                    <a:pt x="0" y="719327"/>
                  </a:lnTo>
                  <a:lnTo>
                    <a:pt x="539496" y="719327"/>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g26a9e1b74bf_0_1"/>
            <p:cNvSpPr/>
            <p:nvPr/>
          </p:nvSpPr>
          <p:spPr>
            <a:xfrm>
              <a:off x="7417308" y="4424172"/>
              <a:ext cx="871854" cy="719454"/>
            </a:xfrm>
            <a:custGeom>
              <a:rect b="b" l="l" r="r" t="t"/>
              <a:pathLst>
                <a:path extrusionOk="0" h="719454" w="871854">
                  <a:moveTo>
                    <a:pt x="871728" y="719328"/>
                  </a:moveTo>
                  <a:lnTo>
                    <a:pt x="330708" y="0"/>
                  </a:lnTo>
                  <a:lnTo>
                    <a:pt x="330708" y="440944"/>
                  </a:lnTo>
                  <a:lnTo>
                    <a:pt x="0" y="0"/>
                  </a:lnTo>
                  <a:lnTo>
                    <a:pt x="0" y="719328"/>
                  </a:lnTo>
                  <a:lnTo>
                    <a:pt x="330708" y="719328"/>
                  </a:lnTo>
                  <a:lnTo>
                    <a:pt x="539496" y="719328"/>
                  </a:lnTo>
                  <a:lnTo>
                    <a:pt x="871728" y="719328"/>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11" name="Google Shape;1411;g26a9e1b74bf_0_1"/>
          <p:cNvSpPr txBox="1"/>
          <p:nvPr/>
        </p:nvSpPr>
        <p:spPr>
          <a:xfrm>
            <a:off x="1041908" y="819150"/>
            <a:ext cx="6929700" cy="3866400"/>
          </a:xfrm>
          <a:prstGeom prst="rect">
            <a:avLst/>
          </a:prstGeom>
          <a:noFill/>
          <a:ln>
            <a:noFill/>
          </a:ln>
        </p:spPr>
        <p:txBody>
          <a:bodyPr anchorCtr="0" anchor="t" bIns="0" lIns="0" spcFirstLastPara="1" rIns="0" wrap="square" tIns="12050">
            <a:spAutoFit/>
          </a:bodyPr>
          <a:lstStyle/>
          <a:p>
            <a:pPr indent="0" lvl="0" marL="0" marR="0" rtl="0" algn="just">
              <a:lnSpc>
                <a:spcPct val="165000"/>
              </a:lnSpc>
              <a:spcBef>
                <a:spcPts val="0"/>
              </a:spcBef>
              <a:spcAft>
                <a:spcPts val="0"/>
              </a:spcAft>
              <a:buClr>
                <a:srgbClr val="244061"/>
              </a:buClr>
              <a:buSzPts val="1200"/>
              <a:buFont typeface="Tahoma"/>
              <a:buNone/>
            </a:pPr>
            <a:r>
              <a:rPr lang="en-ID" sz="1200">
                <a:solidFill>
                  <a:srgbClr val="244061"/>
                </a:solidFill>
                <a:latin typeface="Tahoma"/>
                <a:ea typeface="Tahoma"/>
                <a:cs typeface="Tahoma"/>
                <a:sym typeface="Tahoma"/>
              </a:rPr>
              <a:t>Berikut adalah beberapa rekomendasi tindakan yang diambil berdasarkan insight yang didapat :</a:t>
            </a:r>
            <a:endParaRPr/>
          </a:p>
          <a:p>
            <a:pPr indent="0" lvl="0" marL="0" marR="0" rtl="0" algn="just">
              <a:lnSpc>
                <a:spcPct val="165000"/>
              </a:lnSpc>
              <a:spcBef>
                <a:spcPts val="0"/>
              </a:spcBef>
              <a:spcAft>
                <a:spcPts val="0"/>
              </a:spcAft>
              <a:buClr>
                <a:schemeClr val="dk1"/>
              </a:buClr>
              <a:buSzPts val="1200"/>
              <a:buFont typeface="Calibri"/>
              <a:buNone/>
            </a:pPr>
            <a:r>
              <a:t/>
            </a:r>
            <a:endParaRPr sz="1200">
              <a:solidFill>
                <a:srgbClr val="244061"/>
              </a:solidFill>
              <a:latin typeface="Tahoma"/>
              <a:ea typeface="Tahoma"/>
              <a:cs typeface="Tahoma"/>
              <a:sym typeface="Tahoma"/>
            </a:endParaRPr>
          </a:p>
          <a:p>
            <a:pPr indent="-171450" lvl="0" marL="171450" marR="0" rtl="0" algn="just">
              <a:lnSpc>
                <a:spcPct val="165000"/>
              </a:lnSpc>
              <a:spcBef>
                <a:spcPts val="0"/>
              </a:spcBef>
              <a:spcAft>
                <a:spcPts val="0"/>
              </a:spcAft>
              <a:buClr>
                <a:srgbClr val="974806"/>
              </a:buClr>
              <a:buSzPts val="1200"/>
              <a:buFont typeface="Arial"/>
              <a:buChar char="•"/>
            </a:pPr>
            <a:r>
              <a:rPr b="1" lang="en-ID" sz="1200">
                <a:solidFill>
                  <a:srgbClr val="974806"/>
                </a:solidFill>
                <a:latin typeface="Tahoma"/>
                <a:ea typeface="Tahoma"/>
                <a:cs typeface="Tahoma"/>
                <a:sym typeface="Tahoma"/>
              </a:rPr>
              <a:t>Segmentasi Pelanggan</a:t>
            </a:r>
            <a:r>
              <a:rPr lang="en-ID" sz="1200">
                <a:solidFill>
                  <a:srgbClr val="244061"/>
                </a:solidFill>
                <a:latin typeface="Tahoma"/>
                <a:ea typeface="Tahoma"/>
                <a:cs typeface="Tahoma"/>
                <a:sym typeface="Tahoma"/>
              </a:rPr>
              <a:t>: Menggunakan informasi tentang kota, negara bagian, dan fitur lainnya untuk melakukan segmentasi pelanggan. Dengan demikian, bank atau lembaga peminjam dapat mengidentifikasi kelompok pelanggan yang memiliki profil risiko yang serupa atau kebutuhan yang serupa, dan menyesuaikan strategi pemasaran atau penawaran layanan sesuai dengan segmentasi tersebut.</a:t>
            </a:r>
            <a:endParaRPr/>
          </a:p>
          <a:p>
            <a:pPr indent="-95250" lvl="0" marL="171450" marR="0" rtl="0" algn="just">
              <a:lnSpc>
                <a:spcPct val="165000"/>
              </a:lnSpc>
              <a:spcBef>
                <a:spcPts val="0"/>
              </a:spcBef>
              <a:spcAft>
                <a:spcPts val="0"/>
              </a:spcAft>
              <a:buClr>
                <a:schemeClr val="dk1"/>
              </a:buClr>
              <a:buSzPts val="1200"/>
              <a:buFont typeface="Arial"/>
              <a:buNone/>
            </a:pPr>
            <a:r>
              <a:t/>
            </a:r>
            <a:endParaRPr sz="1200">
              <a:solidFill>
                <a:srgbClr val="244061"/>
              </a:solidFill>
              <a:latin typeface="Tahoma"/>
              <a:ea typeface="Tahoma"/>
              <a:cs typeface="Tahoma"/>
              <a:sym typeface="Tahoma"/>
            </a:endParaRPr>
          </a:p>
          <a:p>
            <a:pPr indent="-171450" lvl="0" marL="171450" marR="0" rtl="0" algn="just">
              <a:lnSpc>
                <a:spcPct val="165000"/>
              </a:lnSpc>
              <a:spcBef>
                <a:spcPts val="0"/>
              </a:spcBef>
              <a:spcAft>
                <a:spcPts val="0"/>
              </a:spcAft>
              <a:buClr>
                <a:srgbClr val="974806"/>
              </a:buClr>
              <a:buSzPts val="1200"/>
              <a:buFont typeface="Arial"/>
              <a:buChar char="•"/>
            </a:pPr>
            <a:r>
              <a:rPr b="1" lang="en-ID" sz="1200">
                <a:solidFill>
                  <a:srgbClr val="974806"/>
                </a:solidFill>
                <a:latin typeface="Tahoma"/>
                <a:ea typeface="Tahoma"/>
                <a:cs typeface="Tahoma"/>
                <a:sym typeface="Tahoma"/>
              </a:rPr>
              <a:t>P</a:t>
            </a:r>
            <a:r>
              <a:rPr b="1" lang="en-ID" sz="1200">
                <a:solidFill>
                  <a:srgbClr val="974806"/>
                </a:solidFill>
                <a:latin typeface="Tahoma"/>
                <a:ea typeface="Tahoma"/>
                <a:cs typeface="Tahoma"/>
                <a:sym typeface="Tahoma"/>
              </a:rPr>
              <a:t>enyaringan Aplikasi</a:t>
            </a:r>
            <a:r>
              <a:rPr lang="en-ID" sz="1200">
                <a:solidFill>
                  <a:srgbClr val="244061"/>
                </a:solidFill>
                <a:latin typeface="Tahoma"/>
                <a:ea typeface="Tahoma"/>
                <a:cs typeface="Tahoma"/>
                <a:sym typeface="Tahoma"/>
              </a:rPr>
              <a:t>: Dengan mempertimbangkan fitur-fitur yang signifikan, bank atau lembaga peminjam dapat meningkatkan proses penyaringan aplikasi. Mereka dapat memberikan prioritas kepada aplikasi dari pelanggan yang memiliki profil yang dianggap lebih rendah risikonya berdasarkan fitur-fitur seperti pendapatan, pengalaman, dan sebagainya.</a:t>
            </a:r>
            <a:endParaRPr/>
          </a:p>
          <a:p>
            <a:pPr indent="-220344" lvl="0" marL="299085" marR="299720" rtl="0" algn="l">
              <a:lnSpc>
                <a:spcPct val="100000"/>
              </a:lnSpc>
              <a:spcBef>
                <a:spcPts val="95"/>
              </a:spcBef>
              <a:spcAft>
                <a:spcPts val="0"/>
              </a:spcAft>
              <a:buClr>
                <a:schemeClr val="dk1"/>
              </a:buClr>
              <a:buSzPts val="1050"/>
              <a:buFont typeface="Arial"/>
              <a:buNone/>
            </a:pPr>
            <a:r>
              <a:t/>
            </a:r>
            <a:endParaRPr sz="1200">
              <a:solidFill>
                <a:srgbClr val="244061"/>
              </a:solidFill>
              <a:latin typeface="Tahoma"/>
              <a:ea typeface="Tahoma"/>
              <a:cs typeface="Tahoma"/>
              <a:sym typeface="Tahoma"/>
            </a:endParaRPr>
          </a:p>
        </p:txBody>
      </p:sp>
      <p:sp>
        <p:nvSpPr>
          <p:cNvPr id="1412" name="Google Shape;1412;g26a9e1b74bf_0_1"/>
          <p:cNvSpPr txBox="1"/>
          <p:nvPr>
            <p:ph type="title"/>
          </p:nvPr>
        </p:nvSpPr>
        <p:spPr>
          <a:xfrm>
            <a:off x="2761551" y="252171"/>
            <a:ext cx="3621000" cy="504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ID" sz="3200">
                <a:solidFill>
                  <a:srgbClr val="974806"/>
                </a:solidFill>
                <a:latin typeface="Trebuchet MS"/>
                <a:ea typeface="Trebuchet MS"/>
                <a:cs typeface="Trebuchet MS"/>
                <a:sym typeface="Trebuchet MS"/>
              </a:rPr>
              <a:t>RECOMENDATIONS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59"/>
          <p:cNvSpPr/>
          <p:nvPr/>
        </p:nvSpPr>
        <p:spPr>
          <a:xfrm>
            <a:off x="3049523" y="4885969"/>
            <a:ext cx="303530" cy="147955"/>
          </a:xfrm>
          <a:custGeom>
            <a:rect b="b" l="l" r="r" t="t"/>
            <a:pathLst>
              <a:path extrusionOk="0" h="147954" w="303529">
                <a:moveTo>
                  <a:pt x="303275" y="0"/>
                </a:moveTo>
                <a:lnTo>
                  <a:pt x="0" y="0"/>
                </a:lnTo>
                <a:lnTo>
                  <a:pt x="8979" y="47026"/>
                </a:lnTo>
                <a:lnTo>
                  <a:pt x="30992" y="87638"/>
                </a:lnTo>
                <a:lnTo>
                  <a:pt x="63678" y="119517"/>
                </a:lnTo>
                <a:lnTo>
                  <a:pt x="104680" y="140344"/>
                </a:lnTo>
                <a:lnTo>
                  <a:pt x="151637" y="147802"/>
                </a:lnTo>
                <a:lnTo>
                  <a:pt x="198583" y="140344"/>
                </a:lnTo>
                <a:lnTo>
                  <a:pt x="239560" y="119517"/>
                </a:lnTo>
                <a:lnTo>
                  <a:pt x="272229" y="87638"/>
                </a:lnTo>
                <a:lnTo>
                  <a:pt x="294247" y="47026"/>
                </a:lnTo>
                <a:lnTo>
                  <a:pt x="303275"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18" name="Google Shape;1418;p59"/>
          <p:cNvGrpSpPr/>
          <p:nvPr/>
        </p:nvGrpSpPr>
        <p:grpSpPr>
          <a:xfrm>
            <a:off x="25" y="2699003"/>
            <a:ext cx="1726832" cy="2444789"/>
            <a:chOff x="25" y="2699003"/>
            <a:chExt cx="1726832" cy="2444789"/>
          </a:xfrm>
        </p:grpSpPr>
        <p:sp>
          <p:nvSpPr>
            <p:cNvPr id="1419" name="Google Shape;1419;p59"/>
            <p:cNvSpPr/>
            <p:nvPr/>
          </p:nvSpPr>
          <p:spPr>
            <a:xfrm>
              <a:off x="25" y="2714282"/>
              <a:ext cx="715010" cy="2429510"/>
            </a:xfrm>
            <a:custGeom>
              <a:rect b="b" l="l" r="r" t="t"/>
              <a:pathLst>
                <a:path extrusionOk="0" h="2429510" w="715010">
                  <a:moveTo>
                    <a:pt x="714692" y="801585"/>
                  </a:moveTo>
                  <a:lnTo>
                    <a:pt x="714679" y="0"/>
                  </a:lnTo>
                  <a:lnTo>
                    <a:pt x="0" y="0"/>
                  </a:lnTo>
                  <a:lnTo>
                    <a:pt x="0" y="801585"/>
                  </a:lnTo>
                  <a:lnTo>
                    <a:pt x="0" y="813777"/>
                  </a:lnTo>
                  <a:lnTo>
                    <a:pt x="0" y="2429218"/>
                  </a:lnTo>
                  <a:lnTo>
                    <a:pt x="714692" y="2429218"/>
                  </a:lnTo>
                  <a:lnTo>
                    <a:pt x="714692"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59"/>
            <p:cNvSpPr/>
            <p:nvPr/>
          </p:nvSpPr>
          <p:spPr>
            <a:xfrm>
              <a:off x="25" y="2699003"/>
              <a:ext cx="719455" cy="2144395"/>
            </a:xfrm>
            <a:custGeom>
              <a:rect b="b" l="l" r="r" t="t"/>
              <a:pathLst>
                <a:path extrusionOk="0" h="2144395" w="719455">
                  <a:moveTo>
                    <a:pt x="714692" y="1786890"/>
                  </a:moveTo>
                  <a:lnTo>
                    <a:pt x="357352" y="1429512"/>
                  </a:lnTo>
                  <a:lnTo>
                    <a:pt x="0" y="1786890"/>
                  </a:lnTo>
                  <a:lnTo>
                    <a:pt x="357352" y="2144268"/>
                  </a:lnTo>
                  <a:lnTo>
                    <a:pt x="714692" y="1786890"/>
                  </a:lnTo>
                  <a:close/>
                </a:path>
                <a:path extrusionOk="0" h="2144395" w="719455">
                  <a:moveTo>
                    <a:pt x="714692" y="357378"/>
                  </a:moveTo>
                  <a:lnTo>
                    <a:pt x="357352" y="0"/>
                  </a:lnTo>
                  <a:lnTo>
                    <a:pt x="0" y="357378"/>
                  </a:lnTo>
                  <a:lnTo>
                    <a:pt x="357352" y="714756"/>
                  </a:lnTo>
                  <a:lnTo>
                    <a:pt x="714692" y="357378"/>
                  </a:lnTo>
                  <a:close/>
                </a:path>
                <a:path extrusionOk="0" h="2144395" w="719455">
                  <a:moveTo>
                    <a:pt x="719302" y="1073658"/>
                  </a:moveTo>
                  <a:lnTo>
                    <a:pt x="361924" y="716280"/>
                  </a:lnTo>
                  <a:lnTo>
                    <a:pt x="4546" y="1073658"/>
                  </a:lnTo>
                  <a:lnTo>
                    <a:pt x="361924" y="1431036"/>
                  </a:lnTo>
                  <a:lnTo>
                    <a:pt x="719302" y="107365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59"/>
            <p:cNvSpPr/>
            <p:nvPr/>
          </p:nvSpPr>
          <p:spPr>
            <a:xfrm>
              <a:off x="496823" y="4424172"/>
              <a:ext cx="539750" cy="719455"/>
            </a:xfrm>
            <a:custGeom>
              <a:rect b="b" l="l" r="r" t="t"/>
              <a:pathLst>
                <a:path extrusionOk="0" h="719454" w="539750">
                  <a:moveTo>
                    <a:pt x="539496" y="0"/>
                  </a:moveTo>
                  <a:lnTo>
                    <a:pt x="0" y="719327"/>
                  </a:lnTo>
                  <a:lnTo>
                    <a:pt x="539496" y="719327"/>
                  </a:lnTo>
                  <a:lnTo>
                    <a:pt x="53949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59"/>
            <p:cNvSpPr/>
            <p:nvPr/>
          </p:nvSpPr>
          <p:spPr>
            <a:xfrm>
              <a:off x="855002" y="4424172"/>
              <a:ext cx="871855" cy="719455"/>
            </a:xfrm>
            <a:custGeom>
              <a:rect b="b" l="l" r="r" t="t"/>
              <a:pathLst>
                <a:path extrusionOk="0" h="719454" w="871855">
                  <a:moveTo>
                    <a:pt x="871689" y="0"/>
                  </a:moveTo>
                  <a:lnTo>
                    <a:pt x="540981" y="440982"/>
                  </a:lnTo>
                  <a:lnTo>
                    <a:pt x="540981" y="0"/>
                  </a:lnTo>
                  <a:lnTo>
                    <a:pt x="0" y="719328"/>
                  </a:lnTo>
                  <a:lnTo>
                    <a:pt x="332232" y="719328"/>
                  </a:lnTo>
                  <a:lnTo>
                    <a:pt x="540981" y="719328"/>
                  </a:lnTo>
                  <a:lnTo>
                    <a:pt x="871689" y="719328"/>
                  </a:lnTo>
                  <a:lnTo>
                    <a:pt x="871689"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23" name="Google Shape;1423;p59"/>
          <p:cNvGrpSpPr/>
          <p:nvPr/>
        </p:nvGrpSpPr>
        <p:grpSpPr>
          <a:xfrm>
            <a:off x="7417308" y="2699003"/>
            <a:ext cx="1726946" cy="2444789"/>
            <a:chOff x="7417308" y="2699003"/>
            <a:chExt cx="1726946" cy="2444789"/>
          </a:xfrm>
        </p:grpSpPr>
        <p:sp>
          <p:nvSpPr>
            <p:cNvPr id="1424" name="Google Shape;1424;p59"/>
            <p:cNvSpPr/>
            <p:nvPr/>
          </p:nvSpPr>
          <p:spPr>
            <a:xfrm>
              <a:off x="8429244" y="2714282"/>
              <a:ext cx="715010" cy="2429510"/>
            </a:xfrm>
            <a:custGeom>
              <a:rect b="b" l="l" r="r" t="t"/>
              <a:pathLst>
                <a:path extrusionOk="0" h="2429510" w="715009">
                  <a:moveTo>
                    <a:pt x="714756" y="801585"/>
                  </a:moveTo>
                  <a:lnTo>
                    <a:pt x="714679" y="0"/>
                  </a:lnTo>
                  <a:lnTo>
                    <a:pt x="0" y="0"/>
                  </a:lnTo>
                  <a:lnTo>
                    <a:pt x="0" y="801585"/>
                  </a:lnTo>
                  <a:lnTo>
                    <a:pt x="0" y="813777"/>
                  </a:lnTo>
                  <a:lnTo>
                    <a:pt x="0" y="2429218"/>
                  </a:lnTo>
                  <a:lnTo>
                    <a:pt x="714756" y="2429218"/>
                  </a:lnTo>
                  <a:lnTo>
                    <a:pt x="714756" y="801585"/>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59"/>
            <p:cNvSpPr/>
            <p:nvPr/>
          </p:nvSpPr>
          <p:spPr>
            <a:xfrm>
              <a:off x="8424672" y="2699003"/>
              <a:ext cx="719455" cy="2144395"/>
            </a:xfrm>
            <a:custGeom>
              <a:rect b="b" l="l" r="r" t="t"/>
              <a:pathLst>
                <a:path extrusionOk="0" h="2144395" w="719454">
                  <a:moveTo>
                    <a:pt x="714756" y="1073658"/>
                  </a:moveTo>
                  <a:lnTo>
                    <a:pt x="357378" y="716280"/>
                  </a:lnTo>
                  <a:lnTo>
                    <a:pt x="0" y="1073658"/>
                  </a:lnTo>
                  <a:lnTo>
                    <a:pt x="357378" y="1431036"/>
                  </a:lnTo>
                  <a:lnTo>
                    <a:pt x="714756" y="1073658"/>
                  </a:lnTo>
                  <a:close/>
                </a:path>
                <a:path extrusionOk="0" h="2144395" w="719454">
                  <a:moveTo>
                    <a:pt x="719328" y="1786890"/>
                  </a:moveTo>
                  <a:lnTo>
                    <a:pt x="361950" y="1429512"/>
                  </a:lnTo>
                  <a:lnTo>
                    <a:pt x="4572" y="1786890"/>
                  </a:lnTo>
                  <a:lnTo>
                    <a:pt x="361950" y="2144268"/>
                  </a:lnTo>
                  <a:lnTo>
                    <a:pt x="719328" y="1786890"/>
                  </a:lnTo>
                  <a:close/>
                </a:path>
                <a:path extrusionOk="0" h="2144395" w="719454">
                  <a:moveTo>
                    <a:pt x="719328" y="357378"/>
                  </a:moveTo>
                  <a:lnTo>
                    <a:pt x="361950" y="0"/>
                  </a:lnTo>
                  <a:lnTo>
                    <a:pt x="4572" y="357378"/>
                  </a:lnTo>
                  <a:lnTo>
                    <a:pt x="361950" y="714756"/>
                  </a:lnTo>
                  <a:lnTo>
                    <a:pt x="719328" y="357378"/>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59"/>
            <p:cNvSpPr/>
            <p:nvPr/>
          </p:nvSpPr>
          <p:spPr>
            <a:xfrm>
              <a:off x="8107679" y="4424172"/>
              <a:ext cx="539750" cy="719455"/>
            </a:xfrm>
            <a:custGeom>
              <a:rect b="b" l="l" r="r" t="t"/>
              <a:pathLst>
                <a:path extrusionOk="0" h="719454" w="539750">
                  <a:moveTo>
                    <a:pt x="0" y="0"/>
                  </a:moveTo>
                  <a:lnTo>
                    <a:pt x="0" y="719327"/>
                  </a:lnTo>
                  <a:lnTo>
                    <a:pt x="539496" y="719327"/>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59"/>
            <p:cNvSpPr/>
            <p:nvPr/>
          </p:nvSpPr>
          <p:spPr>
            <a:xfrm>
              <a:off x="7417308" y="4424172"/>
              <a:ext cx="871855" cy="719455"/>
            </a:xfrm>
            <a:custGeom>
              <a:rect b="b" l="l" r="r" t="t"/>
              <a:pathLst>
                <a:path extrusionOk="0" h="719454" w="871854">
                  <a:moveTo>
                    <a:pt x="871728" y="719328"/>
                  </a:moveTo>
                  <a:lnTo>
                    <a:pt x="330708" y="0"/>
                  </a:lnTo>
                  <a:lnTo>
                    <a:pt x="330708" y="440944"/>
                  </a:lnTo>
                  <a:lnTo>
                    <a:pt x="0" y="0"/>
                  </a:lnTo>
                  <a:lnTo>
                    <a:pt x="0" y="719328"/>
                  </a:lnTo>
                  <a:lnTo>
                    <a:pt x="330708" y="719328"/>
                  </a:lnTo>
                  <a:lnTo>
                    <a:pt x="539496" y="719328"/>
                  </a:lnTo>
                  <a:lnTo>
                    <a:pt x="871728" y="719328"/>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8" name="Google Shape;1428;p59"/>
          <p:cNvSpPr txBox="1"/>
          <p:nvPr>
            <p:ph type="title"/>
          </p:nvPr>
        </p:nvSpPr>
        <p:spPr>
          <a:xfrm>
            <a:off x="3170682" y="371932"/>
            <a:ext cx="2856900" cy="535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783F04"/>
                </a:solidFill>
              </a:rPr>
              <a:t>LINK ADDRESS</a:t>
            </a:r>
            <a:endParaRPr>
              <a:solidFill>
                <a:srgbClr val="783F04"/>
              </a:solidFill>
            </a:endParaRPr>
          </a:p>
        </p:txBody>
      </p:sp>
      <p:sp>
        <p:nvSpPr>
          <p:cNvPr id="1429" name="Google Shape;1429;p59"/>
          <p:cNvSpPr txBox="1"/>
          <p:nvPr/>
        </p:nvSpPr>
        <p:spPr>
          <a:xfrm>
            <a:off x="1152550" y="2310510"/>
            <a:ext cx="146240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ID" sz="1600">
                <a:solidFill>
                  <a:srgbClr val="354558"/>
                </a:solidFill>
                <a:latin typeface="Arial"/>
                <a:ea typeface="Arial"/>
                <a:cs typeface="Arial"/>
                <a:sym typeface="Arial"/>
              </a:rPr>
              <a:t>Google Colab :</a:t>
            </a:r>
            <a:endParaRPr sz="1600">
              <a:solidFill>
                <a:schemeClr val="dk1"/>
              </a:solidFill>
              <a:latin typeface="Arial"/>
              <a:ea typeface="Arial"/>
              <a:cs typeface="Arial"/>
              <a:sym typeface="Arial"/>
            </a:endParaRPr>
          </a:p>
        </p:txBody>
      </p:sp>
      <p:sp>
        <p:nvSpPr>
          <p:cNvPr id="1430" name="Google Shape;1430;p59"/>
          <p:cNvSpPr txBox="1"/>
          <p:nvPr/>
        </p:nvSpPr>
        <p:spPr>
          <a:xfrm>
            <a:off x="1152550" y="3109975"/>
            <a:ext cx="1992630" cy="258404"/>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ID" sz="1600">
                <a:solidFill>
                  <a:srgbClr val="354558"/>
                </a:solidFill>
                <a:latin typeface="Arial"/>
                <a:ea typeface="Arial"/>
                <a:cs typeface="Arial"/>
                <a:sym typeface="Arial"/>
              </a:rPr>
              <a:t>Github Repository :</a:t>
            </a:r>
            <a:endParaRPr sz="1600">
              <a:solidFill>
                <a:schemeClr val="dk1"/>
              </a:solidFill>
              <a:latin typeface="Arial"/>
              <a:ea typeface="Arial"/>
              <a:cs typeface="Arial"/>
              <a:sym typeface="Arial"/>
            </a:endParaRPr>
          </a:p>
        </p:txBody>
      </p:sp>
      <p:sp>
        <p:nvSpPr>
          <p:cNvPr id="1431" name="Google Shape;1431;p59"/>
          <p:cNvSpPr txBox="1"/>
          <p:nvPr/>
        </p:nvSpPr>
        <p:spPr>
          <a:xfrm>
            <a:off x="1152550" y="1423550"/>
            <a:ext cx="1560900" cy="2583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ID" sz="1600">
                <a:solidFill>
                  <a:srgbClr val="354558"/>
                </a:solidFill>
                <a:latin typeface="Arial"/>
                <a:ea typeface="Arial"/>
                <a:cs typeface="Arial"/>
                <a:sym typeface="Arial"/>
              </a:rPr>
              <a:t>Data Source :</a:t>
            </a:r>
            <a:endParaRPr sz="1600">
              <a:solidFill>
                <a:schemeClr val="dk1"/>
              </a:solidFill>
              <a:latin typeface="Arial"/>
              <a:ea typeface="Arial"/>
              <a:cs typeface="Arial"/>
              <a:sym typeface="Arial"/>
            </a:endParaRPr>
          </a:p>
        </p:txBody>
      </p:sp>
      <p:sp>
        <p:nvSpPr>
          <p:cNvPr id="1432" name="Google Shape;1432;p59"/>
          <p:cNvSpPr txBox="1"/>
          <p:nvPr/>
        </p:nvSpPr>
        <p:spPr>
          <a:xfrm>
            <a:off x="3391280" y="1323593"/>
            <a:ext cx="4524300" cy="50460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ID" sz="1600" u="sng">
                <a:solidFill>
                  <a:srgbClr val="783F04"/>
                </a:solidFill>
                <a:latin typeface="Tahoma"/>
                <a:ea typeface="Tahoma"/>
                <a:cs typeface="Tahoma"/>
                <a:sym typeface="Tahoma"/>
                <a:hlinkClick r:id="rId3">
                  <a:extLst>
                    <a:ext uri="{A12FA001-AC4F-418D-AE19-62706E023703}">
                      <ahyp:hlinkClr val="tx"/>
                    </a:ext>
                  </a:extLst>
                </a:hlinkClick>
              </a:rPr>
              <a:t>https://www.kaggle.com/datasets/subhamjain/loan-prediction-based-on-customer-behavior</a:t>
            </a:r>
            <a:r>
              <a:rPr lang="en-ID" sz="1600" u="sng">
                <a:solidFill>
                  <a:srgbClr val="783F04"/>
                </a:solidFill>
                <a:latin typeface="Tahoma"/>
                <a:ea typeface="Tahoma"/>
                <a:cs typeface="Tahoma"/>
                <a:sym typeface="Tahoma"/>
              </a:rPr>
              <a:t> </a:t>
            </a:r>
            <a:endParaRPr sz="1600">
              <a:solidFill>
                <a:srgbClr val="783F04"/>
              </a:solidFill>
              <a:latin typeface="Tahoma"/>
              <a:ea typeface="Tahoma"/>
              <a:cs typeface="Tahoma"/>
              <a:sym typeface="Tahoma"/>
            </a:endParaRPr>
          </a:p>
        </p:txBody>
      </p:sp>
      <p:sp>
        <p:nvSpPr>
          <p:cNvPr id="1433" name="Google Shape;1433;p59"/>
          <p:cNvSpPr txBox="1"/>
          <p:nvPr/>
        </p:nvSpPr>
        <p:spPr>
          <a:xfrm>
            <a:off x="3364259" y="3109975"/>
            <a:ext cx="4524375" cy="258404"/>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ID" sz="1600" u="sng">
                <a:solidFill>
                  <a:srgbClr val="783F04"/>
                </a:solidFill>
                <a:latin typeface="Tahoma"/>
                <a:ea typeface="Tahoma"/>
                <a:cs typeface="Tahoma"/>
                <a:sym typeface="Tahoma"/>
                <a:hlinkClick r:id="rId4">
                  <a:extLst>
                    <a:ext uri="{A12FA001-AC4F-418D-AE19-62706E023703}">
                      <ahyp:hlinkClr val="tx"/>
                    </a:ext>
                  </a:extLst>
                </a:hlinkClick>
              </a:rPr>
              <a:t>https://github.com/mcikalmerdeka/Dackers</a:t>
            </a:r>
            <a:r>
              <a:rPr lang="en-ID" sz="1600" u="sng">
                <a:solidFill>
                  <a:srgbClr val="783F04"/>
                </a:solidFill>
                <a:latin typeface="Tahoma"/>
                <a:ea typeface="Tahoma"/>
                <a:cs typeface="Tahoma"/>
                <a:sym typeface="Tahoma"/>
              </a:rPr>
              <a:t> </a:t>
            </a:r>
            <a:endParaRPr sz="1600">
              <a:solidFill>
                <a:srgbClr val="783F04"/>
              </a:solidFill>
              <a:latin typeface="Tahoma"/>
              <a:ea typeface="Tahoma"/>
              <a:cs typeface="Tahoma"/>
              <a:sym typeface="Tahoma"/>
            </a:endParaRPr>
          </a:p>
        </p:txBody>
      </p:sp>
      <p:sp>
        <p:nvSpPr>
          <p:cNvPr id="1434" name="Google Shape;1434;p59"/>
          <p:cNvSpPr txBox="1"/>
          <p:nvPr/>
        </p:nvSpPr>
        <p:spPr>
          <a:xfrm>
            <a:off x="3388912" y="2244774"/>
            <a:ext cx="4723200" cy="50460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lang="en-ID" sz="1600" u="sng">
                <a:solidFill>
                  <a:srgbClr val="783F04"/>
                </a:solidFill>
                <a:latin typeface="Tahoma"/>
                <a:ea typeface="Tahoma"/>
                <a:cs typeface="Tahoma"/>
                <a:sym typeface="Tahoma"/>
                <a:hlinkClick r:id="rId5">
                  <a:extLst>
                    <a:ext uri="{A12FA001-AC4F-418D-AE19-62706E023703}">
                      <ahyp:hlinkClr val="tx"/>
                    </a:ext>
                  </a:extLst>
                </a:hlinkClick>
              </a:rPr>
              <a:t>https://colab.research.google.com/drive/1Ijzp-tOxTxqNCF9q6Ru1FewjBvxGqqjo?usp=sharing</a:t>
            </a:r>
            <a:r>
              <a:rPr lang="en-ID" sz="1600">
                <a:solidFill>
                  <a:srgbClr val="783F04"/>
                </a:solidFill>
                <a:latin typeface="Tahoma"/>
                <a:ea typeface="Tahoma"/>
                <a:cs typeface="Tahoma"/>
                <a:sym typeface="Tahoma"/>
              </a:rPr>
              <a:t> </a:t>
            </a:r>
            <a:endParaRPr sz="1600">
              <a:solidFill>
                <a:srgbClr val="783F04"/>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grpSp>
        <p:nvGrpSpPr>
          <p:cNvPr id="1439" name="Google Shape;1439;p60"/>
          <p:cNvGrpSpPr/>
          <p:nvPr/>
        </p:nvGrpSpPr>
        <p:grpSpPr>
          <a:xfrm>
            <a:off x="0" y="0"/>
            <a:ext cx="2206878" cy="5145569"/>
            <a:chOff x="0" y="0"/>
            <a:chExt cx="2206878" cy="5145569"/>
          </a:xfrm>
        </p:grpSpPr>
        <p:sp>
          <p:nvSpPr>
            <p:cNvPr id="1440" name="Google Shape;1440;p60"/>
            <p:cNvSpPr/>
            <p:nvPr/>
          </p:nvSpPr>
          <p:spPr>
            <a:xfrm>
              <a:off x="736091" y="730059"/>
              <a:ext cx="736600" cy="736600"/>
            </a:xfrm>
            <a:custGeom>
              <a:rect b="b" l="l" r="r" t="t"/>
              <a:pathLst>
                <a:path extrusionOk="0" h="736600" w="736600">
                  <a:moveTo>
                    <a:pt x="736092" y="0"/>
                  </a:moveTo>
                  <a:lnTo>
                    <a:pt x="0" y="0"/>
                  </a:lnTo>
                  <a:lnTo>
                    <a:pt x="0" y="736028"/>
                  </a:lnTo>
                  <a:lnTo>
                    <a:pt x="736092" y="736028"/>
                  </a:lnTo>
                  <a:lnTo>
                    <a:pt x="7360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60"/>
            <p:cNvSpPr/>
            <p:nvPr/>
          </p:nvSpPr>
          <p:spPr>
            <a:xfrm>
              <a:off x="736091" y="0"/>
              <a:ext cx="736600" cy="730250"/>
            </a:xfrm>
            <a:custGeom>
              <a:rect b="b" l="l" r="r" t="t"/>
              <a:pathLst>
                <a:path extrusionOk="0" h="730250" w="736600">
                  <a:moveTo>
                    <a:pt x="0" y="729996"/>
                  </a:moveTo>
                  <a:lnTo>
                    <a:pt x="736092" y="729996"/>
                  </a:lnTo>
                  <a:lnTo>
                    <a:pt x="736092" y="0"/>
                  </a:lnTo>
                  <a:lnTo>
                    <a:pt x="0" y="0"/>
                  </a:lnTo>
                  <a:lnTo>
                    <a:pt x="0" y="729996"/>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60"/>
            <p:cNvSpPr/>
            <p:nvPr/>
          </p:nvSpPr>
          <p:spPr>
            <a:xfrm>
              <a:off x="0" y="0"/>
              <a:ext cx="1472565" cy="1466215"/>
            </a:xfrm>
            <a:custGeom>
              <a:rect b="b" l="l" r="r" t="t"/>
              <a:pathLst>
                <a:path extrusionOk="0" h="1466215" w="1472565">
                  <a:moveTo>
                    <a:pt x="362750" y="730059"/>
                  </a:moveTo>
                  <a:lnTo>
                    <a:pt x="0" y="730059"/>
                  </a:lnTo>
                  <a:lnTo>
                    <a:pt x="0" y="1466088"/>
                  </a:lnTo>
                  <a:lnTo>
                    <a:pt x="362750" y="1466088"/>
                  </a:lnTo>
                  <a:lnTo>
                    <a:pt x="362750" y="730059"/>
                  </a:lnTo>
                  <a:close/>
                </a:path>
                <a:path extrusionOk="0" h="1466215" w="1472565">
                  <a:moveTo>
                    <a:pt x="1471980" y="0"/>
                  </a:moveTo>
                  <a:lnTo>
                    <a:pt x="736092" y="0"/>
                  </a:lnTo>
                  <a:lnTo>
                    <a:pt x="736092" y="729996"/>
                  </a:lnTo>
                  <a:lnTo>
                    <a:pt x="784504" y="728433"/>
                  </a:lnTo>
                  <a:lnTo>
                    <a:pt x="832078" y="723811"/>
                  </a:lnTo>
                  <a:lnTo>
                    <a:pt x="878713" y="716203"/>
                  </a:lnTo>
                  <a:lnTo>
                    <a:pt x="924318" y="705739"/>
                  </a:lnTo>
                  <a:lnTo>
                    <a:pt x="968794" y="692492"/>
                  </a:lnTo>
                  <a:lnTo>
                    <a:pt x="1012050" y="676567"/>
                  </a:lnTo>
                  <a:lnTo>
                    <a:pt x="1053985" y="658050"/>
                  </a:lnTo>
                  <a:lnTo>
                    <a:pt x="1094498" y="637070"/>
                  </a:lnTo>
                  <a:lnTo>
                    <a:pt x="1133487" y="613689"/>
                  </a:lnTo>
                  <a:lnTo>
                    <a:pt x="1170863" y="588010"/>
                  </a:lnTo>
                  <a:lnTo>
                    <a:pt x="1206538" y="560146"/>
                  </a:lnTo>
                  <a:lnTo>
                    <a:pt x="1240409" y="530186"/>
                  </a:lnTo>
                  <a:lnTo>
                    <a:pt x="1272362" y="498221"/>
                  </a:lnTo>
                  <a:lnTo>
                    <a:pt x="1302334" y="464362"/>
                  </a:lnTo>
                  <a:lnTo>
                    <a:pt x="1330198" y="428688"/>
                  </a:lnTo>
                  <a:lnTo>
                    <a:pt x="1355864" y="391312"/>
                  </a:lnTo>
                  <a:lnTo>
                    <a:pt x="1379245" y="352310"/>
                  </a:lnTo>
                  <a:lnTo>
                    <a:pt x="1400238" y="311797"/>
                  </a:lnTo>
                  <a:lnTo>
                    <a:pt x="1418742" y="269875"/>
                  </a:lnTo>
                  <a:lnTo>
                    <a:pt x="1434668" y="226618"/>
                  </a:lnTo>
                  <a:lnTo>
                    <a:pt x="1447914" y="182143"/>
                  </a:lnTo>
                  <a:lnTo>
                    <a:pt x="1458379" y="136537"/>
                  </a:lnTo>
                  <a:lnTo>
                    <a:pt x="1465986" y="89890"/>
                  </a:lnTo>
                  <a:lnTo>
                    <a:pt x="1470609" y="42316"/>
                  </a:lnTo>
                  <a:lnTo>
                    <a:pt x="147198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60"/>
            <p:cNvSpPr/>
            <p:nvPr/>
          </p:nvSpPr>
          <p:spPr>
            <a:xfrm>
              <a:off x="0" y="1466088"/>
              <a:ext cx="363220" cy="734695"/>
            </a:xfrm>
            <a:custGeom>
              <a:rect b="b" l="l" r="r" t="t"/>
              <a:pathLst>
                <a:path extrusionOk="0" h="734694" w="363220">
                  <a:moveTo>
                    <a:pt x="0" y="734568"/>
                  </a:moveTo>
                  <a:lnTo>
                    <a:pt x="362750" y="734568"/>
                  </a:lnTo>
                  <a:lnTo>
                    <a:pt x="362750" y="0"/>
                  </a:lnTo>
                  <a:lnTo>
                    <a:pt x="0" y="0"/>
                  </a:lnTo>
                  <a:lnTo>
                    <a:pt x="0" y="734568"/>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60"/>
            <p:cNvSpPr/>
            <p:nvPr/>
          </p:nvSpPr>
          <p:spPr>
            <a:xfrm>
              <a:off x="0" y="0"/>
              <a:ext cx="736600" cy="730250"/>
            </a:xfrm>
            <a:custGeom>
              <a:rect b="b" l="l" r="r" t="t"/>
              <a:pathLst>
                <a:path extrusionOk="0" h="730250" w="736600">
                  <a:moveTo>
                    <a:pt x="0" y="729996"/>
                  </a:moveTo>
                  <a:lnTo>
                    <a:pt x="736053" y="729996"/>
                  </a:lnTo>
                  <a:lnTo>
                    <a:pt x="736053" y="0"/>
                  </a:lnTo>
                  <a:lnTo>
                    <a:pt x="0" y="0"/>
                  </a:lnTo>
                  <a:lnTo>
                    <a:pt x="0" y="72999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60"/>
            <p:cNvSpPr/>
            <p:nvPr/>
          </p:nvSpPr>
          <p:spPr>
            <a:xfrm>
              <a:off x="736091" y="0"/>
              <a:ext cx="504190" cy="500380"/>
            </a:xfrm>
            <a:custGeom>
              <a:rect b="b" l="l" r="r" t="t"/>
              <a:pathLst>
                <a:path extrusionOk="0" h="500380" w="504190">
                  <a:moveTo>
                    <a:pt x="504128" y="0"/>
                  </a:moveTo>
                  <a:lnTo>
                    <a:pt x="270279" y="0"/>
                  </a:lnTo>
                  <a:lnTo>
                    <a:pt x="266439" y="42918"/>
                  </a:lnTo>
                  <a:lnTo>
                    <a:pt x="253862" y="88858"/>
                  </a:lnTo>
                  <a:lnTo>
                    <a:pt x="233834" y="131200"/>
                  </a:lnTo>
                  <a:lnTo>
                    <a:pt x="207119" y="169164"/>
                  </a:lnTo>
                  <a:lnTo>
                    <a:pt x="174482" y="201971"/>
                  </a:lnTo>
                  <a:lnTo>
                    <a:pt x="136688" y="228844"/>
                  </a:lnTo>
                  <a:lnTo>
                    <a:pt x="94499" y="249003"/>
                  </a:lnTo>
                  <a:lnTo>
                    <a:pt x="48682" y="261669"/>
                  </a:lnTo>
                  <a:lnTo>
                    <a:pt x="0" y="266064"/>
                  </a:lnTo>
                  <a:lnTo>
                    <a:pt x="0" y="499872"/>
                  </a:lnTo>
                  <a:lnTo>
                    <a:pt x="48581" y="497551"/>
                  </a:lnTo>
                  <a:lnTo>
                    <a:pt x="95855" y="490733"/>
                  </a:lnTo>
                  <a:lnTo>
                    <a:pt x="141610" y="479631"/>
                  </a:lnTo>
                  <a:lnTo>
                    <a:pt x="185636" y="464459"/>
                  </a:lnTo>
                  <a:lnTo>
                    <a:pt x="227720" y="445431"/>
                  </a:lnTo>
                  <a:lnTo>
                    <a:pt x="267652" y="422760"/>
                  </a:lnTo>
                  <a:lnTo>
                    <a:pt x="305220" y="396661"/>
                  </a:lnTo>
                  <a:lnTo>
                    <a:pt x="340213" y="367347"/>
                  </a:lnTo>
                  <a:lnTo>
                    <a:pt x="372419" y="335032"/>
                  </a:lnTo>
                  <a:lnTo>
                    <a:pt x="401628" y="299931"/>
                  </a:lnTo>
                  <a:lnTo>
                    <a:pt x="427628" y="262257"/>
                  </a:lnTo>
                  <a:lnTo>
                    <a:pt x="450207" y="222224"/>
                  </a:lnTo>
                  <a:lnTo>
                    <a:pt x="469155" y="180045"/>
                  </a:lnTo>
                  <a:lnTo>
                    <a:pt x="484260" y="135936"/>
                  </a:lnTo>
                  <a:lnTo>
                    <a:pt x="495311" y="90108"/>
                  </a:lnTo>
                  <a:lnTo>
                    <a:pt x="502097" y="42778"/>
                  </a:lnTo>
                  <a:lnTo>
                    <a:pt x="504128"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60"/>
            <p:cNvSpPr/>
            <p:nvPr/>
          </p:nvSpPr>
          <p:spPr>
            <a:xfrm>
              <a:off x="231952" y="0"/>
              <a:ext cx="791845" cy="500380"/>
            </a:xfrm>
            <a:custGeom>
              <a:rect b="b" l="l" r="r" t="t"/>
              <a:pathLst>
                <a:path extrusionOk="0" h="500380" w="791844">
                  <a:moveTo>
                    <a:pt x="504101" y="0"/>
                  </a:moveTo>
                  <a:lnTo>
                    <a:pt x="0" y="0"/>
                  </a:lnTo>
                  <a:lnTo>
                    <a:pt x="2032" y="42786"/>
                  </a:lnTo>
                  <a:lnTo>
                    <a:pt x="8826" y="90119"/>
                  </a:lnTo>
                  <a:lnTo>
                    <a:pt x="19875" y="135940"/>
                  </a:lnTo>
                  <a:lnTo>
                    <a:pt x="34975" y="180047"/>
                  </a:lnTo>
                  <a:lnTo>
                    <a:pt x="53924" y="222224"/>
                  </a:lnTo>
                  <a:lnTo>
                    <a:pt x="76504" y="262267"/>
                  </a:lnTo>
                  <a:lnTo>
                    <a:pt x="102501" y="299935"/>
                  </a:lnTo>
                  <a:lnTo>
                    <a:pt x="131711" y="335038"/>
                  </a:lnTo>
                  <a:lnTo>
                    <a:pt x="163918" y="367347"/>
                  </a:lnTo>
                  <a:lnTo>
                    <a:pt x="198907" y="396671"/>
                  </a:lnTo>
                  <a:lnTo>
                    <a:pt x="236474" y="422770"/>
                  </a:lnTo>
                  <a:lnTo>
                    <a:pt x="276402" y="445439"/>
                  </a:lnTo>
                  <a:lnTo>
                    <a:pt x="318477" y="464464"/>
                  </a:lnTo>
                  <a:lnTo>
                    <a:pt x="362496" y="479640"/>
                  </a:lnTo>
                  <a:lnTo>
                    <a:pt x="408254" y="490740"/>
                  </a:lnTo>
                  <a:lnTo>
                    <a:pt x="455523" y="497560"/>
                  </a:lnTo>
                  <a:lnTo>
                    <a:pt x="504101" y="499872"/>
                  </a:lnTo>
                  <a:lnTo>
                    <a:pt x="504101" y="0"/>
                  </a:lnTo>
                  <a:close/>
                </a:path>
                <a:path extrusionOk="0" h="500380" w="791844">
                  <a:moveTo>
                    <a:pt x="791679" y="0"/>
                  </a:moveTo>
                  <a:lnTo>
                    <a:pt x="657402" y="0"/>
                  </a:lnTo>
                  <a:lnTo>
                    <a:pt x="650494" y="43014"/>
                  </a:lnTo>
                  <a:lnTo>
                    <a:pt x="628548" y="85623"/>
                  </a:lnTo>
                  <a:lnTo>
                    <a:pt x="595122" y="119202"/>
                  </a:lnTo>
                  <a:lnTo>
                    <a:pt x="552792" y="141211"/>
                  </a:lnTo>
                  <a:lnTo>
                    <a:pt x="504139" y="149098"/>
                  </a:lnTo>
                  <a:lnTo>
                    <a:pt x="504139" y="281940"/>
                  </a:lnTo>
                  <a:lnTo>
                    <a:pt x="550875" y="278180"/>
                  </a:lnTo>
                  <a:lnTo>
                    <a:pt x="595198" y="267271"/>
                  </a:lnTo>
                  <a:lnTo>
                    <a:pt x="636536" y="249809"/>
                  </a:lnTo>
                  <a:lnTo>
                    <a:pt x="674268" y="226390"/>
                  </a:lnTo>
                  <a:lnTo>
                    <a:pt x="707834" y="197599"/>
                  </a:lnTo>
                  <a:lnTo>
                    <a:pt x="736612" y="164045"/>
                  </a:lnTo>
                  <a:lnTo>
                    <a:pt x="760031" y="126301"/>
                  </a:lnTo>
                  <a:lnTo>
                    <a:pt x="777494" y="84975"/>
                  </a:lnTo>
                  <a:lnTo>
                    <a:pt x="788403" y="40640"/>
                  </a:lnTo>
                  <a:lnTo>
                    <a:pt x="79167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60"/>
            <p:cNvSpPr/>
            <p:nvPr/>
          </p:nvSpPr>
          <p:spPr>
            <a:xfrm>
              <a:off x="448547" y="0"/>
              <a:ext cx="287655" cy="281940"/>
            </a:xfrm>
            <a:custGeom>
              <a:rect b="b" l="l" r="r" t="t"/>
              <a:pathLst>
                <a:path extrusionOk="0" h="281940" w="287655">
                  <a:moveTo>
                    <a:pt x="287506" y="0"/>
                  </a:moveTo>
                  <a:lnTo>
                    <a:pt x="0" y="0"/>
                  </a:lnTo>
                  <a:lnTo>
                    <a:pt x="3276" y="40637"/>
                  </a:lnTo>
                  <a:lnTo>
                    <a:pt x="14186" y="84966"/>
                  </a:lnTo>
                  <a:lnTo>
                    <a:pt x="31645" y="126296"/>
                  </a:lnTo>
                  <a:lnTo>
                    <a:pt x="55061" y="164037"/>
                  </a:lnTo>
                  <a:lnTo>
                    <a:pt x="83842" y="197596"/>
                  </a:lnTo>
                  <a:lnTo>
                    <a:pt x="117397" y="226381"/>
                  </a:lnTo>
                  <a:lnTo>
                    <a:pt x="155133" y="249799"/>
                  </a:lnTo>
                  <a:lnTo>
                    <a:pt x="196458" y="267260"/>
                  </a:lnTo>
                  <a:lnTo>
                    <a:pt x="240779" y="278171"/>
                  </a:lnTo>
                  <a:lnTo>
                    <a:pt x="287506" y="281939"/>
                  </a:lnTo>
                  <a:lnTo>
                    <a:pt x="287506"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48" name="Google Shape;1448;p60"/>
            <p:cNvPicPr preferRelativeResize="0"/>
            <p:nvPr/>
          </p:nvPicPr>
          <p:blipFill rotWithShape="1">
            <a:blip r:embed="rId3">
              <a:alphaModFix/>
            </a:blip>
            <a:srcRect b="0" l="0" r="0" t="0"/>
            <a:stretch/>
          </p:blipFill>
          <p:spPr>
            <a:xfrm>
              <a:off x="581591" y="0"/>
              <a:ext cx="307450" cy="149351"/>
            </a:xfrm>
            <a:prstGeom prst="rect">
              <a:avLst/>
            </a:prstGeom>
            <a:noFill/>
            <a:ln>
              <a:noFill/>
            </a:ln>
          </p:spPr>
        </p:pic>
        <p:sp>
          <p:nvSpPr>
            <p:cNvPr id="1449" name="Google Shape;1449;p60"/>
            <p:cNvSpPr/>
            <p:nvPr/>
          </p:nvSpPr>
          <p:spPr>
            <a:xfrm>
              <a:off x="0" y="2202179"/>
              <a:ext cx="736600" cy="736600"/>
            </a:xfrm>
            <a:custGeom>
              <a:rect b="b" l="l" r="r" t="t"/>
              <a:pathLst>
                <a:path extrusionOk="0" h="736600" w="736600">
                  <a:moveTo>
                    <a:pt x="736053" y="0"/>
                  </a:moveTo>
                  <a:lnTo>
                    <a:pt x="0" y="0"/>
                  </a:lnTo>
                  <a:lnTo>
                    <a:pt x="0" y="736092"/>
                  </a:lnTo>
                  <a:lnTo>
                    <a:pt x="736053" y="736092"/>
                  </a:lnTo>
                  <a:lnTo>
                    <a:pt x="736053"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60"/>
            <p:cNvSpPr/>
            <p:nvPr/>
          </p:nvSpPr>
          <p:spPr>
            <a:xfrm>
              <a:off x="736091" y="3674364"/>
              <a:ext cx="736600" cy="734695"/>
            </a:xfrm>
            <a:custGeom>
              <a:rect b="b" l="l" r="r" t="t"/>
              <a:pathLst>
                <a:path extrusionOk="0" h="734695" w="736600">
                  <a:moveTo>
                    <a:pt x="736092" y="0"/>
                  </a:moveTo>
                  <a:lnTo>
                    <a:pt x="0" y="0"/>
                  </a:lnTo>
                  <a:lnTo>
                    <a:pt x="0" y="734568"/>
                  </a:lnTo>
                  <a:lnTo>
                    <a:pt x="736092" y="734568"/>
                  </a:lnTo>
                  <a:lnTo>
                    <a:pt x="7360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60"/>
            <p:cNvSpPr/>
            <p:nvPr/>
          </p:nvSpPr>
          <p:spPr>
            <a:xfrm>
              <a:off x="736091" y="4408969"/>
              <a:ext cx="736600" cy="736600"/>
            </a:xfrm>
            <a:custGeom>
              <a:rect b="b" l="l" r="r" t="t"/>
              <a:pathLst>
                <a:path extrusionOk="0" h="736600" w="736600">
                  <a:moveTo>
                    <a:pt x="736092" y="0"/>
                  </a:moveTo>
                  <a:lnTo>
                    <a:pt x="0" y="0"/>
                  </a:lnTo>
                  <a:lnTo>
                    <a:pt x="0" y="736053"/>
                  </a:lnTo>
                  <a:lnTo>
                    <a:pt x="736092" y="736053"/>
                  </a:lnTo>
                  <a:lnTo>
                    <a:pt x="736092"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60"/>
            <p:cNvSpPr/>
            <p:nvPr/>
          </p:nvSpPr>
          <p:spPr>
            <a:xfrm>
              <a:off x="0" y="3674364"/>
              <a:ext cx="736600" cy="734695"/>
            </a:xfrm>
            <a:custGeom>
              <a:rect b="b" l="l" r="r" t="t"/>
              <a:pathLst>
                <a:path extrusionOk="0" h="734695" w="736600">
                  <a:moveTo>
                    <a:pt x="736053" y="0"/>
                  </a:moveTo>
                  <a:lnTo>
                    <a:pt x="0" y="0"/>
                  </a:lnTo>
                  <a:lnTo>
                    <a:pt x="0" y="734568"/>
                  </a:lnTo>
                  <a:lnTo>
                    <a:pt x="736053" y="734568"/>
                  </a:lnTo>
                  <a:lnTo>
                    <a:pt x="7360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60"/>
            <p:cNvSpPr/>
            <p:nvPr/>
          </p:nvSpPr>
          <p:spPr>
            <a:xfrm>
              <a:off x="0" y="4408969"/>
              <a:ext cx="736600" cy="736600"/>
            </a:xfrm>
            <a:custGeom>
              <a:rect b="b" l="l" r="r" t="t"/>
              <a:pathLst>
                <a:path extrusionOk="0" h="736600" w="736600">
                  <a:moveTo>
                    <a:pt x="736053" y="0"/>
                  </a:moveTo>
                  <a:lnTo>
                    <a:pt x="0" y="0"/>
                  </a:lnTo>
                  <a:lnTo>
                    <a:pt x="0" y="736053"/>
                  </a:lnTo>
                  <a:lnTo>
                    <a:pt x="736053" y="736053"/>
                  </a:lnTo>
                  <a:lnTo>
                    <a:pt x="736053"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60"/>
            <p:cNvSpPr/>
            <p:nvPr/>
          </p:nvSpPr>
          <p:spPr>
            <a:xfrm>
              <a:off x="0" y="3896867"/>
              <a:ext cx="1240790" cy="1248410"/>
            </a:xfrm>
            <a:custGeom>
              <a:rect b="b" l="l" r="r" t="t"/>
              <a:pathLst>
                <a:path extrusionOk="0" h="1248410" w="1240790">
                  <a:moveTo>
                    <a:pt x="736053" y="512102"/>
                  </a:moveTo>
                  <a:lnTo>
                    <a:pt x="0" y="512102"/>
                  </a:lnTo>
                  <a:lnTo>
                    <a:pt x="1562" y="560514"/>
                  </a:lnTo>
                  <a:lnTo>
                    <a:pt x="6184" y="608088"/>
                  </a:lnTo>
                  <a:lnTo>
                    <a:pt x="13792" y="654723"/>
                  </a:lnTo>
                  <a:lnTo>
                    <a:pt x="24257" y="700328"/>
                  </a:lnTo>
                  <a:lnTo>
                    <a:pt x="37503" y="744804"/>
                  </a:lnTo>
                  <a:lnTo>
                    <a:pt x="53428" y="788047"/>
                  </a:lnTo>
                  <a:lnTo>
                    <a:pt x="71932" y="829983"/>
                  </a:lnTo>
                  <a:lnTo>
                    <a:pt x="92925" y="870496"/>
                  </a:lnTo>
                  <a:lnTo>
                    <a:pt x="116306" y="909485"/>
                  </a:lnTo>
                  <a:lnTo>
                    <a:pt x="141973" y="946861"/>
                  </a:lnTo>
                  <a:lnTo>
                    <a:pt x="169837" y="982535"/>
                  </a:lnTo>
                  <a:lnTo>
                    <a:pt x="199796" y="1016393"/>
                  </a:lnTo>
                  <a:lnTo>
                    <a:pt x="231762" y="1048359"/>
                  </a:lnTo>
                  <a:lnTo>
                    <a:pt x="265620" y="1078318"/>
                  </a:lnTo>
                  <a:lnTo>
                    <a:pt x="301294" y="1106182"/>
                  </a:lnTo>
                  <a:lnTo>
                    <a:pt x="338670" y="1131849"/>
                  </a:lnTo>
                  <a:lnTo>
                    <a:pt x="377659" y="1155230"/>
                  </a:lnTo>
                  <a:lnTo>
                    <a:pt x="418172" y="1176223"/>
                  </a:lnTo>
                  <a:lnTo>
                    <a:pt x="460108" y="1194727"/>
                  </a:lnTo>
                  <a:lnTo>
                    <a:pt x="503351" y="1210652"/>
                  </a:lnTo>
                  <a:lnTo>
                    <a:pt x="547827" y="1223899"/>
                  </a:lnTo>
                  <a:lnTo>
                    <a:pt x="593432" y="1234363"/>
                  </a:lnTo>
                  <a:lnTo>
                    <a:pt x="640067" y="1241971"/>
                  </a:lnTo>
                  <a:lnTo>
                    <a:pt x="687641" y="1246593"/>
                  </a:lnTo>
                  <a:lnTo>
                    <a:pt x="736053" y="1248143"/>
                  </a:lnTo>
                  <a:lnTo>
                    <a:pt x="736053" y="512102"/>
                  </a:lnTo>
                  <a:close/>
                </a:path>
                <a:path extrusionOk="0" h="1248410" w="1240790">
                  <a:moveTo>
                    <a:pt x="1240218" y="512064"/>
                  </a:moveTo>
                  <a:lnTo>
                    <a:pt x="1238694" y="463054"/>
                  </a:lnTo>
                  <a:lnTo>
                    <a:pt x="1232573" y="415290"/>
                  </a:lnTo>
                  <a:lnTo>
                    <a:pt x="1222057" y="368998"/>
                  </a:lnTo>
                  <a:lnTo>
                    <a:pt x="1207376" y="324408"/>
                  </a:lnTo>
                  <a:lnTo>
                    <a:pt x="1188732" y="281736"/>
                  </a:lnTo>
                  <a:lnTo>
                    <a:pt x="1166355" y="241211"/>
                  </a:lnTo>
                  <a:lnTo>
                    <a:pt x="1140460" y="203047"/>
                  </a:lnTo>
                  <a:lnTo>
                    <a:pt x="1111262" y="167462"/>
                  </a:lnTo>
                  <a:lnTo>
                    <a:pt x="1078992" y="134670"/>
                  </a:lnTo>
                  <a:lnTo>
                    <a:pt x="1043851" y="104927"/>
                  </a:lnTo>
                  <a:lnTo>
                    <a:pt x="1006068" y="78422"/>
                  </a:lnTo>
                  <a:lnTo>
                    <a:pt x="965860" y="55384"/>
                  </a:lnTo>
                  <a:lnTo>
                    <a:pt x="923455" y="36042"/>
                  </a:lnTo>
                  <a:lnTo>
                    <a:pt x="879043" y="20612"/>
                  </a:lnTo>
                  <a:lnTo>
                    <a:pt x="832878" y="9309"/>
                  </a:lnTo>
                  <a:lnTo>
                    <a:pt x="785152" y="2374"/>
                  </a:lnTo>
                  <a:lnTo>
                    <a:pt x="736092" y="0"/>
                  </a:lnTo>
                  <a:lnTo>
                    <a:pt x="687031" y="2374"/>
                  </a:lnTo>
                  <a:lnTo>
                    <a:pt x="639305" y="9309"/>
                  </a:lnTo>
                  <a:lnTo>
                    <a:pt x="593140" y="20612"/>
                  </a:lnTo>
                  <a:lnTo>
                    <a:pt x="548741" y="36042"/>
                  </a:lnTo>
                  <a:lnTo>
                    <a:pt x="506323" y="55384"/>
                  </a:lnTo>
                  <a:lnTo>
                    <a:pt x="466128" y="78422"/>
                  </a:lnTo>
                  <a:lnTo>
                    <a:pt x="428345" y="104927"/>
                  </a:lnTo>
                  <a:lnTo>
                    <a:pt x="393217" y="134670"/>
                  </a:lnTo>
                  <a:lnTo>
                    <a:pt x="360934" y="167462"/>
                  </a:lnTo>
                  <a:lnTo>
                    <a:pt x="331749" y="203047"/>
                  </a:lnTo>
                  <a:lnTo>
                    <a:pt x="305854" y="241211"/>
                  </a:lnTo>
                  <a:lnTo>
                    <a:pt x="283476" y="281736"/>
                  </a:lnTo>
                  <a:lnTo>
                    <a:pt x="264833" y="324408"/>
                  </a:lnTo>
                  <a:lnTo>
                    <a:pt x="250151" y="368998"/>
                  </a:lnTo>
                  <a:lnTo>
                    <a:pt x="239636" y="415290"/>
                  </a:lnTo>
                  <a:lnTo>
                    <a:pt x="233514" y="463054"/>
                  </a:lnTo>
                  <a:lnTo>
                    <a:pt x="232003" y="512064"/>
                  </a:lnTo>
                  <a:lnTo>
                    <a:pt x="465480" y="512064"/>
                  </a:lnTo>
                  <a:lnTo>
                    <a:pt x="469836" y="463461"/>
                  </a:lnTo>
                  <a:lnTo>
                    <a:pt x="482396" y="417664"/>
                  </a:lnTo>
                  <a:lnTo>
                    <a:pt x="502412" y="375437"/>
                  </a:lnTo>
                  <a:lnTo>
                    <a:pt x="529120" y="337578"/>
                  </a:lnTo>
                  <a:lnTo>
                    <a:pt x="561733" y="304850"/>
                  </a:lnTo>
                  <a:lnTo>
                    <a:pt x="599503" y="278041"/>
                  </a:lnTo>
                  <a:lnTo>
                    <a:pt x="641654" y="257937"/>
                  </a:lnTo>
                  <a:lnTo>
                    <a:pt x="687438" y="245300"/>
                  </a:lnTo>
                  <a:lnTo>
                    <a:pt x="736092" y="240906"/>
                  </a:lnTo>
                  <a:lnTo>
                    <a:pt x="784771" y="245300"/>
                  </a:lnTo>
                  <a:lnTo>
                    <a:pt x="830656" y="257937"/>
                  </a:lnTo>
                  <a:lnTo>
                    <a:pt x="872947" y="278041"/>
                  </a:lnTo>
                  <a:lnTo>
                    <a:pt x="910869" y="304850"/>
                  </a:lnTo>
                  <a:lnTo>
                    <a:pt x="943648" y="337578"/>
                  </a:lnTo>
                  <a:lnTo>
                    <a:pt x="970495" y="375437"/>
                  </a:lnTo>
                  <a:lnTo>
                    <a:pt x="990650" y="417664"/>
                  </a:lnTo>
                  <a:lnTo>
                    <a:pt x="1003312" y="463461"/>
                  </a:lnTo>
                  <a:lnTo>
                    <a:pt x="1007706" y="512064"/>
                  </a:lnTo>
                  <a:lnTo>
                    <a:pt x="1240218" y="512064"/>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60"/>
            <p:cNvSpPr/>
            <p:nvPr/>
          </p:nvSpPr>
          <p:spPr>
            <a:xfrm>
              <a:off x="231686" y="4408970"/>
              <a:ext cx="1009015" cy="497205"/>
            </a:xfrm>
            <a:custGeom>
              <a:rect b="b" l="l" r="r" t="t"/>
              <a:pathLst>
                <a:path extrusionOk="0" h="497204" w="1009015">
                  <a:moveTo>
                    <a:pt x="1008811" y="0"/>
                  </a:moveTo>
                  <a:lnTo>
                    <a:pt x="0" y="0"/>
                  </a:lnTo>
                  <a:lnTo>
                    <a:pt x="2942" y="48064"/>
                  </a:lnTo>
                  <a:lnTo>
                    <a:pt x="10265" y="94789"/>
                  </a:lnTo>
                  <a:lnTo>
                    <a:pt x="21759" y="139970"/>
                  </a:lnTo>
                  <a:lnTo>
                    <a:pt x="37218" y="183405"/>
                  </a:lnTo>
                  <a:lnTo>
                    <a:pt x="56433" y="224891"/>
                  </a:lnTo>
                  <a:lnTo>
                    <a:pt x="79197" y="264224"/>
                  </a:lnTo>
                  <a:lnTo>
                    <a:pt x="105302" y="301203"/>
                  </a:lnTo>
                  <a:lnTo>
                    <a:pt x="134540" y="335623"/>
                  </a:lnTo>
                  <a:lnTo>
                    <a:pt x="166703" y="367282"/>
                  </a:lnTo>
                  <a:lnTo>
                    <a:pt x="201585" y="395976"/>
                  </a:lnTo>
                  <a:lnTo>
                    <a:pt x="238975" y="421503"/>
                  </a:lnTo>
                  <a:lnTo>
                    <a:pt x="278668" y="443660"/>
                  </a:lnTo>
                  <a:lnTo>
                    <a:pt x="320456" y="462244"/>
                  </a:lnTo>
                  <a:lnTo>
                    <a:pt x="364130" y="477051"/>
                  </a:lnTo>
                  <a:lnTo>
                    <a:pt x="409482" y="487879"/>
                  </a:lnTo>
                  <a:lnTo>
                    <a:pt x="456306" y="494525"/>
                  </a:lnTo>
                  <a:lnTo>
                    <a:pt x="504393" y="496785"/>
                  </a:lnTo>
                  <a:lnTo>
                    <a:pt x="552477" y="494525"/>
                  </a:lnTo>
                  <a:lnTo>
                    <a:pt x="599299" y="487879"/>
                  </a:lnTo>
                  <a:lnTo>
                    <a:pt x="644650" y="477051"/>
                  </a:lnTo>
                  <a:lnTo>
                    <a:pt x="688323" y="462244"/>
                  </a:lnTo>
                  <a:lnTo>
                    <a:pt x="730110" y="443660"/>
                  </a:lnTo>
                  <a:lnTo>
                    <a:pt x="769802" y="421503"/>
                  </a:lnTo>
                  <a:lnTo>
                    <a:pt x="807193" y="395976"/>
                  </a:lnTo>
                  <a:lnTo>
                    <a:pt x="842075" y="367282"/>
                  </a:lnTo>
                  <a:lnTo>
                    <a:pt x="874240" y="335623"/>
                  </a:lnTo>
                  <a:lnTo>
                    <a:pt x="903479" y="301203"/>
                  </a:lnTo>
                  <a:lnTo>
                    <a:pt x="929586" y="264224"/>
                  </a:lnTo>
                  <a:lnTo>
                    <a:pt x="952353" y="224891"/>
                  </a:lnTo>
                  <a:lnTo>
                    <a:pt x="971572" y="183405"/>
                  </a:lnTo>
                  <a:lnTo>
                    <a:pt x="987035" y="139970"/>
                  </a:lnTo>
                  <a:lnTo>
                    <a:pt x="998534" y="94789"/>
                  </a:lnTo>
                  <a:lnTo>
                    <a:pt x="1005862" y="48064"/>
                  </a:lnTo>
                  <a:lnTo>
                    <a:pt x="100881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60"/>
            <p:cNvSpPr/>
            <p:nvPr/>
          </p:nvSpPr>
          <p:spPr>
            <a:xfrm>
              <a:off x="448055" y="4120896"/>
              <a:ext cx="576580" cy="288290"/>
            </a:xfrm>
            <a:custGeom>
              <a:rect b="b" l="l" r="r" t="t"/>
              <a:pathLst>
                <a:path extrusionOk="0" h="288289" w="576580">
                  <a:moveTo>
                    <a:pt x="288023" y="0"/>
                  </a:moveTo>
                  <a:lnTo>
                    <a:pt x="241289" y="3768"/>
                  </a:lnTo>
                  <a:lnTo>
                    <a:pt x="196962" y="14677"/>
                  </a:lnTo>
                  <a:lnTo>
                    <a:pt x="155633" y="32137"/>
                  </a:lnTo>
                  <a:lnTo>
                    <a:pt x="117894" y="55555"/>
                  </a:lnTo>
                  <a:lnTo>
                    <a:pt x="84337" y="84339"/>
                  </a:lnTo>
                  <a:lnTo>
                    <a:pt x="55554" y="117897"/>
                  </a:lnTo>
                  <a:lnTo>
                    <a:pt x="32137" y="155637"/>
                  </a:lnTo>
                  <a:lnTo>
                    <a:pt x="14677" y="196969"/>
                  </a:lnTo>
                  <a:lnTo>
                    <a:pt x="3768" y="241299"/>
                  </a:lnTo>
                  <a:lnTo>
                    <a:pt x="0" y="288035"/>
                  </a:lnTo>
                  <a:lnTo>
                    <a:pt x="133756" y="288035"/>
                  </a:lnTo>
                  <a:lnTo>
                    <a:pt x="140340" y="238117"/>
                  </a:lnTo>
                  <a:lnTo>
                    <a:pt x="161773" y="194479"/>
                  </a:lnTo>
                  <a:lnTo>
                    <a:pt x="195340" y="159885"/>
                  </a:lnTo>
                  <a:lnTo>
                    <a:pt x="238328" y="137101"/>
                  </a:lnTo>
                  <a:lnTo>
                    <a:pt x="288023" y="128892"/>
                  </a:lnTo>
                  <a:lnTo>
                    <a:pt x="337723" y="137101"/>
                  </a:lnTo>
                  <a:lnTo>
                    <a:pt x="380770" y="159885"/>
                  </a:lnTo>
                  <a:lnTo>
                    <a:pt x="414492" y="194479"/>
                  </a:lnTo>
                  <a:lnTo>
                    <a:pt x="436215" y="238117"/>
                  </a:lnTo>
                  <a:lnTo>
                    <a:pt x="443268" y="288035"/>
                  </a:lnTo>
                  <a:lnTo>
                    <a:pt x="576072" y="288035"/>
                  </a:lnTo>
                  <a:lnTo>
                    <a:pt x="572303" y="241299"/>
                  </a:lnTo>
                  <a:lnTo>
                    <a:pt x="561393" y="196969"/>
                  </a:lnTo>
                  <a:lnTo>
                    <a:pt x="543934" y="155637"/>
                  </a:lnTo>
                  <a:lnTo>
                    <a:pt x="520515" y="117897"/>
                  </a:lnTo>
                  <a:lnTo>
                    <a:pt x="491731" y="84339"/>
                  </a:lnTo>
                  <a:lnTo>
                    <a:pt x="458172" y="55555"/>
                  </a:lnTo>
                  <a:lnTo>
                    <a:pt x="420429" y="32137"/>
                  </a:lnTo>
                  <a:lnTo>
                    <a:pt x="379096" y="14677"/>
                  </a:lnTo>
                  <a:lnTo>
                    <a:pt x="334763" y="3768"/>
                  </a:lnTo>
                  <a:lnTo>
                    <a:pt x="288023"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60"/>
            <p:cNvSpPr/>
            <p:nvPr/>
          </p:nvSpPr>
          <p:spPr>
            <a:xfrm>
              <a:off x="448055" y="4408970"/>
              <a:ext cx="576580" cy="289560"/>
            </a:xfrm>
            <a:custGeom>
              <a:rect b="b" l="l" r="r" t="t"/>
              <a:pathLst>
                <a:path extrusionOk="0" h="289560" w="576580">
                  <a:moveTo>
                    <a:pt x="576072" y="0"/>
                  </a:moveTo>
                  <a:lnTo>
                    <a:pt x="0" y="0"/>
                  </a:lnTo>
                  <a:lnTo>
                    <a:pt x="3768" y="46976"/>
                  </a:lnTo>
                  <a:lnTo>
                    <a:pt x="14677" y="91533"/>
                  </a:lnTo>
                  <a:lnTo>
                    <a:pt x="32137" y="133077"/>
                  </a:lnTo>
                  <a:lnTo>
                    <a:pt x="55554" y="171012"/>
                  </a:lnTo>
                  <a:lnTo>
                    <a:pt x="84337" y="204744"/>
                  </a:lnTo>
                  <a:lnTo>
                    <a:pt x="117894" y="233677"/>
                  </a:lnTo>
                  <a:lnTo>
                    <a:pt x="155633" y="257216"/>
                  </a:lnTo>
                  <a:lnTo>
                    <a:pt x="196962" y="274767"/>
                  </a:lnTo>
                  <a:lnTo>
                    <a:pt x="241289" y="285734"/>
                  </a:lnTo>
                  <a:lnTo>
                    <a:pt x="288023" y="289521"/>
                  </a:lnTo>
                  <a:lnTo>
                    <a:pt x="334763" y="285734"/>
                  </a:lnTo>
                  <a:lnTo>
                    <a:pt x="379096" y="274767"/>
                  </a:lnTo>
                  <a:lnTo>
                    <a:pt x="420429" y="257216"/>
                  </a:lnTo>
                  <a:lnTo>
                    <a:pt x="458172" y="233677"/>
                  </a:lnTo>
                  <a:lnTo>
                    <a:pt x="491731" y="204744"/>
                  </a:lnTo>
                  <a:lnTo>
                    <a:pt x="520515" y="171012"/>
                  </a:lnTo>
                  <a:lnTo>
                    <a:pt x="543934" y="133077"/>
                  </a:lnTo>
                  <a:lnTo>
                    <a:pt x="561393" y="91533"/>
                  </a:lnTo>
                  <a:lnTo>
                    <a:pt x="572303" y="46976"/>
                  </a:lnTo>
                  <a:lnTo>
                    <a:pt x="57607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60"/>
            <p:cNvSpPr/>
            <p:nvPr/>
          </p:nvSpPr>
          <p:spPr>
            <a:xfrm>
              <a:off x="580644" y="4408970"/>
              <a:ext cx="311150" cy="151130"/>
            </a:xfrm>
            <a:custGeom>
              <a:rect b="b" l="l" r="r" t="t"/>
              <a:pathLst>
                <a:path extrusionOk="0" h="151129" w="311150">
                  <a:moveTo>
                    <a:pt x="310857" y="0"/>
                  </a:moveTo>
                  <a:lnTo>
                    <a:pt x="0" y="0"/>
                  </a:lnTo>
                  <a:lnTo>
                    <a:pt x="8774" y="48030"/>
                  </a:lnTo>
                  <a:lnTo>
                    <a:pt x="31102" y="89480"/>
                  </a:lnTo>
                  <a:lnTo>
                    <a:pt x="64538" y="122000"/>
                  </a:lnTo>
                  <a:lnTo>
                    <a:pt x="106633" y="143236"/>
                  </a:lnTo>
                  <a:lnTo>
                    <a:pt x="154940" y="150837"/>
                  </a:lnTo>
                  <a:lnTo>
                    <a:pt x="203272" y="143236"/>
                  </a:lnTo>
                  <a:lnTo>
                    <a:pt x="245431" y="122000"/>
                  </a:lnTo>
                  <a:lnTo>
                    <a:pt x="279015" y="89480"/>
                  </a:lnTo>
                  <a:lnTo>
                    <a:pt x="301624" y="48030"/>
                  </a:lnTo>
                  <a:lnTo>
                    <a:pt x="310857"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60"/>
            <p:cNvSpPr/>
            <p:nvPr/>
          </p:nvSpPr>
          <p:spPr>
            <a:xfrm>
              <a:off x="582053" y="4250474"/>
              <a:ext cx="309245" cy="158750"/>
            </a:xfrm>
            <a:custGeom>
              <a:rect b="b" l="l" r="r" t="t"/>
              <a:pathLst>
                <a:path extrusionOk="0" h="158750" w="309244">
                  <a:moveTo>
                    <a:pt x="154025" y="0"/>
                  </a:moveTo>
                  <a:lnTo>
                    <a:pt x="104410" y="8173"/>
                  </a:lnTo>
                  <a:lnTo>
                    <a:pt x="61491" y="30857"/>
                  </a:lnTo>
                  <a:lnTo>
                    <a:pt x="27977" y="65301"/>
                  </a:lnTo>
                  <a:lnTo>
                    <a:pt x="6577" y="108752"/>
                  </a:lnTo>
                  <a:lnTo>
                    <a:pt x="0" y="158457"/>
                  </a:lnTo>
                  <a:lnTo>
                    <a:pt x="309029" y="158457"/>
                  </a:lnTo>
                  <a:lnTo>
                    <a:pt x="301983" y="108752"/>
                  </a:lnTo>
                  <a:lnTo>
                    <a:pt x="280292" y="65301"/>
                  </a:lnTo>
                  <a:lnTo>
                    <a:pt x="246624" y="30857"/>
                  </a:lnTo>
                  <a:lnTo>
                    <a:pt x="203645" y="8173"/>
                  </a:lnTo>
                  <a:lnTo>
                    <a:pt x="15402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60"/>
            <p:cNvSpPr/>
            <p:nvPr/>
          </p:nvSpPr>
          <p:spPr>
            <a:xfrm>
              <a:off x="0" y="2936811"/>
              <a:ext cx="736600" cy="737870"/>
            </a:xfrm>
            <a:custGeom>
              <a:rect b="b" l="l" r="r" t="t"/>
              <a:pathLst>
                <a:path extrusionOk="0" h="737870" w="736600">
                  <a:moveTo>
                    <a:pt x="736053" y="0"/>
                  </a:moveTo>
                  <a:lnTo>
                    <a:pt x="0" y="0"/>
                  </a:lnTo>
                  <a:lnTo>
                    <a:pt x="0" y="737552"/>
                  </a:lnTo>
                  <a:lnTo>
                    <a:pt x="736053" y="737552"/>
                  </a:lnTo>
                  <a:lnTo>
                    <a:pt x="73605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60"/>
            <p:cNvSpPr/>
            <p:nvPr/>
          </p:nvSpPr>
          <p:spPr>
            <a:xfrm>
              <a:off x="0" y="2202179"/>
              <a:ext cx="736600" cy="1472565"/>
            </a:xfrm>
            <a:custGeom>
              <a:rect b="b" l="l" r="r" t="t"/>
              <a:pathLst>
                <a:path extrusionOk="0" h="1472564" w="736600">
                  <a:moveTo>
                    <a:pt x="736053" y="736092"/>
                  </a:moveTo>
                  <a:lnTo>
                    <a:pt x="734479" y="687692"/>
                  </a:lnTo>
                  <a:lnTo>
                    <a:pt x="729856" y="640118"/>
                  </a:lnTo>
                  <a:lnTo>
                    <a:pt x="722249" y="593471"/>
                  </a:lnTo>
                  <a:lnTo>
                    <a:pt x="711784" y="547865"/>
                  </a:lnTo>
                  <a:lnTo>
                    <a:pt x="698538" y="503389"/>
                  </a:lnTo>
                  <a:lnTo>
                    <a:pt x="682612" y="460133"/>
                  </a:lnTo>
                  <a:lnTo>
                    <a:pt x="664108" y="418211"/>
                  </a:lnTo>
                  <a:lnTo>
                    <a:pt x="643115" y="377698"/>
                  </a:lnTo>
                  <a:lnTo>
                    <a:pt x="619734" y="338696"/>
                  </a:lnTo>
                  <a:lnTo>
                    <a:pt x="594067" y="301320"/>
                  </a:lnTo>
                  <a:lnTo>
                    <a:pt x="566204" y="265645"/>
                  </a:lnTo>
                  <a:lnTo>
                    <a:pt x="536244" y="231787"/>
                  </a:lnTo>
                  <a:lnTo>
                    <a:pt x="504278" y="199821"/>
                  </a:lnTo>
                  <a:lnTo>
                    <a:pt x="470420" y="169862"/>
                  </a:lnTo>
                  <a:lnTo>
                    <a:pt x="434746" y="141998"/>
                  </a:lnTo>
                  <a:lnTo>
                    <a:pt x="397370" y="116319"/>
                  </a:lnTo>
                  <a:lnTo>
                    <a:pt x="358381" y="92938"/>
                  </a:lnTo>
                  <a:lnTo>
                    <a:pt x="317868" y="71958"/>
                  </a:lnTo>
                  <a:lnTo>
                    <a:pt x="275932" y="53441"/>
                  </a:lnTo>
                  <a:lnTo>
                    <a:pt x="232689" y="37515"/>
                  </a:lnTo>
                  <a:lnTo>
                    <a:pt x="188214" y="24269"/>
                  </a:lnTo>
                  <a:lnTo>
                    <a:pt x="142608" y="13804"/>
                  </a:lnTo>
                  <a:lnTo>
                    <a:pt x="95973" y="6197"/>
                  </a:lnTo>
                  <a:lnTo>
                    <a:pt x="48399" y="1574"/>
                  </a:lnTo>
                  <a:lnTo>
                    <a:pt x="0" y="0"/>
                  </a:lnTo>
                  <a:lnTo>
                    <a:pt x="1562" y="48310"/>
                  </a:lnTo>
                  <a:lnTo>
                    <a:pt x="6184" y="95783"/>
                  </a:lnTo>
                  <a:lnTo>
                    <a:pt x="13792" y="142341"/>
                  </a:lnTo>
                  <a:lnTo>
                    <a:pt x="24257" y="187896"/>
                  </a:lnTo>
                  <a:lnTo>
                    <a:pt x="37503" y="232321"/>
                  </a:lnTo>
                  <a:lnTo>
                    <a:pt x="53428" y="275539"/>
                  </a:lnTo>
                  <a:lnTo>
                    <a:pt x="71932" y="317449"/>
                  </a:lnTo>
                  <a:lnTo>
                    <a:pt x="92925" y="357962"/>
                  </a:lnTo>
                  <a:lnTo>
                    <a:pt x="116306" y="396951"/>
                  </a:lnTo>
                  <a:lnTo>
                    <a:pt x="141973" y="434352"/>
                  </a:lnTo>
                  <a:lnTo>
                    <a:pt x="169837" y="470039"/>
                  </a:lnTo>
                  <a:lnTo>
                    <a:pt x="199796" y="503923"/>
                  </a:lnTo>
                  <a:lnTo>
                    <a:pt x="231762" y="535914"/>
                  </a:lnTo>
                  <a:lnTo>
                    <a:pt x="265620" y="565912"/>
                  </a:lnTo>
                  <a:lnTo>
                    <a:pt x="301294" y="593813"/>
                  </a:lnTo>
                  <a:lnTo>
                    <a:pt x="338670" y="619531"/>
                  </a:lnTo>
                  <a:lnTo>
                    <a:pt x="377659" y="642950"/>
                  </a:lnTo>
                  <a:lnTo>
                    <a:pt x="418172" y="663981"/>
                  </a:lnTo>
                  <a:lnTo>
                    <a:pt x="460108" y="682523"/>
                  </a:lnTo>
                  <a:lnTo>
                    <a:pt x="503351" y="698487"/>
                  </a:lnTo>
                  <a:lnTo>
                    <a:pt x="547827" y="711758"/>
                  </a:lnTo>
                  <a:lnTo>
                    <a:pt x="593432" y="722261"/>
                  </a:lnTo>
                  <a:lnTo>
                    <a:pt x="640067" y="729881"/>
                  </a:lnTo>
                  <a:lnTo>
                    <a:pt x="687641" y="734529"/>
                  </a:lnTo>
                  <a:lnTo>
                    <a:pt x="736053" y="736092"/>
                  </a:lnTo>
                  <a:close/>
                </a:path>
                <a:path extrusionOk="0" h="1472564" w="736600">
                  <a:moveTo>
                    <a:pt x="736053" y="736092"/>
                  </a:moveTo>
                  <a:lnTo>
                    <a:pt x="687641" y="737666"/>
                  </a:lnTo>
                  <a:lnTo>
                    <a:pt x="640067" y="742289"/>
                  </a:lnTo>
                  <a:lnTo>
                    <a:pt x="593432" y="749896"/>
                  </a:lnTo>
                  <a:lnTo>
                    <a:pt x="547827" y="760361"/>
                  </a:lnTo>
                  <a:lnTo>
                    <a:pt x="503351" y="773607"/>
                  </a:lnTo>
                  <a:lnTo>
                    <a:pt x="460108" y="789533"/>
                  </a:lnTo>
                  <a:lnTo>
                    <a:pt x="418172" y="808050"/>
                  </a:lnTo>
                  <a:lnTo>
                    <a:pt x="377659" y="829030"/>
                  </a:lnTo>
                  <a:lnTo>
                    <a:pt x="338670" y="852411"/>
                  </a:lnTo>
                  <a:lnTo>
                    <a:pt x="301294" y="878090"/>
                  </a:lnTo>
                  <a:lnTo>
                    <a:pt x="265620" y="905954"/>
                  </a:lnTo>
                  <a:lnTo>
                    <a:pt x="231762" y="935913"/>
                  </a:lnTo>
                  <a:lnTo>
                    <a:pt x="199796" y="967879"/>
                  </a:lnTo>
                  <a:lnTo>
                    <a:pt x="169837" y="1001737"/>
                  </a:lnTo>
                  <a:lnTo>
                    <a:pt x="141973" y="1037412"/>
                  </a:lnTo>
                  <a:lnTo>
                    <a:pt x="116306" y="1074788"/>
                  </a:lnTo>
                  <a:lnTo>
                    <a:pt x="92925" y="1113790"/>
                  </a:lnTo>
                  <a:lnTo>
                    <a:pt x="71932" y="1154303"/>
                  </a:lnTo>
                  <a:lnTo>
                    <a:pt x="53428" y="1196225"/>
                  </a:lnTo>
                  <a:lnTo>
                    <a:pt x="37503" y="1239481"/>
                  </a:lnTo>
                  <a:lnTo>
                    <a:pt x="24257" y="1283957"/>
                  </a:lnTo>
                  <a:lnTo>
                    <a:pt x="13792" y="1329563"/>
                  </a:lnTo>
                  <a:lnTo>
                    <a:pt x="6184" y="1376210"/>
                  </a:lnTo>
                  <a:lnTo>
                    <a:pt x="1562" y="1423784"/>
                  </a:lnTo>
                  <a:lnTo>
                    <a:pt x="0" y="1472184"/>
                  </a:lnTo>
                  <a:lnTo>
                    <a:pt x="48399" y="1470621"/>
                  </a:lnTo>
                  <a:lnTo>
                    <a:pt x="95973" y="1465973"/>
                  </a:lnTo>
                  <a:lnTo>
                    <a:pt x="142608" y="1458353"/>
                  </a:lnTo>
                  <a:lnTo>
                    <a:pt x="188214" y="1447850"/>
                  </a:lnTo>
                  <a:lnTo>
                    <a:pt x="232689" y="1434579"/>
                  </a:lnTo>
                  <a:lnTo>
                    <a:pt x="275932" y="1418615"/>
                  </a:lnTo>
                  <a:lnTo>
                    <a:pt x="317868" y="1400073"/>
                  </a:lnTo>
                  <a:lnTo>
                    <a:pt x="358381" y="1379042"/>
                  </a:lnTo>
                  <a:lnTo>
                    <a:pt x="397370" y="1355623"/>
                  </a:lnTo>
                  <a:lnTo>
                    <a:pt x="434746" y="1329905"/>
                  </a:lnTo>
                  <a:lnTo>
                    <a:pt x="470420" y="1302004"/>
                  </a:lnTo>
                  <a:lnTo>
                    <a:pt x="504278" y="1272006"/>
                  </a:lnTo>
                  <a:lnTo>
                    <a:pt x="536244" y="1240015"/>
                  </a:lnTo>
                  <a:lnTo>
                    <a:pt x="566204" y="1206131"/>
                  </a:lnTo>
                  <a:lnTo>
                    <a:pt x="594067" y="1170432"/>
                  </a:lnTo>
                  <a:lnTo>
                    <a:pt x="619734" y="1133043"/>
                  </a:lnTo>
                  <a:lnTo>
                    <a:pt x="643115" y="1094054"/>
                  </a:lnTo>
                  <a:lnTo>
                    <a:pt x="664108" y="1053541"/>
                  </a:lnTo>
                  <a:lnTo>
                    <a:pt x="682612" y="1011631"/>
                  </a:lnTo>
                  <a:lnTo>
                    <a:pt x="698538" y="968413"/>
                  </a:lnTo>
                  <a:lnTo>
                    <a:pt x="711784" y="923988"/>
                  </a:lnTo>
                  <a:lnTo>
                    <a:pt x="722249" y="878433"/>
                  </a:lnTo>
                  <a:lnTo>
                    <a:pt x="729856" y="831875"/>
                  </a:lnTo>
                  <a:lnTo>
                    <a:pt x="734479" y="784402"/>
                  </a:lnTo>
                  <a:lnTo>
                    <a:pt x="736053" y="736092"/>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60"/>
            <p:cNvSpPr/>
            <p:nvPr/>
          </p:nvSpPr>
          <p:spPr>
            <a:xfrm>
              <a:off x="1472183" y="0"/>
              <a:ext cx="734695" cy="730250"/>
            </a:xfrm>
            <a:custGeom>
              <a:rect b="b" l="l" r="r" t="t"/>
              <a:pathLst>
                <a:path extrusionOk="0" h="730250" w="734694">
                  <a:moveTo>
                    <a:pt x="0" y="729996"/>
                  </a:moveTo>
                  <a:lnTo>
                    <a:pt x="734504" y="729996"/>
                  </a:lnTo>
                  <a:lnTo>
                    <a:pt x="734504" y="0"/>
                  </a:lnTo>
                  <a:lnTo>
                    <a:pt x="0" y="0"/>
                  </a:lnTo>
                  <a:lnTo>
                    <a:pt x="0" y="729996"/>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60"/>
            <p:cNvSpPr/>
            <p:nvPr/>
          </p:nvSpPr>
          <p:spPr>
            <a:xfrm>
              <a:off x="1472183" y="0"/>
              <a:ext cx="734695" cy="730250"/>
            </a:xfrm>
            <a:custGeom>
              <a:rect b="b" l="l" r="r" t="t"/>
              <a:pathLst>
                <a:path extrusionOk="0" h="730250" w="734694">
                  <a:moveTo>
                    <a:pt x="734567" y="0"/>
                  </a:moveTo>
                  <a:lnTo>
                    <a:pt x="639816" y="0"/>
                  </a:lnTo>
                  <a:lnTo>
                    <a:pt x="592252" y="7699"/>
                  </a:lnTo>
                  <a:lnTo>
                    <a:pt x="546743" y="18171"/>
                  </a:lnTo>
                  <a:lnTo>
                    <a:pt x="502359" y="31418"/>
                  </a:lnTo>
                  <a:lnTo>
                    <a:pt x="459197" y="47344"/>
                  </a:lnTo>
                  <a:lnTo>
                    <a:pt x="417355" y="65851"/>
                  </a:lnTo>
                  <a:lnTo>
                    <a:pt x="376928" y="86842"/>
                  </a:lnTo>
                  <a:lnTo>
                    <a:pt x="338014" y="110221"/>
                  </a:lnTo>
                  <a:lnTo>
                    <a:pt x="300709" y="135892"/>
                  </a:lnTo>
                  <a:lnTo>
                    <a:pt x="265110" y="163756"/>
                  </a:lnTo>
                  <a:lnTo>
                    <a:pt x="231314" y="193717"/>
                  </a:lnTo>
                  <a:lnTo>
                    <a:pt x="199417" y="225679"/>
                  </a:lnTo>
                  <a:lnTo>
                    <a:pt x="169515" y="259545"/>
                  </a:lnTo>
                  <a:lnTo>
                    <a:pt x="141707" y="295217"/>
                  </a:lnTo>
                  <a:lnTo>
                    <a:pt x="116088" y="332598"/>
                  </a:lnTo>
                  <a:lnTo>
                    <a:pt x="92755" y="371593"/>
                  </a:lnTo>
                  <a:lnTo>
                    <a:pt x="71806" y="412104"/>
                  </a:lnTo>
                  <a:lnTo>
                    <a:pt x="53335" y="454034"/>
                  </a:lnTo>
                  <a:lnTo>
                    <a:pt x="37441" y="497287"/>
                  </a:lnTo>
                  <a:lnTo>
                    <a:pt x="24220" y="541765"/>
                  </a:lnTo>
                  <a:lnTo>
                    <a:pt x="13769" y="587372"/>
                  </a:lnTo>
                  <a:lnTo>
                    <a:pt x="6184" y="634010"/>
                  </a:lnTo>
                  <a:lnTo>
                    <a:pt x="1562" y="681584"/>
                  </a:lnTo>
                  <a:lnTo>
                    <a:pt x="0" y="729996"/>
                  </a:lnTo>
                  <a:lnTo>
                    <a:pt x="734567" y="729996"/>
                  </a:lnTo>
                  <a:lnTo>
                    <a:pt x="734567"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4" name="Google Shape;1464;p60"/>
            <p:cNvSpPr/>
            <p:nvPr/>
          </p:nvSpPr>
          <p:spPr>
            <a:xfrm>
              <a:off x="736092" y="306323"/>
              <a:ext cx="1470660" cy="1160145"/>
            </a:xfrm>
            <a:custGeom>
              <a:rect b="b" l="l" r="r" t="t"/>
              <a:pathLst>
                <a:path extrusionOk="0" h="1160145" w="1470660">
                  <a:moveTo>
                    <a:pt x="736092" y="423672"/>
                  </a:moveTo>
                  <a:lnTo>
                    <a:pt x="687666" y="425246"/>
                  </a:lnTo>
                  <a:lnTo>
                    <a:pt x="640092" y="429869"/>
                  </a:lnTo>
                  <a:lnTo>
                    <a:pt x="593458" y="437476"/>
                  </a:lnTo>
                  <a:lnTo>
                    <a:pt x="547852" y="447941"/>
                  </a:lnTo>
                  <a:lnTo>
                    <a:pt x="503377" y="461187"/>
                  </a:lnTo>
                  <a:lnTo>
                    <a:pt x="460121" y="477113"/>
                  </a:lnTo>
                  <a:lnTo>
                    <a:pt x="418185" y="495630"/>
                  </a:lnTo>
                  <a:lnTo>
                    <a:pt x="377672" y="516610"/>
                  </a:lnTo>
                  <a:lnTo>
                    <a:pt x="338683" y="539991"/>
                  </a:lnTo>
                  <a:lnTo>
                    <a:pt x="301307" y="565670"/>
                  </a:lnTo>
                  <a:lnTo>
                    <a:pt x="265633" y="593534"/>
                  </a:lnTo>
                  <a:lnTo>
                    <a:pt x="231762" y="623493"/>
                  </a:lnTo>
                  <a:lnTo>
                    <a:pt x="199809" y="655459"/>
                  </a:lnTo>
                  <a:lnTo>
                    <a:pt x="169837" y="689317"/>
                  </a:lnTo>
                  <a:lnTo>
                    <a:pt x="141973" y="724992"/>
                  </a:lnTo>
                  <a:lnTo>
                    <a:pt x="116306" y="762368"/>
                  </a:lnTo>
                  <a:lnTo>
                    <a:pt x="92925" y="801370"/>
                  </a:lnTo>
                  <a:lnTo>
                    <a:pt x="71932" y="841883"/>
                  </a:lnTo>
                  <a:lnTo>
                    <a:pt x="53428" y="883805"/>
                  </a:lnTo>
                  <a:lnTo>
                    <a:pt x="37503" y="927061"/>
                  </a:lnTo>
                  <a:lnTo>
                    <a:pt x="24257" y="971537"/>
                  </a:lnTo>
                  <a:lnTo>
                    <a:pt x="13792" y="1017143"/>
                  </a:lnTo>
                  <a:lnTo>
                    <a:pt x="6184" y="1063790"/>
                  </a:lnTo>
                  <a:lnTo>
                    <a:pt x="1562" y="1111364"/>
                  </a:lnTo>
                  <a:lnTo>
                    <a:pt x="0" y="1159764"/>
                  </a:lnTo>
                  <a:lnTo>
                    <a:pt x="736092" y="1159764"/>
                  </a:lnTo>
                  <a:lnTo>
                    <a:pt x="736092" y="423672"/>
                  </a:lnTo>
                  <a:close/>
                </a:path>
                <a:path extrusionOk="0" h="1160145" w="1470660">
                  <a:moveTo>
                    <a:pt x="1470660" y="0"/>
                  </a:moveTo>
                  <a:lnTo>
                    <a:pt x="1421434" y="2857"/>
                  </a:lnTo>
                  <a:lnTo>
                    <a:pt x="1373886" y="11201"/>
                  </a:lnTo>
                  <a:lnTo>
                    <a:pt x="1328318" y="24726"/>
                  </a:lnTo>
                  <a:lnTo>
                    <a:pt x="1285049" y="43103"/>
                  </a:lnTo>
                  <a:lnTo>
                    <a:pt x="1244384" y="66014"/>
                  </a:lnTo>
                  <a:lnTo>
                    <a:pt x="1206665" y="93141"/>
                  </a:lnTo>
                  <a:lnTo>
                    <a:pt x="1172184" y="124167"/>
                  </a:lnTo>
                  <a:lnTo>
                    <a:pt x="1141272" y="158762"/>
                  </a:lnTo>
                  <a:lnTo>
                    <a:pt x="1114259" y="196634"/>
                  </a:lnTo>
                  <a:lnTo>
                    <a:pt x="1091425" y="237439"/>
                  </a:lnTo>
                  <a:lnTo>
                    <a:pt x="1073124" y="280860"/>
                  </a:lnTo>
                  <a:lnTo>
                    <a:pt x="1059662" y="326593"/>
                  </a:lnTo>
                  <a:lnTo>
                    <a:pt x="1051344" y="374307"/>
                  </a:lnTo>
                  <a:lnTo>
                    <a:pt x="1048512" y="423672"/>
                  </a:lnTo>
                  <a:lnTo>
                    <a:pt x="1470660" y="423672"/>
                  </a:lnTo>
                  <a:lnTo>
                    <a:pt x="147066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5" name="Google Shape;1465;p60"/>
            <p:cNvSpPr/>
            <p:nvPr/>
          </p:nvSpPr>
          <p:spPr>
            <a:xfrm>
              <a:off x="362750" y="730059"/>
              <a:ext cx="373380" cy="736600"/>
            </a:xfrm>
            <a:custGeom>
              <a:rect b="b" l="l" r="r" t="t"/>
              <a:pathLst>
                <a:path extrusionOk="0" h="736600" w="373380">
                  <a:moveTo>
                    <a:pt x="373316" y="0"/>
                  </a:moveTo>
                  <a:lnTo>
                    <a:pt x="0" y="0"/>
                  </a:lnTo>
                  <a:lnTo>
                    <a:pt x="0" y="736028"/>
                  </a:lnTo>
                  <a:lnTo>
                    <a:pt x="373316" y="736028"/>
                  </a:lnTo>
                  <a:lnTo>
                    <a:pt x="37331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6" name="Google Shape;1466;p60"/>
            <p:cNvSpPr/>
            <p:nvPr/>
          </p:nvSpPr>
          <p:spPr>
            <a:xfrm>
              <a:off x="362750" y="1466088"/>
              <a:ext cx="373380" cy="734695"/>
            </a:xfrm>
            <a:custGeom>
              <a:rect b="b" l="l" r="r" t="t"/>
              <a:pathLst>
                <a:path extrusionOk="0" h="734694" w="373380">
                  <a:moveTo>
                    <a:pt x="373316" y="0"/>
                  </a:moveTo>
                  <a:lnTo>
                    <a:pt x="0" y="0"/>
                  </a:lnTo>
                  <a:lnTo>
                    <a:pt x="0" y="734568"/>
                  </a:lnTo>
                  <a:lnTo>
                    <a:pt x="373316" y="734568"/>
                  </a:lnTo>
                  <a:lnTo>
                    <a:pt x="37331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67" name="Google Shape;1467;p60"/>
            <p:cNvPicPr preferRelativeResize="0"/>
            <p:nvPr/>
          </p:nvPicPr>
          <p:blipFill rotWithShape="1">
            <a:blip r:embed="rId4">
              <a:alphaModFix/>
            </a:blip>
            <a:srcRect b="0" l="0" r="0" t="0"/>
            <a:stretch/>
          </p:blipFill>
          <p:spPr>
            <a:xfrm>
              <a:off x="481583" y="1191767"/>
              <a:ext cx="134642" cy="134112"/>
            </a:xfrm>
            <a:prstGeom prst="rect">
              <a:avLst/>
            </a:prstGeom>
            <a:noFill/>
            <a:ln>
              <a:noFill/>
            </a:ln>
          </p:spPr>
        </p:pic>
        <p:pic>
          <p:nvPicPr>
            <p:cNvPr id="1468" name="Google Shape;1468;p60"/>
            <p:cNvPicPr preferRelativeResize="0"/>
            <p:nvPr/>
          </p:nvPicPr>
          <p:blipFill rotWithShape="1">
            <a:blip r:embed="rId5">
              <a:alphaModFix/>
            </a:blip>
            <a:srcRect b="0" l="0" r="0" t="0"/>
            <a:stretch/>
          </p:blipFill>
          <p:spPr>
            <a:xfrm>
              <a:off x="481583" y="1030224"/>
              <a:ext cx="133767" cy="135636"/>
            </a:xfrm>
            <a:prstGeom prst="rect">
              <a:avLst/>
            </a:prstGeom>
            <a:noFill/>
            <a:ln>
              <a:noFill/>
            </a:ln>
          </p:spPr>
        </p:pic>
        <p:pic>
          <p:nvPicPr>
            <p:cNvPr id="1469" name="Google Shape;1469;p60"/>
            <p:cNvPicPr preferRelativeResize="0"/>
            <p:nvPr/>
          </p:nvPicPr>
          <p:blipFill rotWithShape="1">
            <a:blip r:embed="rId6">
              <a:alphaModFix/>
            </a:blip>
            <a:srcRect b="0" l="0" r="0" t="0"/>
            <a:stretch/>
          </p:blipFill>
          <p:spPr>
            <a:xfrm>
              <a:off x="481583" y="870203"/>
              <a:ext cx="134642" cy="135636"/>
            </a:xfrm>
            <a:prstGeom prst="rect">
              <a:avLst/>
            </a:prstGeom>
            <a:noFill/>
            <a:ln>
              <a:noFill/>
            </a:ln>
          </p:spPr>
        </p:pic>
        <p:pic>
          <p:nvPicPr>
            <p:cNvPr id="1470" name="Google Shape;1470;p60"/>
            <p:cNvPicPr preferRelativeResize="0"/>
            <p:nvPr/>
          </p:nvPicPr>
          <p:blipFill rotWithShape="1">
            <a:blip r:embed="rId7">
              <a:alphaModFix/>
            </a:blip>
            <a:srcRect b="0" l="0" r="0" t="0"/>
            <a:stretch/>
          </p:blipFill>
          <p:spPr>
            <a:xfrm>
              <a:off x="111285" y="1926335"/>
              <a:ext cx="135602" cy="135636"/>
            </a:xfrm>
            <a:prstGeom prst="rect">
              <a:avLst/>
            </a:prstGeom>
            <a:noFill/>
            <a:ln>
              <a:noFill/>
            </a:ln>
          </p:spPr>
        </p:pic>
        <p:pic>
          <p:nvPicPr>
            <p:cNvPr id="1471" name="Google Shape;1471;p60"/>
            <p:cNvPicPr preferRelativeResize="0"/>
            <p:nvPr/>
          </p:nvPicPr>
          <p:blipFill rotWithShape="1">
            <a:blip r:embed="rId8">
              <a:alphaModFix/>
            </a:blip>
            <a:srcRect b="0" l="0" r="0" t="0"/>
            <a:stretch/>
          </p:blipFill>
          <p:spPr>
            <a:xfrm>
              <a:off x="111285" y="1766316"/>
              <a:ext cx="135602" cy="135636"/>
            </a:xfrm>
            <a:prstGeom prst="rect">
              <a:avLst/>
            </a:prstGeom>
            <a:noFill/>
            <a:ln>
              <a:noFill/>
            </a:ln>
          </p:spPr>
        </p:pic>
        <p:pic>
          <p:nvPicPr>
            <p:cNvPr id="1472" name="Google Shape;1472;p60"/>
            <p:cNvPicPr preferRelativeResize="0"/>
            <p:nvPr/>
          </p:nvPicPr>
          <p:blipFill rotWithShape="1">
            <a:blip r:embed="rId9">
              <a:alphaModFix/>
            </a:blip>
            <a:srcRect b="0" l="0" r="0" t="0"/>
            <a:stretch/>
          </p:blipFill>
          <p:spPr>
            <a:xfrm>
              <a:off x="111285" y="1606296"/>
              <a:ext cx="134594" cy="134112"/>
            </a:xfrm>
            <a:prstGeom prst="rect">
              <a:avLst/>
            </a:prstGeom>
            <a:noFill/>
            <a:ln>
              <a:noFill/>
            </a:ln>
          </p:spPr>
        </p:pic>
        <p:sp>
          <p:nvSpPr>
            <p:cNvPr id="1473" name="Google Shape;1473;p60"/>
            <p:cNvSpPr/>
            <p:nvPr/>
          </p:nvSpPr>
          <p:spPr>
            <a:xfrm>
              <a:off x="966216" y="3903002"/>
              <a:ext cx="274320" cy="276225"/>
            </a:xfrm>
            <a:custGeom>
              <a:rect b="b" l="l" r="r" t="t"/>
              <a:pathLst>
                <a:path extrusionOk="0" h="276225" w="274319">
                  <a:moveTo>
                    <a:pt x="137629" y="0"/>
                  </a:moveTo>
                  <a:lnTo>
                    <a:pt x="94075" y="7110"/>
                  </a:lnTo>
                  <a:lnTo>
                    <a:pt x="56287" y="26846"/>
                  </a:lnTo>
                  <a:lnTo>
                    <a:pt x="26514" y="56817"/>
                  </a:lnTo>
                  <a:lnTo>
                    <a:pt x="7003" y="94631"/>
                  </a:lnTo>
                  <a:lnTo>
                    <a:pt x="0" y="137896"/>
                  </a:lnTo>
                  <a:lnTo>
                    <a:pt x="7003" y="181538"/>
                  </a:lnTo>
                  <a:lnTo>
                    <a:pt x="26514" y="219402"/>
                  </a:lnTo>
                  <a:lnTo>
                    <a:pt x="56287" y="249236"/>
                  </a:lnTo>
                  <a:lnTo>
                    <a:pt x="94075" y="268788"/>
                  </a:lnTo>
                  <a:lnTo>
                    <a:pt x="137629" y="275805"/>
                  </a:lnTo>
                  <a:lnTo>
                    <a:pt x="180707" y="268788"/>
                  </a:lnTo>
                  <a:lnTo>
                    <a:pt x="218205" y="249236"/>
                  </a:lnTo>
                  <a:lnTo>
                    <a:pt x="247829" y="219402"/>
                  </a:lnTo>
                  <a:lnTo>
                    <a:pt x="267286" y="181538"/>
                  </a:lnTo>
                  <a:lnTo>
                    <a:pt x="274281" y="137896"/>
                  </a:lnTo>
                  <a:lnTo>
                    <a:pt x="267286" y="94631"/>
                  </a:lnTo>
                  <a:lnTo>
                    <a:pt x="247829" y="56817"/>
                  </a:lnTo>
                  <a:lnTo>
                    <a:pt x="218205" y="26846"/>
                  </a:lnTo>
                  <a:lnTo>
                    <a:pt x="180707" y="7110"/>
                  </a:lnTo>
                  <a:lnTo>
                    <a:pt x="137629"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60"/>
            <p:cNvSpPr/>
            <p:nvPr/>
          </p:nvSpPr>
          <p:spPr>
            <a:xfrm>
              <a:off x="1472183" y="4408931"/>
              <a:ext cx="734695" cy="736600"/>
            </a:xfrm>
            <a:custGeom>
              <a:rect b="b" l="l" r="r" t="t"/>
              <a:pathLst>
                <a:path extrusionOk="0" h="736600" w="734694">
                  <a:moveTo>
                    <a:pt x="734504" y="0"/>
                  </a:moveTo>
                  <a:lnTo>
                    <a:pt x="0" y="0"/>
                  </a:lnTo>
                  <a:lnTo>
                    <a:pt x="0" y="736091"/>
                  </a:lnTo>
                  <a:lnTo>
                    <a:pt x="734504" y="736091"/>
                  </a:lnTo>
                  <a:lnTo>
                    <a:pt x="734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60"/>
            <p:cNvSpPr/>
            <p:nvPr/>
          </p:nvSpPr>
          <p:spPr>
            <a:xfrm>
              <a:off x="1562100" y="4498847"/>
              <a:ext cx="554990" cy="556260"/>
            </a:xfrm>
            <a:custGeom>
              <a:rect b="b" l="l" r="r" t="t"/>
              <a:pathLst>
                <a:path extrusionOk="0" h="556260" w="554989">
                  <a:moveTo>
                    <a:pt x="554672" y="0"/>
                  </a:moveTo>
                  <a:lnTo>
                    <a:pt x="0" y="0"/>
                  </a:lnTo>
                  <a:lnTo>
                    <a:pt x="0" y="556259"/>
                  </a:lnTo>
                  <a:lnTo>
                    <a:pt x="554672" y="556259"/>
                  </a:lnTo>
                  <a:lnTo>
                    <a:pt x="55467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60"/>
            <p:cNvSpPr/>
            <p:nvPr/>
          </p:nvSpPr>
          <p:spPr>
            <a:xfrm>
              <a:off x="1490472" y="4427220"/>
              <a:ext cx="698500" cy="698500"/>
            </a:xfrm>
            <a:custGeom>
              <a:rect b="b" l="l" r="r" t="t"/>
              <a:pathLst>
                <a:path extrusionOk="0" h="698500" w="698500">
                  <a:moveTo>
                    <a:pt x="348996" y="0"/>
                  </a:moveTo>
                  <a:lnTo>
                    <a:pt x="0" y="348995"/>
                  </a:lnTo>
                  <a:lnTo>
                    <a:pt x="348996" y="697991"/>
                  </a:lnTo>
                  <a:lnTo>
                    <a:pt x="697991" y="348995"/>
                  </a:lnTo>
                  <a:lnTo>
                    <a:pt x="34899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60"/>
            <p:cNvSpPr/>
            <p:nvPr/>
          </p:nvSpPr>
          <p:spPr>
            <a:xfrm>
              <a:off x="1639823" y="4578096"/>
              <a:ext cx="399415" cy="399415"/>
            </a:xfrm>
            <a:custGeom>
              <a:rect b="b" l="l" r="r" t="t"/>
              <a:pathLst>
                <a:path extrusionOk="0" h="399414" w="399414">
                  <a:moveTo>
                    <a:pt x="200151" y="0"/>
                  </a:moveTo>
                  <a:lnTo>
                    <a:pt x="0" y="199148"/>
                  </a:lnTo>
                  <a:lnTo>
                    <a:pt x="200151" y="399249"/>
                  </a:lnTo>
                  <a:lnTo>
                    <a:pt x="399288" y="199148"/>
                  </a:lnTo>
                  <a:lnTo>
                    <a:pt x="200151"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78" name="Google Shape;1478;p60"/>
            <p:cNvPicPr preferRelativeResize="0"/>
            <p:nvPr/>
          </p:nvPicPr>
          <p:blipFill rotWithShape="1">
            <a:blip r:embed="rId10">
              <a:alphaModFix/>
            </a:blip>
            <a:srcRect b="0" l="0" r="0" t="0"/>
            <a:stretch/>
          </p:blipFill>
          <p:spPr>
            <a:xfrm>
              <a:off x="1787651" y="4724400"/>
              <a:ext cx="103943" cy="105156"/>
            </a:xfrm>
            <a:prstGeom prst="rect">
              <a:avLst/>
            </a:prstGeom>
            <a:noFill/>
            <a:ln>
              <a:noFill/>
            </a:ln>
          </p:spPr>
        </p:pic>
      </p:grpSp>
      <p:grpSp>
        <p:nvGrpSpPr>
          <p:cNvPr id="1479" name="Google Shape;1479;p60"/>
          <p:cNvGrpSpPr/>
          <p:nvPr/>
        </p:nvGrpSpPr>
        <p:grpSpPr>
          <a:xfrm>
            <a:off x="6937247" y="0"/>
            <a:ext cx="2207261" cy="5145532"/>
            <a:chOff x="6937247" y="0"/>
            <a:chExt cx="2207261" cy="5145532"/>
          </a:xfrm>
        </p:grpSpPr>
        <p:sp>
          <p:nvSpPr>
            <p:cNvPr id="1480" name="Google Shape;1480;p60"/>
            <p:cNvSpPr/>
            <p:nvPr/>
          </p:nvSpPr>
          <p:spPr>
            <a:xfrm>
              <a:off x="7671815" y="3674389"/>
              <a:ext cx="736600" cy="734695"/>
            </a:xfrm>
            <a:custGeom>
              <a:rect b="b" l="l" r="r" t="t"/>
              <a:pathLst>
                <a:path extrusionOk="0" h="734695" w="736600">
                  <a:moveTo>
                    <a:pt x="736092" y="0"/>
                  </a:moveTo>
                  <a:lnTo>
                    <a:pt x="0" y="0"/>
                  </a:lnTo>
                  <a:lnTo>
                    <a:pt x="0" y="734504"/>
                  </a:lnTo>
                  <a:lnTo>
                    <a:pt x="736092" y="734504"/>
                  </a:lnTo>
                  <a:lnTo>
                    <a:pt x="7360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1" name="Google Shape;1481;p60"/>
            <p:cNvSpPr/>
            <p:nvPr/>
          </p:nvSpPr>
          <p:spPr>
            <a:xfrm>
              <a:off x="7671815" y="4408931"/>
              <a:ext cx="736600" cy="736600"/>
            </a:xfrm>
            <a:custGeom>
              <a:rect b="b" l="l" r="r" t="t"/>
              <a:pathLst>
                <a:path extrusionOk="0" h="736600" w="736600">
                  <a:moveTo>
                    <a:pt x="736092" y="0"/>
                  </a:moveTo>
                  <a:lnTo>
                    <a:pt x="0" y="0"/>
                  </a:lnTo>
                  <a:lnTo>
                    <a:pt x="0" y="736091"/>
                  </a:lnTo>
                  <a:lnTo>
                    <a:pt x="736092" y="736091"/>
                  </a:lnTo>
                  <a:lnTo>
                    <a:pt x="736092"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2" name="Google Shape;1482;p60"/>
            <p:cNvSpPr/>
            <p:nvPr/>
          </p:nvSpPr>
          <p:spPr>
            <a:xfrm>
              <a:off x="7671816" y="3674389"/>
              <a:ext cx="1472565" cy="1470660"/>
            </a:xfrm>
            <a:custGeom>
              <a:rect b="b" l="l" r="r" t="t"/>
              <a:pathLst>
                <a:path extrusionOk="0" h="1470660" w="1472565">
                  <a:moveTo>
                    <a:pt x="736092" y="734542"/>
                  </a:moveTo>
                  <a:lnTo>
                    <a:pt x="687679" y="736117"/>
                  </a:lnTo>
                  <a:lnTo>
                    <a:pt x="640105" y="740740"/>
                  </a:lnTo>
                  <a:lnTo>
                    <a:pt x="593458" y="748347"/>
                  </a:lnTo>
                  <a:lnTo>
                    <a:pt x="547852" y="758812"/>
                  </a:lnTo>
                  <a:lnTo>
                    <a:pt x="503377" y="772058"/>
                  </a:lnTo>
                  <a:lnTo>
                    <a:pt x="460121" y="787984"/>
                  </a:lnTo>
                  <a:lnTo>
                    <a:pt x="418198" y="806488"/>
                  </a:lnTo>
                  <a:lnTo>
                    <a:pt x="377685" y="827481"/>
                  </a:lnTo>
                  <a:lnTo>
                    <a:pt x="338683" y="850861"/>
                  </a:lnTo>
                  <a:lnTo>
                    <a:pt x="301307" y="876528"/>
                  </a:lnTo>
                  <a:lnTo>
                    <a:pt x="265633" y="904392"/>
                  </a:lnTo>
                  <a:lnTo>
                    <a:pt x="231775" y="934364"/>
                  </a:lnTo>
                  <a:lnTo>
                    <a:pt x="199809" y="966317"/>
                  </a:lnTo>
                  <a:lnTo>
                    <a:pt x="169849" y="1000188"/>
                  </a:lnTo>
                  <a:lnTo>
                    <a:pt x="141986" y="1035850"/>
                  </a:lnTo>
                  <a:lnTo>
                    <a:pt x="116306" y="1073238"/>
                  </a:lnTo>
                  <a:lnTo>
                    <a:pt x="92925" y="1112227"/>
                  </a:lnTo>
                  <a:lnTo>
                    <a:pt x="71945" y="1152740"/>
                  </a:lnTo>
                  <a:lnTo>
                    <a:pt x="53428" y="1194676"/>
                  </a:lnTo>
                  <a:lnTo>
                    <a:pt x="37503" y="1237932"/>
                  </a:lnTo>
                  <a:lnTo>
                    <a:pt x="24257" y="1282407"/>
                  </a:lnTo>
                  <a:lnTo>
                    <a:pt x="13792" y="1328013"/>
                  </a:lnTo>
                  <a:lnTo>
                    <a:pt x="6184" y="1374648"/>
                  </a:lnTo>
                  <a:lnTo>
                    <a:pt x="1562" y="1422222"/>
                  </a:lnTo>
                  <a:lnTo>
                    <a:pt x="0" y="1470621"/>
                  </a:lnTo>
                  <a:lnTo>
                    <a:pt x="736092" y="1470621"/>
                  </a:lnTo>
                  <a:lnTo>
                    <a:pt x="736092" y="734542"/>
                  </a:lnTo>
                  <a:close/>
                </a:path>
                <a:path extrusionOk="0" h="1470660" w="1472565">
                  <a:moveTo>
                    <a:pt x="1472145" y="0"/>
                  </a:moveTo>
                  <a:lnTo>
                    <a:pt x="1107871" y="0"/>
                  </a:lnTo>
                  <a:lnTo>
                    <a:pt x="1107871" y="734504"/>
                  </a:lnTo>
                  <a:lnTo>
                    <a:pt x="1472145" y="734504"/>
                  </a:lnTo>
                  <a:lnTo>
                    <a:pt x="147214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3" name="Google Shape;1483;p60"/>
            <p:cNvSpPr/>
            <p:nvPr/>
          </p:nvSpPr>
          <p:spPr>
            <a:xfrm>
              <a:off x="8779700" y="2938272"/>
              <a:ext cx="364490" cy="736600"/>
            </a:xfrm>
            <a:custGeom>
              <a:rect b="b" l="l" r="r" t="t"/>
              <a:pathLst>
                <a:path extrusionOk="0" h="736600" w="364490">
                  <a:moveTo>
                    <a:pt x="0" y="736092"/>
                  </a:moveTo>
                  <a:lnTo>
                    <a:pt x="364261" y="736092"/>
                  </a:lnTo>
                  <a:lnTo>
                    <a:pt x="364261" y="0"/>
                  </a:lnTo>
                  <a:lnTo>
                    <a:pt x="0" y="0"/>
                  </a:lnTo>
                  <a:lnTo>
                    <a:pt x="0" y="736092"/>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4" name="Google Shape;1484;p60"/>
            <p:cNvSpPr/>
            <p:nvPr/>
          </p:nvSpPr>
          <p:spPr>
            <a:xfrm>
              <a:off x="8407907" y="4408931"/>
              <a:ext cx="736600" cy="736600"/>
            </a:xfrm>
            <a:custGeom>
              <a:rect b="b" l="l" r="r" t="t"/>
              <a:pathLst>
                <a:path extrusionOk="0" h="736600" w="736600">
                  <a:moveTo>
                    <a:pt x="736053" y="0"/>
                  </a:moveTo>
                  <a:lnTo>
                    <a:pt x="0" y="0"/>
                  </a:lnTo>
                  <a:lnTo>
                    <a:pt x="0" y="736091"/>
                  </a:lnTo>
                  <a:lnTo>
                    <a:pt x="736053" y="736091"/>
                  </a:lnTo>
                  <a:lnTo>
                    <a:pt x="736053"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60"/>
            <p:cNvSpPr/>
            <p:nvPr/>
          </p:nvSpPr>
          <p:spPr>
            <a:xfrm>
              <a:off x="7903560" y="4640618"/>
              <a:ext cx="504825" cy="502920"/>
            </a:xfrm>
            <a:custGeom>
              <a:rect b="b" l="l" r="r" t="t"/>
              <a:pathLst>
                <a:path extrusionOk="0" h="502920" w="504825">
                  <a:moveTo>
                    <a:pt x="504347" y="0"/>
                  </a:moveTo>
                  <a:lnTo>
                    <a:pt x="455759" y="2316"/>
                  </a:lnTo>
                  <a:lnTo>
                    <a:pt x="408480" y="9123"/>
                  </a:lnTo>
                  <a:lnTo>
                    <a:pt x="362719" y="20206"/>
                  </a:lnTo>
                  <a:lnTo>
                    <a:pt x="318689" y="35353"/>
                  </a:lnTo>
                  <a:lnTo>
                    <a:pt x="276602" y="54350"/>
                  </a:lnTo>
                  <a:lnTo>
                    <a:pt x="236667" y="76984"/>
                  </a:lnTo>
                  <a:lnTo>
                    <a:pt x="199096" y="103040"/>
                  </a:lnTo>
                  <a:lnTo>
                    <a:pt x="164101" y="132306"/>
                  </a:lnTo>
                  <a:lnTo>
                    <a:pt x="131893" y="164569"/>
                  </a:lnTo>
                  <a:lnTo>
                    <a:pt x="102683" y="199614"/>
                  </a:lnTo>
                  <a:lnTo>
                    <a:pt x="76682" y="237228"/>
                  </a:lnTo>
                  <a:lnTo>
                    <a:pt x="54102" y="277197"/>
                  </a:lnTo>
                  <a:lnTo>
                    <a:pt x="35154" y="319309"/>
                  </a:lnTo>
                  <a:lnTo>
                    <a:pt x="20048" y="363350"/>
                  </a:lnTo>
                  <a:lnTo>
                    <a:pt x="8997" y="409106"/>
                  </a:lnTo>
                  <a:lnTo>
                    <a:pt x="2212" y="456364"/>
                  </a:lnTo>
                  <a:lnTo>
                    <a:pt x="0" y="502881"/>
                  </a:lnTo>
                  <a:lnTo>
                    <a:pt x="233765" y="502881"/>
                  </a:lnTo>
                  <a:lnTo>
                    <a:pt x="237943" y="456241"/>
                  </a:lnTo>
                  <a:lnTo>
                    <a:pt x="250515" y="410377"/>
                  </a:lnTo>
                  <a:lnTo>
                    <a:pt x="270535" y="368099"/>
                  </a:lnTo>
                  <a:lnTo>
                    <a:pt x="297241" y="330186"/>
                  </a:lnTo>
                  <a:lnTo>
                    <a:pt x="329870" y="297417"/>
                  </a:lnTo>
                  <a:lnTo>
                    <a:pt x="367657" y="270574"/>
                  </a:lnTo>
                  <a:lnTo>
                    <a:pt x="409842" y="250434"/>
                  </a:lnTo>
                  <a:lnTo>
                    <a:pt x="455659" y="237779"/>
                  </a:lnTo>
                  <a:lnTo>
                    <a:pt x="504347" y="233387"/>
                  </a:lnTo>
                  <a:lnTo>
                    <a:pt x="504347"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60"/>
            <p:cNvSpPr/>
            <p:nvPr/>
          </p:nvSpPr>
          <p:spPr>
            <a:xfrm>
              <a:off x="8119986" y="4640617"/>
              <a:ext cx="792480" cy="502920"/>
            </a:xfrm>
            <a:custGeom>
              <a:rect b="b" l="l" r="r" t="t"/>
              <a:pathLst>
                <a:path extrusionOk="0" h="502920" w="792479">
                  <a:moveTo>
                    <a:pt x="792264" y="502881"/>
                  </a:moveTo>
                  <a:lnTo>
                    <a:pt x="790054" y="456374"/>
                  </a:lnTo>
                  <a:lnTo>
                    <a:pt x="783259" y="409117"/>
                  </a:lnTo>
                  <a:lnTo>
                    <a:pt x="772210" y="363359"/>
                  </a:lnTo>
                  <a:lnTo>
                    <a:pt x="757110" y="319316"/>
                  </a:lnTo>
                  <a:lnTo>
                    <a:pt x="738162" y="277202"/>
                  </a:lnTo>
                  <a:lnTo>
                    <a:pt x="715581" y="237236"/>
                  </a:lnTo>
                  <a:lnTo>
                    <a:pt x="689584" y="199618"/>
                  </a:lnTo>
                  <a:lnTo>
                    <a:pt x="660374" y="164579"/>
                  </a:lnTo>
                  <a:lnTo>
                    <a:pt x="628154" y="132308"/>
                  </a:lnTo>
                  <a:lnTo>
                    <a:pt x="593166" y="103047"/>
                  </a:lnTo>
                  <a:lnTo>
                    <a:pt x="555599" y="76987"/>
                  </a:lnTo>
                  <a:lnTo>
                    <a:pt x="515658" y="54356"/>
                  </a:lnTo>
                  <a:lnTo>
                    <a:pt x="473570" y="35356"/>
                  </a:lnTo>
                  <a:lnTo>
                    <a:pt x="429539" y="20218"/>
                  </a:lnTo>
                  <a:lnTo>
                    <a:pt x="383781" y="9131"/>
                  </a:lnTo>
                  <a:lnTo>
                    <a:pt x="336499" y="2324"/>
                  </a:lnTo>
                  <a:lnTo>
                    <a:pt x="287921" y="0"/>
                  </a:lnTo>
                  <a:lnTo>
                    <a:pt x="287921" y="216369"/>
                  </a:lnTo>
                  <a:lnTo>
                    <a:pt x="241185" y="220141"/>
                  </a:lnTo>
                  <a:lnTo>
                    <a:pt x="196850" y="231051"/>
                  </a:lnTo>
                  <a:lnTo>
                    <a:pt x="155524" y="248513"/>
                  </a:lnTo>
                  <a:lnTo>
                    <a:pt x="117779" y="271932"/>
                  </a:lnTo>
                  <a:lnTo>
                    <a:pt x="84226" y="300723"/>
                  </a:lnTo>
                  <a:lnTo>
                    <a:pt x="55435" y="334276"/>
                  </a:lnTo>
                  <a:lnTo>
                    <a:pt x="32016" y="372021"/>
                  </a:lnTo>
                  <a:lnTo>
                    <a:pt x="14554" y="413359"/>
                  </a:lnTo>
                  <a:lnTo>
                    <a:pt x="3644" y="457682"/>
                  </a:lnTo>
                  <a:lnTo>
                    <a:pt x="0" y="502881"/>
                  </a:lnTo>
                  <a:lnTo>
                    <a:pt x="133858" y="502881"/>
                  </a:lnTo>
                  <a:lnTo>
                    <a:pt x="141503" y="455295"/>
                  </a:lnTo>
                  <a:lnTo>
                    <a:pt x="163461" y="412661"/>
                  </a:lnTo>
                  <a:lnTo>
                    <a:pt x="196900" y="379082"/>
                  </a:lnTo>
                  <a:lnTo>
                    <a:pt x="239242" y="357073"/>
                  </a:lnTo>
                  <a:lnTo>
                    <a:pt x="287921" y="349173"/>
                  </a:lnTo>
                  <a:lnTo>
                    <a:pt x="287921" y="502881"/>
                  </a:lnTo>
                  <a:lnTo>
                    <a:pt x="792264" y="502881"/>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60"/>
            <p:cNvSpPr/>
            <p:nvPr/>
          </p:nvSpPr>
          <p:spPr>
            <a:xfrm>
              <a:off x="8407907" y="4856988"/>
              <a:ext cx="288290" cy="287020"/>
            </a:xfrm>
            <a:custGeom>
              <a:rect b="b" l="l" r="r" t="t"/>
              <a:pathLst>
                <a:path extrusionOk="0" h="287020" w="288290">
                  <a:moveTo>
                    <a:pt x="0" y="0"/>
                  </a:moveTo>
                  <a:lnTo>
                    <a:pt x="0" y="286511"/>
                  </a:lnTo>
                  <a:lnTo>
                    <a:pt x="287911" y="286511"/>
                  </a:lnTo>
                  <a:lnTo>
                    <a:pt x="284267" y="241310"/>
                  </a:lnTo>
                  <a:lnTo>
                    <a:pt x="273356" y="196977"/>
                  </a:lnTo>
                  <a:lnTo>
                    <a:pt x="255895" y="155643"/>
                  </a:lnTo>
                  <a:lnTo>
                    <a:pt x="232477" y="117900"/>
                  </a:lnTo>
                  <a:lnTo>
                    <a:pt x="203692" y="84341"/>
                  </a:lnTo>
                  <a:lnTo>
                    <a:pt x="170133" y="55556"/>
                  </a:lnTo>
                  <a:lnTo>
                    <a:pt x="132392" y="32138"/>
                  </a:lnTo>
                  <a:lnTo>
                    <a:pt x="91062" y="14678"/>
                  </a:lnTo>
                  <a:lnTo>
                    <a:pt x="46733" y="3768"/>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88" name="Google Shape;1488;p60"/>
            <p:cNvPicPr preferRelativeResize="0"/>
            <p:nvPr/>
          </p:nvPicPr>
          <p:blipFill rotWithShape="1">
            <a:blip r:embed="rId11">
              <a:alphaModFix/>
            </a:blip>
            <a:srcRect b="0" l="0" r="0" t="0"/>
            <a:stretch/>
          </p:blipFill>
          <p:spPr>
            <a:xfrm>
              <a:off x="8254187" y="4989614"/>
              <a:ext cx="307441" cy="153885"/>
            </a:xfrm>
            <a:prstGeom prst="rect">
              <a:avLst/>
            </a:prstGeom>
            <a:noFill/>
            <a:ln>
              <a:noFill/>
            </a:ln>
          </p:spPr>
        </p:pic>
        <p:sp>
          <p:nvSpPr>
            <p:cNvPr id="1489" name="Google Shape;1489;p60"/>
            <p:cNvSpPr/>
            <p:nvPr/>
          </p:nvSpPr>
          <p:spPr>
            <a:xfrm>
              <a:off x="8407907" y="2200655"/>
              <a:ext cx="736600" cy="736600"/>
            </a:xfrm>
            <a:custGeom>
              <a:rect b="b" l="l" r="r" t="t"/>
              <a:pathLst>
                <a:path extrusionOk="0" h="736600" w="736600">
                  <a:moveTo>
                    <a:pt x="736053" y="0"/>
                  </a:moveTo>
                  <a:lnTo>
                    <a:pt x="0" y="0"/>
                  </a:lnTo>
                  <a:lnTo>
                    <a:pt x="0" y="736092"/>
                  </a:lnTo>
                  <a:lnTo>
                    <a:pt x="736053" y="736092"/>
                  </a:lnTo>
                  <a:lnTo>
                    <a:pt x="736053"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60"/>
            <p:cNvSpPr/>
            <p:nvPr/>
          </p:nvSpPr>
          <p:spPr>
            <a:xfrm>
              <a:off x="7671815" y="729995"/>
              <a:ext cx="736600" cy="736600"/>
            </a:xfrm>
            <a:custGeom>
              <a:rect b="b" l="l" r="r" t="t"/>
              <a:pathLst>
                <a:path extrusionOk="0" h="736600" w="736600">
                  <a:moveTo>
                    <a:pt x="736092" y="0"/>
                  </a:moveTo>
                  <a:lnTo>
                    <a:pt x="0" y="0"/>
                  </a:lnTo>
                  <a:lnTo>
                    <a:pt x="0" y="736091"/>
                  </a:lnTo>
                  <a:lnTo>
                    <a:pt x="736092" y="736091"/>
                  </a:lnTo>
                  <a:lnTo>
                    <a:pt x="7360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60"/>
            <p:cNvSpPr/>
            <p:nvPr/>
          </p:nvSpPr>
          <p:spPr>
            <a:xfrm>
              <a:off x="7671815" y="0"/>
              <a:ext cx="736600" cy="730250"/>
            </a:xfrm>
            <a:custGeom>
              <a:rect b="b" l="l" r="r" t="t"/>
              <a:pathLst>
                <a:path extrusionOk="0" h="730250" w="736600">
                  <a:moveTo>
                    <a:pt x="0" y="729996"/>
                  </a:moveTo>
                  <a:lnTo>
                    <a:pt x="736092" y="729996"/>
                  </a:lnTo>
                  <a:lnTo>
                    <a:pt x="736092" y="0"/>
                  </a:lnTo>
                  <a:lnTo>
                    <a:pt x="0" y="0"/>
                  </a:lnTo>
                  <a:lnTo>
                    <a:pt x="0" y="729996"/>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60"/>
            <p:cNvSpPr/>
            <p:nvPr/>
          </p:nvSpPr>
          <p:spPr>
            <a:xfrm>
              <a:off x="8407907" y="729995"/>
              <a:ext cx="736600" cy="736600"/>
            </a:xfrm>
            <a:custGeom>
              <a:rect b="b" l="l" r="r" t="t"/>
              <a:pathLst>
                <a:path extrusionOk="0" h="736600" w="736600">
                  <a:moveTo>
                    <a:pt x="736053" y="0"/>
                  </a:moveTo>
                  <a:lnTo>
                    <a:pt x="0" y="0"/>
                  </a:lnTo>
                  <a:lnTo>
                    <a:pt x="0" y="736091"/>
                  </a:lnTo>
                  <a:lnTo>
                    <a:pt x="736053" y="736091"/>
                  </a:lnTo>
                  <a:lnTo>
                    <a:pt x="736053"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60"/>
            <p:cNvSpPr/>
            <p:nvPr/>
          </p:nvSpPr>
          <p:spPr>
            <a:xfrm>
              <a:off x="8407907" y="0"/>
              <a:ext cx="736600" cy="730250"/>
            </a:xfrm>
            <a:custGeom>
              <a:rect b="b" l="l" r="r" t="t"/>
              <a:pathLst>
                <a:path extrusionOk="0" h="730250" w="736600">
                  <a:moveTo>
                    <a:pt x="0" y="729996"/>
                  </a:moveTo>
                  <a:lnTo>
                    <a:pt x="736053" y="729996"/>
                  </a:lnTo>
                  <a:lnTo>
                    <a:pt x="736053" y="0"/>
                  </a:lnTo>
                  <a:lnTo>
                    <a:pt x="0" y="0"/>
                  </a:lnTo>
                  <a:lnTo>
                    <a:pt x="0" y="729996"/>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60"/>
            <p:cNvSpPr/>
            <p:nvPr/>
          </p:nvSpPr>
          <p:spPr>
            <a:xfrm>
              <a:off x="7903845" y="0"/>
              <a:ext cx="1240155" cy="1243965"/>
            </a:xfrm>
            <a:custGeom>
              <a:rect b="b" l="l" r="r" t="t"/>
              <a:pathLst>
                <a:path extrusionOk="0" h="1243965" w="1240154">
                  <a:moveTo>
                    <a:pt x="1240155" y="729996"/>
                  </a:moveTo>
                  <a:lnTo>
                    <a:pt x="1238580" y="681596"/>
                  </a:lnTo>
                  <a:lnTo>
                    <a:pt x="1233957" y="634022"/>
                  </a:lnTo>
                  <a:lnTo>
                    <a:pt x="1226350" y="587375"/>
                  </a:lnTo>
                  <a:lnTo>
                    <a:pt x="1215885" y="541769"/>
                  </a:lnTo>
                  <a:lnTo>
                    <a:pt x="1202639" y="497293"/>
                  </a:lnTo>
                  <a:lnTo>
                    <a:pt x="1186713" y="454037"/>
                  </a:lnTo>
                  <a:lnTo>
                    <a:pt x="1168196" y="412115"/>
                  </a:lnTo>
                  <a:lnTo>
                    <a:pt x="1147216" y="371602"/>
                  </a:lnTo>
                  <a:lnTo>
                    <a:pt x="1123835" y="332600"/>
                  </a:lnTo>
                  <a:lnTo>
                    <a:pt x="1098156" y="295224"/>
                  </a:lnTo>
                  <a:lnTo>
                    <a:pt x="1070292" y="259549"/>
                  </a:lnTo>
                  <a:lnTo>
                    <a:pt x="1040333" y="225691"/>
                  </a:lnTo>
                  <a:lnTo>
                    <a:pt x="1008367" y="193725"/>
                  </a:lnTo>
                  <a:lnTo>
                    <a:pt x="974509" y="163766"/>
                  </a:lnTo>
                  <a:lnTo>
                    <a:pt x="938834" y="135902"/>
                  </a:lnTo>
                  <a:lnTo>
                    <a:pt x="901458" y="110223"/>
                  </a:lnTo>
                  <a:lnTo>
                    <a:pt x="862457" y="86842"/>
                  </a:lnTo>
                  <a:lnTo>
                    <a:pt x="821944" y="65862"/>
                  </a:lnTo>
                  <a:lnTo>
                    <a:pt x="780021" y="47345"/>
                  </a:lnTo>
                  <a:lnTo>
                    <a:pt x="736765" y="31419"/>
                  </a:lnTo>
                  <a:lnTo>
                    <a:pt x="692289" y="18173"/>
                  </a:lnTo>
                  <a:lnTo>
                    <a:pt x="646684" y="7708"/>
                  </a:lnTo>
                  <a:lnTo>
                    <a:pt x="600036" y="101"/>
                  </a:lnTo>
                  <a:lnTo>
                    <a:pt x="599008" y="0"/>
                  </a:lnTo>
                  <a:lnTo>
                    <a:pt x="504063" y="0"/>
                  </a:lnTo>
                  <a:lnTo>
                    <a:pt x="504063" y="729996"/>
                  </a:lnTo>
                  <a:lnTo>
                    <a:pt x="774700" y="729996"/>
                  </a:lnTo>
                  <a:lnTo>
                    <a:pt x="770331" y="778764"/>
                  </a:lnTo>
                  <a:lnTo>
                    <a:pt x="757758" y="824699"/>
                  </a:lnTo>
                  <a:lnTo>
                    <a:pt x="737743" y="867041"/>
                  </a:lnTo>
                  <a:lnTo>
                    <a:pt x="711047" y="905014"/>
                  </a:lnTo>
                  <a:lnTo>
                    <a:pt x="678434" y="937818"/>
                  </a:lnTo>
                  <a:lnTo>
                    <a:pt x="640651" y="964692"/>
                  </a:lnTo>
                  <a:lnTo>
                    <a:pt x="598500" y="984846"/>
                  </a:lnTo>
                  <a:lnTo>
                    <a:pt x="552704" y="997508"/>
                  </a:lnTo>
                  <a:lnTo>
                    <a:pt x="504063" y="1001903"/>
                  </a:lnTo>
                  <a:lnTo>
                    <a:pt x="455371" y="997508"/>
                  </a:lnTo>
                  <a:lnTo>
                    <a:pt x="409486" y="984846"/>
                  </a:lnTo>
                  <a:lnTo>
                    <a:pt x="367195" y="964692"/>
                  </a:lnTo>
                  <a:lnTo>
                    <a:pt x="329260" y="937818"/>
                  </a:lnTo>
                  <a:lnTo>
                    <a:pt x="296468" y="905014"/>
                  </a:lnTo>
                  <a:lnTo>
                    <a:pt x="269608" y="867041"/>
                  </a:lnTo>
                  <a:lnTo>
                    <a:pt x="249466" y="824699"/>
                  </a:lnTo>
                  <a:lnTo>
                    <a:pt x="236804" y="778764"/>
                  </a:lnTo>
                  <a:lnTo>
                    <a:pt x="232410" y="729996"/>
                  </a:lnTo>
                  <a:lnTo>
                    <a:pt x="0" y="729996"/>
                  </a:lnTo>
                  <a:lnTo>
                    <a:pt x="1498" y="779157"/>
                  </a:lnTo>
                  <a:lnTo>
                    <a:pt x="7607" y="827062"/>
                  </a:lnTo>
                  <a:lnTo>
                    <a:pt x="18110" y="873480"/>
                  </a:lnTo>
                  <a:lnTo>
                    <a:pt x="32791" y="918197"/>
                  </a:lnTo>
                  <a:lnTo>
                    <a:pt x="51422" y="960996"/>
                  </a:lnTo>
                  <a:lnTo>
                    <a:pt x="73787" y="1001649"/>
                  </a:lnTo>
                  <a:lnTo>
                    <a:pt x="99682" y="1039926"/>
                  </a:lnTo>
                  <a:lnTo>
                    <a:pt x="128866" y="1075626"/>
                  </a:lnTo>
                  <a:lnTo>
                    <a:pt x="161137" y="1108506"/>
                  </a:lnTo>
                  <a:lnTo>
                    <a:pt x="196265" y="1138351"/>
                  </a:lnTo>
                  <a:lnTo>
                    <a:pt x="234048" y="1164932"/>
                  </a:lnTo>
                  <a:lnTo>
                    <a:pt x="274256" y="1188046"/>
                  </a:lnTo>
                  <a:lnTo>
                    <a:pt x="316674" y="1207439"/>
                  </a:lnTo>
                  <a:lnTo>
                    <a:pt x="361073" y="1222921"/>
                  </a:lnTo>
                  <a:lnTo>
                    <a:pt x="407250" y="1234262"/>
                  </a:lnTo>
                  <a:lnTo>
                    <a:pt x="454990" y="1241221"/>
                  </a:lnTo>
                  <a:lnTo>
                    <a:pt x="504063" y="1243584"/>
                  </a:lnTo>
                  <a:lnTo>
                    <a:pt x="553110" y="1241221"/>
                  </a:lnTo>
                  <a:lnTo>
                    <a:pt x="600824" y="1234262"/>
                  </a:lnTo>
                  <a:lnTo>
                    <a:pt x="646988" y="1222921"/>
                  </a:lnTo>
                  <a:lnTo>
                    <a:pt x="691388" y="1207439"/>
                  </a:lnTo>
                  <a:lnTo>
                    <a:pt x="733806" y="1188046"/>
                  </a:lnTo>
                  <a:lnTo>
                    <a:pt x="774014" y="1164932"/>
                  </a:lnTo>
                  <a:lnTo>
                    <a:pt x="811784" y="1138351"/>
                  </a:lnTo>
                  <a:lnTo>
                    <a:pt x="846924" y="1108506"/>
                  </a:lnTo>
                  <a:lnTo>
                    <a:pt x="879195" y="1075626"/>
                  </a:lnTo>
                  <a:lnTo>
                    <a:pt x="908392" y="1039926"/>
                  </a:lnTo>
                  <a:lnTo>
                    <a:pt x="934288" y="1001649"/>
                  </a:lnTo>
                  <a:lnTo>
                    <a:pt x="956665" y="960996"/>
                  </a:lnTo>
                  <a:lnTo>
                    <a:pt x="975309" y="918197"/>
                  </a:lnTo>
                  <a:lnTo>
                    <a:pt x="989990" y="873480"/>
                  </a:lnTo>
                  <a:lnTo>
                    <a:pt x="1000493" y="827062"/>
                  </a:lnTo>
                  <a:lnTo>
                    <a:pt x="1006614" y="779157"/>
                  </a:lnTo>
                  <a:lnTo>
                    <a:pt x="1008126" y="729996"/>
                  </a:lnTo>
                  <a:lnTo>
                    <a:pt x="1240155" y="729996"/>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60"/>
            <p:cNvSpPr/>
            <p:nvPr/>
          </p:nvSpPr>
          <p:spPr>
            <a:xfrm>
              <a:off x="7903463" y="233172"/>
              <a:ext cx="1009015" cy="497205"/>
            </a:xfrm>
            <a:custGeom>
              <a:rect b="b" l="l" r="r" t="t"/>
              <a:pathLst>
                <a:path extrusionOk="0" h="497205" w="1009015">
                  <a:moveTo>
                    <a:pt x="504443" y="0"/>
                  </a:moveTo>
                  <a:lnTo>
                    <a:pt x="456351" y="2260"/>
                  </a:lnTo>
                  <a:lnTo>
                    <a:pt x="409523" y="8905"/>
                  </a:lnTo>
                  <a:lnTo>
                    <a:pt x="364167" y="19732"/>
                  </a:lnTo>
                  <a:lnTo>
                    <a:pt x="320492" y="34538"/>
                  </a:lnTo>
                  <a:lnTo>
                    <a:pt x="278704" y="53121"/>
                  </a:lnTo>
                  <a:lnTo>
                    <a:pt x="239010" y="75277"/>
                  </a:lnTo>
                  <a:lnTo>
                    <a:pt x="201619" y="100804"/>
                  </a:lnTo>
                  <a:lnTo>
                    <a:pt x="166738" y="129498"/>
                  </a:lnTo>
                  <a:lnTo>
                    <a:pt x="134575" y="161158"/>
                  </a:lnTo>
                  <a:lnTo>
                    <a:pt x="105337" y="195579"/>
                  </a:lnTo>
                  <a:lnTo>
                    <a:pt x="79231" y="232559"/>
                  </a:lnTo>
                  <a:lnTo>
                    <a:pt x="56465" y="271896"/>
                  </a:lnTo>
                  <a:lnTo>
                    <a:pt x="37246" y="313386"/>
                  </a:lnTo>
                  <a:lnTo>
                    <a:pt x="21783" y="356827"/>
                  </a:lnTo>
                  <a:lnTo>
                    <a:pt x="10283" y="402015"/>
                  </a:lnTo>
                  <a:lnTo>
                    <a:pt x="2952" y="448748"/>
                  </a:lnTo>
                  <a:lnTo>
                    <a:pt x="0" y="496824"/>
                  </a:lnTo>
                  <a:lnTo>
                    <a:pt x="1008887" y="496824"/>
                  </a:lnTo>
                  <a:lnTo>
                    <a:pt x="1005935" y="448748"/>
                  </a:lnTo>
                  <a:lnTo>
                    <a:pt x="998604" y="402015"/>
                  </a:lnTo>
                  <a:lnTo>
                    <a:pt x="987104" y="356827"/>
                  </a:lnTo>
                  <a:lnTo>
                    <a:pt x="971641" y="313386"/>
                  </a:lnTo>
                  <a:lnTo>
                    <a:pt x="952422" y="271896"/>
                  </a:lnTo>
                  <a:lnTo>
                    <a:pt x="929656" y="232559"/>
                  </a:lnTo>
                  <a:lnTo>
                    <a:pt x="903550" y="195579"/>
                  </a:lnTo>
                  <a:lnTo>
                    <a:pt x="874312" y="161158"/>
                  </a:lnTo>
                  <a:lnTo>
                    <a:pt x="842149" y="129498"/>
                  </a:lnTo>
                  <a:lnTo>
                    <a:pt x="807268" y="100804"/>
                  </a:lnTo>
                  <a:lnTo>
                    <a:pt x="769877" y="75277"/>
                  </a:lnTo>
                  <a:lnTo>
                    <a:pt x="730183" y="53121"/>
                  </a:lnTo>
                  <a:lnTo>
                    <a:pt x="688395" y="34538"/>
                  </a:lnTo>
                  <a:lnTo>
                    <a:pt x="644720" y="19732"/>
                  </a:lnTo>
                  <a:lnTo>
                    <a:pt x="599364" y="8905"/>
                  </a:lnTo>
                  <a:lnTo>
                    <a:pt x="552536" y="2260"/>
                  </a:lnTo>
                  <a:lnTo>
                    <a:pt x="50444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60"/>
            <p:cNvSpPr/>
            <p:nvPr/>
          </p:nvSpPr>
          <p:spPr>
            <a:xfrm>
              <a:off x="8119871" y="729995"/>
              <a:ext cx="576580" cy="288290"/>
            </a:xfrm>
            <a:custGeom>
              <a:rect b="b" l="l" r="r" t="t"/>
              <a:pathLst>
                <a:path extrusionOk="0" h="288290" w="576579">
                  <a:moveTo>
                    <a:pt x="576072" y="0"/>
                  </a:moveTo>
                  <a:lnTo>
                    <a:pt x="442341" y="0"/>
                  </a:lnTo>
                  <a:lnTo>
                    <a:pt x="435754" y="49906"/>
                  </a:lnTo>
                  <a:lnTo>
                    <a:pt x="414305" y="93541"/>
                  </a:lnTo>
                  <a:lnTo>
                    <a:pt x="380719" y="128134"/>
                  </a:lnTo>
                  <a:lnTo>
                    <a:pt x="337721" y="150920"/>
                  </a:lnTo>
                  <a:lnTo>
                    <a:pt x="288035" y="159130"/>
                  </a:lnTo>
                  <a:lnTo>
                    <a:pt x="238343" y="150920"/>
                  </a:lnTo>
                  <a:lnTo>
                    <a:pt x="195295" y="128134"/>
                  </a:lnTo>
                  <a:lnTo>
                    <a:pt x="161574" y="93541"/>
                  </a:lnTo>
                  <a:lnTo>
                    <a:pt x="139862" y="49906"/>
                  </a:lnTo>
                  <a:lnTo>
                    <a:pt x="132842" y="0"/>
                  </a:lnTo>
                  <a:lnTo>
                    <a:pt x="0" y="0"/>
                  </a:lnTo>
                  <a:lnTo>
                    <a:pt x="3768" y="46733"/>
                  </a:lnTo>
                  <a:lnTo>
                    <a:pt x="14679" y="91062"/>
                  </a:lnTo>
                  <a:lnTo>
                    <a:pt x="32140" y="132392"/>
                  </a:lnTo>
                  <a:lnTo>
                    <a:pt x="55558" y="170133"/>
                  </a:lnTo>
                  <a:lnTo>
                    <a:pt x="84343" y="203692"/>
                  </a:lnTo>
                  <a:lnTo>
                    <a:pt x="117902" y="232477"/>
                  </a:lnTo>
                  <a:lnTo>
                    <a:pt x="155643" y="255895"/>
                  </a:lnTo>
                  <a:lnTo>
                    <a:pt x="196973" y="273356"/>
                  </a:lnTo>
                  <a:lnTo>
                    <a:pt x="241302" y="284267"/>
                  </a:lnTo>
                  <a:lnTo>
                    <a:pt x="288035" y="288036"/>
                  </a:lnTo>
                  <a:lnTo>
                    <a:pt x="334769" y="284267"/>
                  </a:lnTo>
                  <a:lnTo>
                    <a:pt x="379098" y="273356"/>
                  </a:lnTo>
                  <a:lnTo>
                    <a:pt x="420428" y="255895"/>
                  </a:lnTo>
                  <a:lnTo>
                    <a:pt x="458169" y="232477"/>
                  </a:lnTo>
                  <a:lnTo>
                    <a:pt x="491728" y="203692"/>
                  </a:lnTo>
                  <a:lnTo>
                    <a:pt x="520513" y="170133"/>
                  </a:lnTo>
                  <a:lnTo>
                    <a:pt x="543931" y="132392"/>
                  </a:lnTo>
                  <a:lnTo>
                    <a:pt x="561392" y="91062"/>
                  </a:lnTo>
                  <a:lnTo>
                    <a:pt x="572303" y="46733"/>
                  </a:lnTo>
                  <a:lnTo>
                    <a:pt x="57607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60"/>
            <p:cNvSpPr/>
            <p:nvPr/>
          </p:nvSpPr>
          <p:spPr>
            <a:xfrm>
              <a:off x="8119871" y="441959"/>
              <a:ext cx="576580" cy="288290"/>
            </a:xfrm>
            <a:custGeom>
              <a:rect b="b" l="l" r="r" t="t"/>
              <a:pathLst>
                <a:path extrusionOk="0" h="288290" w="576579">
                  <a:moveTo>
                    <a:pt x="288035"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6"/>
                  </a:lnTo>
                  <a:lnTo>
                    <a:pt x="576072" y="288036"/>
                  </a:lnTo>
                  <a:lnTo>
                    <a:pt x="572303" y="241302"/>
                  </a:lnTo>
                  <a:lnTo>
                    <a:pt x="561392" y="196973"/>
                  </a:lnTo>
                  <a:lnTo>
                    <a:pt x="543931" y="155643"/>
                  </a:lnTo>
                  <a:lnTo>
                    <a:pt x="520513" y="117902"/>
                  </a:lnTo>
                  <a:lnTo>
                    <a:pt x="491728" y="84343"/>
                  </a:lnTo>
                  <a:lnTo>
                    <a:pt x="458169" y="55558"/>
                  </a:lnTo>
                  <a:lnTo>
                    <a:pt x="420428" y="32140"/>
                  </a:lnTo>
                  <a:lnTo>
                    <a:pt x="379098" y="14679"/>
                  </a:lnTo>
                  <a:lnTo>
                    <a:pt x="334769" y="3768"/>
                  </a:lnTo>
                  <a:lnTo>
                    <a:pt x="28803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8" name="Google Shape;1498;p60"/>
            <p:cNvSpPr/>
            <p:nvPr/>
          </p:nvSpPr>
          <p:spPr>
            <a:xfrm>
              <a:off x="8252459" y="579119"/>
              <a:ext cx="309880" cy="151130"/>
            </a:xfrm>
            <a:custGeom>
              <a:rect b="b" l="l" r="r" t="t"/>
              <a:pathLst>
                <a:path extrusionOk="0" h="151129" w="309879">
                  <a:moveTo>
                    <a:pt x="155194" y="0"/>
                  </a:moveTo>
                  <a:lnTo>
                    <a:pt x="107098" y="7595"/>
                  </a:lnTo>
                  <a:lnTo>
                    <a:pt x="65141" y="28821"/>
                  </a:lnTo>
                  <a:lnTo>
                    <a:pt x="31713" y="61337"/>
                  </a:lnTo>
                  <a:lnTo>
                    <a:pt x="9202" y="102802"/>
                  </a:lnTo>
                  <a:lnTo>
                    <a:pt x="0" y="150875"/>
                  </a:lnTo>
                  <a:lnTo>
                    <a:pt x="309372" y="150875"/>
                  </a:lnTo>
                  <a:lnTo>
                    <a:pt x="300664" y="102802"/>
                  </a:lnTo>
                  <a:lnTo>
                    <a:pt x="278455" y="61337"/>
                  </a:lnTo>
                  <a:lnTo>
                    <a:pt x="245181" y="28821"/>
                  </a:lnTo>
                  <a:lnTo>
                    <a:pt x="203281" y="7595"/>
                  </a:lnTo>
                  <a:lnTo>
                    <a:pt x="155194"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9" name="Google Shape;1499;p60"/>
            <p:cNvSpPr/>
            <p:nvPr/>
          </p:nvSpPr>
          <p:spPr>
            <a:xfrm>
              <a:off x="8252967" y="729995"/>
              <a:ext cx="309245" cy="158750"/>
            </a:xfrm>
            <a:custGeom>
              <a:rect b="b" l="l" r="r" t="t"/>
              <a:pathLst>
                <a:path extrusionOk="0" h="158750" w="309245">
                  <a:moveTo>
                    <a:pt x="308990" y="0"/>
                  </a:moveTo>
                  <a:lnTo>
                    <a:pt x="0" y="0"/>
                  </a:lnTo>
                  <a:lnTo>
                    <a:pt x="7006" y="49694"/>
                  </a:lnTo>
                  <a:lnTo>
                    <a:pt x="28679" y="93152"/>
                  </a:lnTo>
                  <a:lnTo>
                    <a:pt x="62343" y="127613"/>
                  </a:lnTo>
                  <a:lnTo>
                    <a:pt x="105322" y="150315"/>
                  </a:lnTo>
                  <a:lnTo>
                    <a:pt x="154939" y="158495"/>
                  </a:lnTo>
                  <a:lnTo>
                    <a:pt x="204550" y="150315"/>
                  </a:lnTo>
                  <a:lnTo>
                    <a:pt x="247479" y="127613"/>
                  </a:lnTo>
                  <a:lnTo>
                    <a:pt x="281008" y="93152"/>
                  </a:lnTo>
                  <a:lnTo>
                    <a:pt x="302418" y="49694"/>
                  </a:lnTo>
                  <a:lnTo>
                    <a:pt x="30899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0" name="Google Shape;1500;p60"/>
            <p:cNvSpPr/>
            <p:nvPr/>
          </p:nvSpPr>
          <p:spPr>
            <a:xfrm>
              <a:off x="8407907" y="1466151"/>
              <a:ext cx="736600" cy="736600"/>
            </a:xfrm>
            <a:custGeom>
              <a:rect b="b" l="l" r="r" t="t"/>
              <a:pathLst>
                <a:path extrusionOk="0" h="736600" w="736600">
                  <a:moveTo>
                    <a:pt x="736053" y="0"/>
                  </a:moveTo>
                  <a:lnTo>
                    <a:pt x="0" y="0"/>
                  </a:lnTo>
                  <a:lnTo>
                    <a:pt x="0" y="736028"/>
                  </a:lnTo>
                  <a:lnTo>
                    <a:pt x="736053" y="736028"/>
                  </a:lnTo>
                  <a:lnTo>
                    <a:pt x="736053"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1" name="Google Shape;1501;p60"/>
            <p:cNvSpPr/>
            <p:nvPr/>
          </p:nvSpPr>
          <p:spPr>
            <a:xfrm>
              <a:off x="8407908" y="1466087"/>
              <a:ext cx="736600" cy="1470660"/>
            </a:xfrm>
            <a:custGeom>
              <a:rect b="b" l="l" r="r" t="t"/>
              <a:pathLst>
                <a:path extrusionOk="0" h="1470660" w="736600">
                  <a:moveTo>
                    <a:pt x="736092" y="1470660"/>
                  </a:moveTo>
                  <a:lnTo>
                    <a:pt x="734517" y="1422361"/>
                  </a:lnTo>
                  <a:lnTo>
                    <a:pt x="729894" y="1374889"/>
                  </a:lnTo>
                  <a:lnTo>
                    <a:pt x="722287" y="1328331"/>
                  </a:lnTo>
                  <a:lnTo>
                    <a:pt x="711822" y="1282776"/>
                  </a:lnTo>
                  <a:lnTo>
                    <a:pt x="698576" y="1238351"/>
                  </a:lnTo>
                  <a:lnTo>
                    <a:pt x="682650" y="1195133"/>
                  </a:lnTo>
                  <a:lnTo>
                    <a:pt x="664133" y="1153223"/>
                  </a:lnTo>
                  <a:lnTo>
                    <a:pt x="643153" y="1112710"/>
                  </a:lnTo>
                  <a:lnTo>
                    <a:pt x="619772" y="1073721"/>
                  </a:lnTo>
                  <a:lnTo>
                    <a:pt x="594093" y="1036320"/>
                  </a:lnTo>
                  <a:lnTo>
                    <a:pt x="566229" y="1000633"/>
                  </a:lnTo>
                  <a:lnTo>
                    <a:pt x="536270" y="966749"/>
                  </a:lnTo>
                  <a:lnTo>
                    <a:pt x="504304" y="934758"/>
                  </a:lnTo>
                  <a:lnTo>
                    <a:pt x="470446" y="904760"/>
                  </a:lnTo>
                  <a:lnTo>
                    <a:pt x="434771" y="876858"/>
                  </a:lnTo>
                  <a:lnTo>
                    <a:pt x="397395" y="851141"/>
                  </a:lnTo>
                  <a:lnTo>
                    <a:pt x="358394" y="827722"/>
                  </a:lnTo>
                  <a:lnTo>
                    <a:pt x="317881" y="806691"/>
                  </a:lnTo>
                  <a:lnTo>
                    <a:pt x="275958" y="788149"/>
                  </a:lnTo>
                  <a:lnTo>
                    <a:pt x="232702" y="772185"/>
                  </a:lnTo>
                  <a:lnTo>
                    <a:pt x="188226" y="758913"/>
                  </a:lnTo>
                  <a:lnTo>
                    <a:pt x="142621" y="748411"/>
                  </a:lnTo>
                  <a:lnTo>
                    <a:pt x="95973" y="740791"/>
                  </a:lnTo>
                  <a:lnTo>
                    <a:pt x="48399" y="736142"/>
                  </a:lnTo>
                  <a:lnTo>
                    <a:pt x="0" y="734568"/>
                  </a:lnTo>
                  <a:lnTo>
                    <a:pt x="1562" y="782980"/>
                  </a:lnTo>
                  <a:lnTo>
                    <a:pt x="6184" y="830554"/>
                  </a:lnTo>
                  <a:lnTo>
                    <a:pt x="13792" y="877201"/>
                  </a:lnTo>
                  <a:lnTo>
                    <a:pt x="24257" y="922807"/>
                  </a:lnTo>
                  <a:lnTo>
                    <a:pt x="37503" y="967282"/>
                  </a:lnTo>
                  <a:lnTo>
                    <a:pt x="53428" y="1010539"/>
                  </a:lnTo>
                  <a:lnTo>
                    <a:pt x="71945" y="1052461"/>
                  </a:lnTo>
                  <a:lnTo>
                    <a:pt x="92925" y="1092974"/>
                  </a:lnTo>
                  <a:lnTo>
                    <a:pt x="116306" y="1131976"/>
                  </a:lnTo>
                  <a:lnTo>
                    <a:pt x="141986" y="1169352"/>
                  </a:lnTo>
                  <a:lnTo>
                    <a:pt x="169849" y="1205026"/>
                  </a:lnTo>
                  <a:lnTo>
                    <a:pt x="199809" y="1238885"/>
                  </a:lnTo>
                  <a:lnTo>
                    <a:pt x="231775" y="1270850"/>
                  </a:lnTo>
                  <a:lnTo>
                    <a:pt x="265633" y="1300810"/>
                  </a:lnTo>
                  <a:lnTo>
                    <a:pt x="301307" y="1328674"/>
                  </a:lnTo>
                  <a:lnTo>
                    <a:pt x="338683" y="1354353"/>
                  </a:lnTo>
                  <a:lnTo>
                    <a:pt x="377685" y="1377734"/>
                  </a:lnTo>
                  <a:lnTo>
                    <a:pt x="418198" y="1398714"/>
                  </a:lnTo>
                  <a:lnTo>
                    <a:pt x="460121" y="1417231"/>
                  </a:lnTo>
                  <a:lnTo>
                    <a:pt x="503377" y="1433156"/>
                  </a:lnTo>
                  <a:lnTo>
                    <a:pt x="547852" y="1446403"/>
                  </a:lnTo>
                  <a:lnTo>
                    <a:pt x="593458" y="1456867"/>
                  </a:lnTo>
                  <a:lnTo>
                    <a:pt x="640105" y="1464475"/>
                  </a:lnTo>
                  <a:lnTo>
                    <a:pt x="687679" y="1469097"/>
                  </a:lnTo>
                  <a:lnTo>
                    <a:pt x="736092" y="1470660"/>
                  </a:lnTo>
                  <a:close/>
                </a:path>
                <a:path extrusionOk="0" h="1470660" w="736600">
                  <a:moveTo>
                    <a:pt x="736092" y="0"/>
                  </a:moveTo>
                  <a:lnTo>
                    <a:pt x="687679" y="1574"/>
                  </a:lnTo>
                  <a:lnTo>
                    <a:pt x="640105" y="6210"/>
                  </a:lnTo>
                  <a:lnTo>
                    <a:pt x="593458" y="13804"/>
                  </a:lnTo>
                  <a:lnTo>
                    <a:pt x="547852" y="24282"/>
                  </a:lnTo>
                  <a:lnTo>
                    <a:pt x="503377" y="37528"/>
                  </a:lnTo>
                  <a:lnTo>
                    <a:pt x="460121" y="53454"/>
                  </a:lnTo>
                  <a:lnTo>
                    <a:pt x="418198" y="71958"/>
                  </a:lnTo>
                  <a:lnTo>
                    <a:pt x="377685" y="92951"/>
                  </a:lnTo>
                  <a:lnTo>
                    <a:pt x="338683" y="116319"/>
                  </a:lnTo>
                  <a:lnTo>
                    <a:pt x="301307" y="141973"/>
                  </a:lnTo>
                  <a:lnTo>
                    <a:pt x="265633" y="169811"/>
                  </a:lnTo>
                  <a:lnTo>
                    <a:pt x="231775" y="199745"/>
                  </a:lnTo>
                  <a:lnTo>
                    <a:pt x="199809" y="231660"/>
                  </a:lnTo>
                  <a:lnTo>
                    <a:pt x="169849" y="265480"/>
                  </a:lnTo>
                  <a:lnTo>
                    <a:pt x="141986" y="301104"/>
                  </a:lnTo>
                  <a:lnTo>
                    <a:pt x="116306" y="338416"/>
                  </a:lnTo>
                  <a:lnTo>
                    <a:pt x="92925" y="377329"/>
                  </a:lnTo>
                  <a:lnTo>
                    <a:pt x="71945" y="417753"/>
                  </a:lnTo>
                  <a:lnTo>
                    <a:pt x="53428" y="459574"/>
                  </a:lnTo>
                  <a:lnTo>
                    <a:pt x="37503" y="502704"/>
                  </a:lnTo>
                  <a:lnTo>
                    <a:pt x="24257" y="547052"/>
                  </a:lnTo>
                  <a:lnTo>
                    <a:pt x="13792" y="592505"/>
                  </a:lnTo>
                  <a:lnTo>
                    <a:pt x="6184" y="638975"/>
                  </a:lnTo>
                  <a:lnTo>
                    <a:pt x="1562" y="686371"/>
                  </a:lnTo>
                  <a:lnTo>
                    <a:pt x="0" y="734568"/>
                  </a:lnTo>
                  <a:lnTo>
                    <a:pt x="48399" y="733005"/>
                  </a:lnTo>
                  <a:lnTo>
                    <a:pt x="95973" y="728395"/>
                  </a:lnTo>
                  <a:lnTo>
                    <a:pt x="142621" y="720801"/>
                  </a:lnTo>
                  <a:lnTo>
                    <a:pt x="188226" y="710349"/>
                  </a:lnTo>
                  <a:lnTo>
                    <a:pt x="232702" y="697128"/>
                  </a:lnTo>
                  <a:lnTo>
                    <a:pt x="275958" y="681240"/>
                  </a:lnTo>
                  <a:lnTo>
                    <a:pt x="317881" y="662762"/>
                  </a:lnTo>
                  <a:lnTo>
                    <a:pt x="358394" y="641819"/>
                  </a:lnTo>
                  <a:lnTo>
                    <a:pt x="397395" y="618490"/>
                  </a:lnTo>
                  <a:lnTo>
                    <a:pt x="434771" y="592861"/>
                  </a:lnTo>
                  <a:lnTo>
                    <a:pt x="470446" y="565061"/>
                  </a:lnTo>
                  <a:lnTo>
                    <a:pt x="504304" y="535152"/>
                  </a:lnTo>
                  <a:lnTo>
                    <a:pt x="536270" y="503262"/>
                  </a:lnTo>
                  <a:lnTo>
                    <a:pt x="566229" y="469468"/>
                  </a:lnTo>
                  <a:lnTo>
                    <a:pt x="594093" y="433870"/>
                  </a:lnTo>
                  <a:lnTo>
                    <a:pt x="619772" y="396557"/>
                  </a:lnTo>
                  <a:lnTo>
                    <a:pt x="643153" y="357644"/>
                  </a:lnTo>
                  <a:lnTo>
                    <a:pt x="664133" y="317220"/>
                  </a:lnTo>
                  <a:lnTo>
                    <a:pt x="682650" y="275374"/>
                  </a:lnTo>
                  <a:lnTo>
                    <a:pt x="698576" y="232219"/>
                  </a:lnTo>
                  <a:lnTo>
                    <a:pt x="711822" y="187833"/>
                  </a:lnTo>
                  <a:lnTo>
                    <a:pt x="722287" y="142316"/>
                  </a:lnTo>
                  <a:lnTo>
                    <a:pt x="729894" y="95783"/>
                  </a:lnTo>
                  <a:lnTo>
                    <a:pt x="734517" y="48310"/>
                  </a:lnTo>
                  <a:lnTo>
                    <a:pt x="7360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2" name="Google Shape;1502;p60"/>
            <p:cNvSpPr/>
            <p:nvPr/>
          </p:nvSpPr>
          <p:spPr>
            <a:xfrm>
              <a:off x="6937247" y="4408931"/>
              <a:ext cx="734695" cy="736600"/>
            </a:xfrm>
            <a:custGeom>
              <a:rect b="b" l="l" r="r" t="t"/>
              <a:pathLst>
                <a:path extrusionOk="0" h="736600" w="734695">
                  <a:moveTo>
                    <a:pt x="734504" y="0"/>
                  </a:moveTo>
                  <a:lnTo>
                    <a:pt x="0" y="0"/>
                  </a:lnTo>
                  <a:lnTo>
                    <a:pt x="0" y="736091"/>
                  </a:lnTo>
                  <a:lnTo>
                    <a:pt x="734504" y="736091"/>
                  </a:lnTo>
                  <a:lnTo>
                    <a:pt x="734504"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3" name="Google Shape;1503;p60"/>
            <p:cNvSpPr/>
            <p:nvPr/>
          </p:nvSpPr>
          <p:spPr>
            <a:xfrm>
              <a:off x="6937247" y="4408932"/>
              <a:ext cx="734695" cy="736600"/>
            </a:xfrm>
            <a:custGeom>
              <a:rect b="b" l="l" r="r" t="t"/>
              <a:pathLst>
                <a:path extrusionOk="0" h="736600" w="734695">
                  <a:moveTo>
                    <a:pt x="734568" y="0"/>
                  </a:moveTo>
                  <a:lnTo>
                    <a:pt x="0" y="0"/>
                  </a:lnTo>
                  <a:lnTo>
                    <a:pt x="0" y="736091"/>
                  </a:lnTo>
                  <a:lnTo>
                    <a:pt x="48306" y="734526"/>
                  </a:lnTo>
                  <a:lnTo>
                    <a:pt x="95776" y="729895"/>
                  </a:lnTo>
                  <a:lnTo>
                    <a:pt x="142315" y="722296"/>
                  </a:lnTo>
                  <a:lnTo>
                    <a:pt x="187824" y="711824"/>
                  </a:lnTo>
                  <a:lnTo>
                    <a:pt x="232208" y="698577"/>
                  </a:lnTo>
                  <a:lnTo>
                    <a:pt x="275370" y="682653"/>
                  </a:lnTo>
                  <a:lnTo>
                    <a:pt x="317212" y="664146"/>
                  </a:lnTo>
                  <a:lnTo>
                    <a:pt x="357639" y="643155"/>
                  </a:lnTo>
                  <a:lnTo>
                    <a:pt x="396553" y="619776"/>
                  </a:lnTo>
                  <a:lnTo>
                    <a:pt x="433858" y="594107"/>
                  </a:lnTo>
                  <a:lnTo>
                    <a:pt x="469457" y="566243"/>
                  </a:lnTo>
                  <a:lnTo>
                    <a:pt x="503253" y="536282"/>
                  </a:lnTo>
                  <a:lnTo>
                    <a:pt x="535150" y="504321"/>
                  </a:lnTo>
                  <a:lnTo>
                    <a:pt x="565052" y="470455"/>
                  </a:lnTo>
                  <a:lnTo>
                    <a:pt x="592860" y="434784"/>
                  </a:lnTo>
                  <a:lnTo>
                    <a:pt x="618479" y="397402"/>
                  </a:lnTo>
                  <a:lnTo>
                    <a:pt x="641812" y="358407"/>
                  </a:lnTo>
                  <a:lnTo>
                    <a:pt x="662761" y="317896"/>
                  </a:lnTo>
                  <a:lnTo>
                    <a:pt x="681232" y="275966"/>
                  </a:lnTo>
                  <a:lnTo>
                    <a:pt x="697126" y="232713"/>
                  </a:lnTo>
                  <a:lnTo>
                    <a:pt x="710347" y="188234"/>
                  </a:lnTo>
                  <a:lnTo>
                    <a:pt x="720798" y="142627"/>
                  </a:lnTo>
                  <a:lnTo>
                    <a:pt x="728383" y="95987"/>
                  </a:lnTo>
                  <a:lnTo>
                    <a:pt x="733005" y="48413"/>
                  </a:lnTo>
                  <a:lnTo>
                    <a:pt x="734568"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4" name="Google Shape;1504;p60"/>
            <p:cNvSpPr/>
            <p:nvPr/>
          </p:nvSpPr>
          <p:spPr>
            <a:xfrm>
              <a:off x="6937248" y="3674364"/>
              <a:ext cx="1470660" cy="1158240"/>
            </a:xfrm>
            <a:custGeom>
              <a:rect b="b" l="l" r="r" t="t"/>
              <a:pathLst>
                <a:path extrusionOk="0" h="1158239" w="1470659">
                  <a:moveTo>
                    <a:pt x="422148" y="734568"/>
                  </a:moveTo>
                  <a:lnTo>
                    <a:pt x="0" y="734568"/>
                  </a:lnTo>
                  <a:lnTo>
                    <a:pt x="0" y="1158240"/>
                  </a:lnTo>
                  <a:lnTo>
                    <a:pt x="49212" y="1155395"/>
                  </a:lnTo>
                  <a:lnTo>
                    <a:pt x="96761" y="1147051"/>
                  </a:lnTo>
                  <a:lnTo>
                    <a:pt x="142328" y="1133538"/>
                  </a:lnTo>
                  <a:lnTo>
                    <a:pt x="185597" y="1115161"/>
                  </a:lnTo>
                  <a:lnTo>
                    <a:pt x="226263" y="1092250"/>
                  </a:lnTo>
                  <a:lnTo>
                    <a:pt x="263982" y="1065123"/>
                  </a:lnTo>
                  <a:lnTo>
                    <a:pt x="298462" y="1034110"/>
                  </a:lnTo>
                  <a:lnTo>
                    <a:pt x="329374" y="999502"/>
                  </a:lnTo>
                  <a:lnTo>
                    <a:pt x="356387" y="961644"/>
                  </a:lnTo>
                  <a:lnTo>
                    <a:pt x="379222" y="920838"/>
                  </a:lnTo>
                  <a:lnTo>
                    <a:pt x="397522" y="877404"/>
                  </a:lnTo>
                  <a:lnTo>
                    <a:pt x="410984" y="831672"/>
                  </a:lnTo>
                  <a:lnTo>
                    <a:pt x="419303" y="783958"/>
                  </a:lnTo>
                  <a:lnTo>
                    <a:pt x="422148" y="734568"/>
                  </a:lnTo>
                  <a:close/>
                </a:path>
                <a:path extrusionOk="0" h="1158239" w="1470659">
                  <a:moveTo>
                    <a:pt x="1470660" y="0"/>
                  </a:moveTo>
                  <a:lnTo>
                    <a:pt x="734568" y="0"/>
                  </a:lnTo>
                  <a:lnTo>
                    <a:pt x="734568" y="734529"/>
                  </a:lnTo>
                  <a:lnTo>
                    <a:pt x="782967" y="732980"/>
                  </a:lnTo>
                  <a:lnTo>
                    <a:pt x="830541" y="728357"/>
                  </a:lnTo>
                  <a:lnTo>
                    <a:pt x="877189" y="720775"/>
                  </a:lnTo>
                  <a:lnTo>
                    <a:pt x="922794" y="710323"/>
                  </a:lnTo>
                  <a:lnTo>
                    <a:pt x="967270" y="697103"/>
                  </a:lnTo>
                  <a:lnTo>
                    <a:pt x="1010526" y="681215"/>
                  </a:lnTo>
                  <a:lnTo>
                    <a:pt x="1052449" y="662749"/>
                  </a:lnTo>
                  <a:lnTo>
                    <a:pt x="1092962" y="641794"/>
                  </a:lnTo>
                  <a:lnTo>
                    <a:pt x="1131963" y="618464"/>
                  </a:lnTo>
                  <a:lnTo>
                    <a:pt x="1169339" y="592848"/>
                  </a:lnTo>
                  <a:lnTo>
                    <a:pt x="1205014" y="565048"/>
                  </a:lnTo>
                  <a:lnTo>
                    <a:pt x="1238872" y="535152"/>
                  </a:lnTo>
                  <a:lnTo>
                    <a:pt x="1270838" y="503262"/>
                  </a:lnTo>
                  <a:lnTo>
                    <a:pt x="1300797" y="469468"/>
                  </a:lnTo>
                  <a:lnTo>
                    <a:pt x="1328661" y="433870"/>
                  </a:lnTo>
                  <a:lnTo>
                    <a:pt x="1354340" y="396570"/>
                  </a:lnTo>
                  <a:lnTo>
                    <a:pt x="1377721" y="357657"/>
                  </a:lnTo>
                  <a:lnTo>
                    <a:pt x="1398701" y="317233"/>
                  </a:lnTo>
                  <a:lnTo>
                    <a:pt x="1417218" y="275386"/>
                  </a:lnTo>
                  <a:lnTo>
                    <a:pt x="1433144" y="232219"/>
                  </a:lnTo>
                  <a:lnTo>
                    <a:pt x="1446390" y="187845"/>
                  </a:lnTo>
                  <a:lnTo>
                    <a:pt x="1456855" y="142328"/>
                  </a:lnTo>
                  <a:lnTo>
                    <a:pt x="1464462" y="95796"/>
                  </a:lnTo>
                  <a:lnTo>
                    <a:pt x="1469085" y="48310"/>
                  </a:lnTo>
                  <a:lnTo>
                    <a:pt x="147066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5" name="Google Shape;1505;p60"/>
            <p:cNvSpPr/>
            <p:nvPr/>
          </p:nvSpPr>
          <p:spPr>
            <a:xfrm>
              <a:off x="8407907" y="3674389"/>
              <a:ext cx="372110" cy="734695"/>
            </a:xfrm>
            <a:custGeom>
              <a:rect b="b" l="l" r="r" t="t"/>
              <a:pathLst>
                <a:path extrusionOk="0" h="734695" w="372109">
                  <a:moveTo>
                    <a:pt x="371792" y="0"/>
                  </a:moveTo>
                  <a:lnTo>
                    <a:pt x="0" y="0"/>
                  </a:lnTo>
                  <a:lnTo>
                    <a:pt x="0" y="734504"/>
                  </a:lnTo>
                  <a:lnTo>
                    <a:pt x="371792" y="734504"/>
                  </a:lnTo>
                  <a:lnTo>
                    <a:pt x="371792"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60"/>
            <p:cNvSpPr/>
            <p:nvPr/>
          </p:nvSpPr>
          <p:spPr>
            <a:xfrm>
              <a:off x="8407907" y="2938272"/>
              <a:ext cx="372110" cy="736600"/>
            </a:xfrm>
            <a:custGeom>
              <a:rect b="b" l="l" r="r" t="t"/>
              <a:pathLst>
                <a:path extrusionOk="0" h="736600" w="372109">
                  <a:moveTo>
                    <a:pt x="371792" y="0"/>
                  </a:moveTo>
                  <a:lnTo>
                    <a:pt x="0" y="0"/>
                  </a:lnTo>
                  <a:lnTo>
                    <a:pt x="0" y="736092"/>
                  </a:lnTo>
                  <a:lnTo>
                    <a:pt x="371792" y="736092"/>
                  </a:lnTo>
                  <a:lnTo>
                    <a:pt x="3717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7" name="Google Shape;1507;p60"/>
            <p:cNvPicPr preferRelativeResize="0"/>
            <p:nvPr/>
          </p:nvPicPr>
          <p:blipFill rotWithShape="1">
            <a:blip r:embed="rId12">
              <a:alphaModFix/>
            </a:blip>
            <a:srcRect b="0" l="0" r="0" t="0"/>
            <a:stretch/>
          </p:blipFill>
          <p:spPr>
            <a:xfrm>
              <a:off x="8527772" y="3813047"/>
              <a:ext cx="134643" cy="135636"/>
            </a:xfrm>
            <a:prstGeom prst="rect">
              <a:avLst/>
            </a:prstGeom>
            <a:noFill/>
            <a:ln>
              <a:noFill/>
            </a:ln>
          </p:spPr>
        </p:pic>
        <p:pic>
          <p:nvPicPr>
            <p:cNvPr id="1508" name="Google Shape;1508;p60"/>
            <p:cNvPicPr preferRelativeResize="0"/>
            <p:nvPr/>
          </p:nvPicPr>
          <p:blipFill rotWithShape="1">
            <a:blip r:embed="rId13">
              <a:alphaModFix/>
            </a:blip>
            <a:srcRect b="0" l="0" r="0" t="0"/>
            <a:stretch/>
          </p:blipFill>
          <p:spPr>
            <a:xfrm>
              <a:off x="8528633" y="3973105"/>
              <a:ext cx="133782" cy="135597"/>
            </a:xfrm>
            <a:prstGeom prst="rect">
              <a:avLst/>
            </a:prstGeom>
            <a:noFill/>
            <a:ln>
              <a:noFill/>
            </a:ln>
          </p:spPr>
        </p:pic>
        <p:pic>
          <p:nvPicPr>
            <p:cNvPr id="1509" name="Google Shape;1509;p60"/>
            <p:cNvPicPr preferRelativeResize="0"/>
            <p:nvPr/>
          </p:nvPicPr>
          <p:blipFill rotWithShape="1">
            <a:blip r:embed="rId14">
              <a:alphaModFix/>
            </a:blip>
            <a:srcRect b="0" l="0" r="0" t="0"/>
            <a:stretch/>
          </p:blipFill>
          <p:spPr>
            <a:xfrm>
              <a:off x="8527772" y="4134649"/>
              <a:ext cx="134643" cy="134035"/>
            </a:xfrm>
            <a:prstGeom prst="rect">
              <a:avLst/>
            </a:prstGeom>
            <a:noFill/>
            <a:ln>
              <a:noFill/>
            </a:ln>
          </p:spPr>
        </p:pic>
        <p:pic>
          <p:nvPicPr>
            <p:cNvPr id="1510" name="Google Shape;1510;p60"/>
            <p:cNvPicPr preferRelativeResize="0"/>
            <p:nvPr/>
          </p:nvPicPr>
          <p:blipFill rotWithShape="1">
            <a:blip r:embed="rId15">
              <a:alphaModFix/>
            </a:blip>
            <a:srcRect b="0" l="0" r="0" t="0"/>
            <a:stretch/>
          </p:blipFill>
          <p:spPr>
            <a:xfrm>
              <a:off x="8897111" y="3078479"/>
              <a:ext cx="135636" cy="134112"/>
            </a:xfrm>
            <a:prstGeom prst="rect">
              <a:avLst/>
            </a:prstGeom>
            <a:noFill/>
            <a:ln>
              <a:noFill/>
            </a:ln>
          </p:spPr>
        </p:pic>
        <p:pic>
          <p:nvPicPr>
            <p:cNvPr id="1511" name="Google Shape;1511;p60"/>
            <p:cNvPicPr preferRelativeResize="0"/>
            <p:nvPr/>
          </p:nvPicPr>
          <p:blipFill rotWithShape="1">
            <a:blip r:embed="rId16">
              <a:alphaModFix/>
            </a:blip>
            <a:srcRect b="0" l="0" r="0" t="0"/>
            <a:stretch/>
          </p:blipFill>
          <p:spPr>
            <a:xfrm>
              <a:off x="8897111" y="3238500"/>
              <a:ext cx="135636" cy="134112"/>
            </a:xfrm>
            <a:prstGeom prst="rect">
              <a:avLst/>
            </a:prstGeom>
            <a:noFill/>
            <a:ln>
              <a:noFill/>
            </a:ln>
          </p:spPr>
        </p:pic>
        <p:pic>
          <p:nvPicPr>
            <p:cNvPr id="1512" name="Google Shape;1512;p60"/>
            <p:cNvPicPr preferRelativeResize="0"/>
            <p:nvPr/>
          </p:nvPicPr>
          <p:blipFill rotWithShape="1">
            <a:blip r:embed="rId17">
              <a:alphaModFix/>
            </a:blip>
            <a:srcRect b="0" l="0" r="0" t="0"/>
            <a:stretch/>
          </p:blipFill>
          <p:spPr>
            <a:xfrm>
              <a:off x="8898104" y="3398520"/>
              <a:ext cx="134643" cy="134112"/>
            </a:xfrm>
            <a:prstGeom prst="rect">
              <a:avLst/>
            </a:prstGeom>
            <a:noFill/>
            <a:ln>
              <a:noFill/>
            </a:ln>
          </p:spPr>
        </p:pic>
        <p:sp>
          <p:nvSpPr>
            <p:cNvPr id="1513" name="Google Shape;1513;p60"/>
            <p:cNvSpPr/>
            <p:nvPr/>
          </p:nvSpPr>
          <p:spPr>
            <a:xfrm>
              <a:off x="7903463" y="960119"/>
              <a:ext cx="274320" cy="276225"/>
            </a:xfrm>
            <a:custGeom>
              <a:rect b="b" l="l" r="r" t="t"/>
              <a:pathLst>
                <a:path extrusionOk="0" h="276225" w="274320">
                  <a:moveTo>
                    <a:pt x="136651" y="0"/>
                  </a:moveTo>
                  <a:lnTo>
                    <a:pt x="93569" y="7016"/>
                  </a:lnTo>
                  <a:lnTo>
                    <a:pt x="56071" y="26566"/>
                  </a:lnTo>
                  <a:lnTo>
                    <a:pt x="26448" y="56400"/>
                  </a:lnTo>
                  <a:lnTo>
                    <a:pt x="6994" y="94268"/>
                  </a:lnTo>
                  <a:lnTo>
                    <a:pt x="0" y="137921"/>
                  </a:lnTo>
                  <a:lnTo>
                    <a:pt x="6994" y="181185"/>
                  </a:lnTo>
                  <a:lnTo>
                    <a:pt x="26448" y="219004"/>
                  </a:lnTo>
                  <a:lnTo>
                    <a:pt x="56071" y="248985"/>
                  </a:lnTo>
                  <a:lnTo>
                    <a:pt x="93569" y="268729"/>
                  </a:lnTo>
                  <a:lnTo>
                    <a:pt x="136651" y="275843"/>
                  </a:lnTo>
                  <a:lnTo>
                    <a:pt x="180230" y="268729"/>
                  </a:lnTo>
                  <a:lnTo>
                    <a:pt x="218029" y="248985"/>
                  </a:lnTo>
                  <a:lnTo>
                    <a:pt x="247806" y="219004"/>
                  </a:lnTo>
                  <a:lnTo>
                    <a:pt x="267317" y="181185"/>
                  </a:lnTo>
                  <a:lnTo>
                    <a:pt x="274319" y="137921"/>
                  </a:lnTo>
                  <a:lnTo>
                    <a:pt x="267317" y="94268"/>
                  </a:lnTo>
                  <a:lnTo>
                    <a:pt x="247806" y="56400"/>
                  </a:lnTo>
                  <a:lnTo>
                    <a:pt x="218029" y="26566"/>
                  </a:lnTo>
                  <a:lnTo>
                    <a:pt x="180230" y="7016"/>
                  </a:lnTo>
                  <a:lnTo>
                    <a:pt x="136651"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60"/>
            <p:cNvSpPr/>
            <p:nvPr/>
          </p:nvSpPr>
          <p:spPr>
            <a:xfrm>
              <a:off x="6937247" y="0"/>
              <a:ext cx="734695" cy="730250"/>
            </a:xfrm>
            <a:custGeom>
              <a:rect b="b" l="l" r="r" t="t"/>
              <a:pathLst>
                <a:path extrusionOk="0" h="730250" w="734695">
                  <a:moveTo>
                    <a:pt x="0" y="729996"/>
                  </a:moveTo>
                  <a:lnTo>
                    <a:pt x="734504" y="729996"/>
                  </a:lnTo>
                  <a:lnTo>
                    <a:pt x="734504" y="0"/>
                  </a:lnTo>
                  <a:lnTo>
                    <a:pt x="0" y="0"/>
                  </a:lnTo>
                  <a:lnTo>
                    <a:pt x="0" y="729996"/>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60"/>
            <p:cNvSpPr/>
            <p:nvPr/>
          </p:nvSpPr>
          <p:spPr>
            <a:xfrm>
              <a:off x="7027163" y="83819"/>
              <a:ext cx="554990" cy="556260"/>
            </a:xfrm>
            <a:custGeom>
              <a:rect b="b" l="l" r="r" t="t"/>
              <a:pathLst>
                <a:path extrusionOk="0" h="556260" w="554990">
                  <a:moveTo>
                    <a:pt x="554672" y="0"/>
                  </a:moveTo>
                  <a:lnTo>
                    <a:pt x="0" y="0"/>
                  </a:lnTo>
                  <a:lnTo>
                    <a:pt x="0" y="556260"/>
                  </a:lnTo>
                  <a:lnTo>
                    <a:pt x="554672" y="556260"/>
                  </a:lnTo>
                  <a:lnTo>
                    <a:pt x="55467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6" name="Google Shape;1516;p60"/>
            <p:cNvSpPr/>
            <p:nvPr/>
          </p:nvSpPr>
          <p:spPr>
            <a:xfrm>
              <a:off x="6955535" y="13716"/>
              <a:ext cx="698500" cy="698500"/>
            </a:xfrm>
            <a:custGeom>
              <a:rect b="b" l="l" r="r" t="t"/>
              <a:pathLst>
                <a:path extrusionOk="0" h="698500" w="698500">
                  <a:moveTo>
                    <a:pt x="348996" y="0"/>
                  </a:moveTo>
                  <a:lnTo>
                    <a:pt x="0" y="348996"/>
                  </a:lnTo>
                  <a:lnTo>
                    <a:pt x="348996" y="697992"/>
                  </a:lnTo>
                  <a:lnTo>
                    <a:pt x="697992" y="348996"/>
                  </a:lnTo>
                  <a:lnTo>
                    <a:pt x="34899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60"/>
            <p:cNvSpPr/>
            <p:nvPr/>
          </p:nvSpPr>
          <p:spPr>
            <a:xfrm>
              <a:off x="7104887" y="161544"/>
              <a:ext cx="399415" cy="401320"/>
            </a:xfrm>
            <a:custGeom>
              <a:rect b="b" l="l" r="r" t="t"/>
              <a:pathLst>
                <a:path extrusionOk="0" h="401320" w="399415">
                  <a:moveTo>
                    <a:pt x="199135" y="0"/>
                  </a:moveTo>
                  <a:lnTo>
                    <a:pt x="0" y="200913"/>
                  </a:lnTo>
                  <a:lnTo>
                    <a:pt x="199135" y="400811"/>
                  </a:lnTo>
                  <a:lnTo>
                    <a:pt x="399287" y="200913"/>
                  </a:lnTo>
                  <a:lnTo>
                    <a:pt x="19913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8" name="Google Shape;1518;p60"/>
            <p:cNvPicPr preferRelativeResize="0"/>
            <p:nvPr/>
          </p:nvPicPr>
          <p:blipFill rotWithShape="1">
            <a:blip r:embed="rId18">
              <a:alphaModFix/>
            </a:blip>
            <a:srcRect b="0" l="0" r="0" t="0"/>
            <a:stretch/>
          </p:blipFill>
          <p:spPr>
            <a:xfrm>
              <a:off x="7252404" y="309372"/>
              <a:ext cx="103943" cy="105155"/>
            </a:xfrm>
            <a:prstGeom prst="rect">
              <a:avLst/>
            </a:prstGeom>
            <a:noFill/>
            <a:ln>
              <a:noFill/>
            </a:ln>
          </p:spPr>
        </p:pic>
      </p:grpSp>
      <p:sp>
        <p:nvSpPr>
          <p:cNvPr id="1519" name="Google Shape;1519;p60"/>
          <p:cNvSpPr txBox="1"/>
          <p:nvPr>
            <p:ph type="title"/>
          </p:nvPr>
        </p:nvSpPr>
        <p:spPr>
          <a:xfrm>
            <a:off x="2790851" y="1688675"/>
            <a:ext cx="4059300" cy="1089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sz="7000">
                <a:solidFill>
                  <a:srgbClr val="783F04"/>
                </a:solidFill>
              </a:rPr>
              <a:t>THANKS</a:t>
            </a:r>
            <a:r>
              <a:rPr lang="en-ID" sz="7000"/>
              <a:t>!</a:t>
            </a:r>
            <a:endParaRPr sz="7000"/>
          </a:p>
        </p:txBody>
      </p:sp>
      <p:pic>
        <p:nvPicPr>
          <p:cNvPr id="1520" name="Google Shape;1520;p60"/>
          <p:cNvPicPr preferRelativeResize="0"/>
          <p:nvPr/>
        </p:nvPicPr>
        <p:blipFill rotWithShape="1">
          <a:blip r:embed="rId19">
            <a:alphaModFix/>
          </a:blip>
          <a:srcRect b="0" l="0" r="0" t="0"/>
          <a:stretch/>
        </p:blipFill>
        <p:spPr>
          <a:xfrm>
            <a:off x="2502088" y="4713732"/>
            <a:ext cx="154243" cy="156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5"/>
          <p:cNvGrpSpPr/>
          <p:nvPr/>
        </p:nvGrpSpPr>
        <p:grpSpPr>
          <a:xfrm>
            <a:off x="6894576" y="0"/>
            <a:ext cx="2249678" cy="2189988"/>
            <a:chOff x="6894576" y="0"/>
            <a:chExt cx="2249678" cy="2189988"/>
          </a:xfrm>
        </p:grpSpPr>
        <p:sp>
          <p:nvSpPr>
            <p:cNvPr id="217" name="Google Shape;217;p5"/>
            <p:cNvSpPr/>
            <p:nvPr/>
          </p:nvSpPr>
          <p:spPr>
            <a:xfrm>
              <a:off x="8424672" y="406908"/>
              <a:ext cx="716280" cy="1783080"/>
            </a:xfrm>
            <a:custGeom>
              <a:rect b="b" l="l" r="r" t="t"/>
              <a:pathLst>
                <a:path extrusionOk="0" h="1783080" w="716279">
                  <a:moveTo>
                    <a:pt x="0" y="0"/>
                  </a:moveTo>
                  <a:lnTo>
                    <a:pt x="0" y="1424939"/>
                  </a:lnTo>
                  <a:lnTo>
                    <a:pt x="3270" y="1473552"/>
                  </a:lnTo>
                  <a:lnTo>
                    <a:pt x="12797" y="1520172"/>
                  </a:lnTo>
                  <a:lnTo>
                    <a:pt x="28152" y="1564374"/>
                  </a:lnTo>
                  <a:lnTo>
                    <a:pt x="48909" y="1605731"/>
                  </a:lnTo>
                  <a:lnTo>
                    <a:pt x="74640" y="1643818"/>
                  </a:lnTo>
                  <a:lnTo>
                    <a:pt x="104917" y="1678209"/>
                  </a:lnTo>
                  <a:lnTo>
                    <a:pt x="139315" y="1708478"/>
                  </a:lnTo>
                  <a:lnTo>
                    <a:pt x="177404" y="1734199"/>
                  </a:lnTo>
                  <a:lnTo>
                    <a:pt x="218759" y="1754945"/>
                  </a:lnTo>
                  <a:lnTo>
                    <a:pt x="262951" y="1770291"/>
                  </a:lnTo>
                  <a:lnTo>
                    <a:pt x="309554" y="1779811"/>
                  </a:lnTo>
                  <a:lnTo>
                    <a:pt x="358139" y="1783079"/>
                  </a:lnTo>
                  <a:lnTo>
                    <a:pt x="406725" y="1779811"/>
                  </a:lnTo>
                  <a:lnTo>
                    <a:pt x="453328" y="1770291"/>
                  </a:lnTo>
                  <a:lnTo>
                    <a:pt x="497520" y="1754945"/>
                  </a:lnTo>
                  <a:lnTo>
                    <a:pt x="538875" y="1734199"/>
                  </a:lnTo>
                  <a:lnTo>
                    <a:pt x="576964" y="1708478"/>
                  </a:lnTo>
                  <a:lnTo>
                    <a:pt x="611362" y="1678209"/>
                  </a:lnTo>
                  <a:lnTo>
                    <a:pt x="641639" y="1643818"/>
                  </a:lnTo>
                  <a:lnTo>
                    <a:pt x="667370" y="1605731"/>
                  </a:lnTo>
                  <a:lnTo>
                    <a:pt x="688127" y="1564374"/>
                  </a:lnTo>
                  <a:lnTo>
                    <a:pt x="703482" y="1520172"/>
                  </a:lnTo>
                  <a:lnTo>
                    <a:pt x="713009" y="1473552"/>
                  </a:lnTo>
                  <a:lnTo>
                    <a:pt x="716279" y="1424939"/>
                  </a:lnTo>
                  <a:lnTo>
                    <a:pt x="716279" y="700913"/>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5"/>
            <p:cNvSpPr/>
            <p:nvPr/>
          </p:nvSpPr>
          <p:spPr>
            <a:xfrm>
              <a:off x="8269224" y="0"/>
              <a:ext cx="871855" cy="1109980"/>
            </a:xfrm>
            <a:custGeom>
              <a:rect b="b" l="l" r="r" t="t"/>
              <a:pathLst>
                <a:path extrusionOk="0" h="1109980" w="871854">
                  <a:moveTo>
                    <a:pt x="871689" y="0"/>
                  </a:moveTo>
                  <a:lnTo>
                    <a:pt x="0" y="0"/>
                  </a:lnTo>
                  <a:lnTo>
                    <a:pt x="0" y="1109472"/>
                  </a:lnTo>
                  <a:lnTo>
                    <a:pt x="871689" y="1109472"/>
                  </a:lnTo>
                  <a:lnTo>
                    <a:pt x="871689"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5"/>
            <p:cNvSpPr/>
            <p:nvPr/>
          </p:nvSpPr>
          <p:spPr>
            <a:xfrm>
              <a:off x="8269224" y="408431"/>
              <a:ext cx="875030" cy="701040"/>
            </a:xfrm>
            <a:custGeom>
              <a:rect b="b" l="l" r="r" t="t"/>
              <a:pathLst>
                <a:path extrusionOk="0" h="701040" w="875029">
                  <a:moveTo>
                    <a:pt x="874776" y="0"/>
                  </a:moveTo>
                  <a:lnTo>
                    <a:pt x="525780" y="0"/>
                  </a:lnTo>
                  <a:lnTo>
                    <a:pt x="350520" y="0"/>
                  </a:lnTo>
                  <a:lnTo>
                    <a:pt x="0" y="0"/>
                  </a:lnTo>
                  <a:lnTo>
                    <a:pt x="0" y="701040"/>
                  </a:lnTo>
                  <a:lnTo>
                    <a:pt x="350520" y="233680"/>
                  </a:lnTo>
                  <a:lnTo>
                    <a:pt x="350520" y="701040"/>
                  </a:lnTo>
                  <a:lnTo>
                    <a:pt x="87477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5"/>
            <p:cNvSpPr/>
            <p:nvPr/>
          </p:nvSpPr>
          <p:spPr>
            <a:xfrm>
              <a:off x="7947660" y="408431"/>
              <a:ext cx="524510" cy="701040"/>
            </a:xfrm>
            <a:custGeom>
              <a:rect b="b" l="l" r="r" t="t"/>
              <a:pathLst>
                <a:path extrusionOk="0" h="701040" w="524509">
                  <a:moveTo>
                    <a:pt x="524256" y="0"/>
                  </a:moveTo>
                  <a:lnTo>
                    <a:pt x="0" y="0"/>
                  </a:lnTo>
                  <a:lnTo>
                    <a:pt x="0" y="701039"/>
                  </a:lnTo>
                  <a:lnTo>
                    <a:pt x="52425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5"/>
            <p:cNvSpPr/>
            <p:nvPr/>
          </p:nvSpPr>
          <p:spPr>
            <a:xfrm>
              <a:off x="6894576" y="0"/>
              <a:ext cx="1783080" cy="716280"/>
            </a:xfrm>
            <a:custGeom>
              <a:rect b="b" l="l" r="r" t="t"/>
              <a:pathLst>
                <a:path extrusionOk="0" h="716280" w="1783079">
                  <a:moveTo>
                    <a:pt x="1783079" y="0"/>
                  </a:moveTo>
                  <a:lnTo>
                    <a:pt x="358140" y="0"/>
                  </a:lnTo>
                  <a:lnTo>
                    <a:pt x="309554" y="3270"/>
                  </a:lnTo>
                  <a:lnTo>
                    <a:pt x="262951" y="12797"/>
                  </a:lnTo>
                  <a:lnTo>
                    <a:pt x="218759" y="28152"/>
                  </a:lnTo>
                  <a:lnTo>
                    <a:pt x="177404" y="48909"/>
                  </a:lnTo>
                  <a:lnTo>
                    <a:pt x="139315" y="74640"/>
                  </a:lnTo>
                  <a:lnTo>
                    <a:pt x="104917" y="104917"/>
                  </a:lnTo>
                  <a:lnTo>
                    <a:pt x="74640" y="139315"/>
                  </a:lnTo>
                  <a:lnTo>
                    <a:pt x="48909" y="177404"/>
                  </a:lnTo>
                  <a:lnTo>
                    <a:pt x="28152" y="218759"/>
                  </a:lnTo>
                  <a:lnTo>
                    <a:pt x="12797" y="262951"/>
                  </a:lnTo>
                  <a:lnTo>
                    <a:pt x="3270" y="309554"/>
                  </a:lnTo>
                  <a:lnTo>
                    <a:pt x="0" y="358139"/>
                  </a:lnTo>
                  <a:lnTo>
                    <a:pt x="3270" y="406725"/>
                  </a:lnTo>
                  <a:lnTo>
                    <a:pt x="12797" y="453328"/>
                  </a:lnTo>
                  <a:lnTo>
                    <a:pt x="28152" y="497520"/>
                  </a:lnTo>
                  <a:lnTo>
                    <a:pt x="48909" y="538875"/>
                  </a:lnTo>
                  <a:lnTo>
                    <a:pt x="74640" y="576964"/>
                  </a:lnTo>
                  <a:lnTo>
                    <a:pt x="104917" y="611362"/>
                  </a:lnTo>
                  <a:lnTo>
                    <a:pt x="139315" y="641639"/>
                  </a:lnTo>
                  <a:lnTo>
                    <a:pt x="177404" y="667370"/>
                  </a:lnTo>
                  <a:lnTo>
                    <a:pt x="218759" y="688127"/>
                  </a:lnTo>
                  <a:lnTo>
                    <a:pt x="262951" y="703482"/>
                  </a:lnTo>
                  <a:lnTo>
                    <a:pt x="309554" y="713009"/>
                  </a:lnTo>
                  <a:lnTo>
                    <a:pt x="358140" y="716279"/>
                  </a:lnTo>
                  <a:lnTo>
                    <a:pt x="1082167" y="716279"/>
                  </a:lnTo>
                  <a:lnTo>
                    <a:pt x="1783079"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5"/>
            <p:cNvSpPr/>
            <p:nvPr/>
          </p:nvSpPr>
          <p:spPr>
            <a:xfrm>
              <a:off x="7239000" y="0"/>
              <a:ext cx="1438910" cy="716280"/>
            </a:xfrm>
            <a:custGeom>
              <a:rect b="b" l="l" r="r" t="t"/>
              <a:pathLst>
                <a:path extrusionOk="0" h="716280" w="1438909">
                  <a:moveTo>
                    <a:pt x="1438655" y="0"/>
                  </a:moveTo>
                  <a:lnTo>
                    <a:pt x="0" y="0"/>
                  </a:lnTo>
                  <a:lnTo>
                    <a:pt x="0" y="248158"/>
                  </a:lnTo>
                  <a:lnTo>
                    <a:pt x="248284" y="248158"/>
                  </a:lnTo>
                  <a:lnTo>
                    <a:pt x="248284" y="468375"/>
                  </a:lnTo>
                  <a:lnTo>
                    <a:pt x="496570" y="468375"/>
                  </a:lnTo>
                  <a:lnTo>
                    <a:pt x="496570" y="716279"/>
                  </a:lnTo>
                  <a:lnTo>
                    <a:pt x="744854" y="716279"/>
                  </a:lnTo>
                  <a:lnTo>
                    <a:pt x="14386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3" name="Google Shape;223;p5"/>
          <p:cNvGrpSpPr/>
          <p:nvPr/>
        </p:nvGrpSpPr>
        <p:grpSpPr>
          <a:xfrm>
            <a:off x="25" y="0"/>
            <a:ext cx="875030" cy="2189988"/>
            <a:chOff x="25" y="0"/>
            <a:chExt cx="875030" cy="2189988"/>
          </a:xfrm>
        </p:grpSpPr>
        <p:sp>
          <p:nvSpPr>
            <p:cNvPr id="224" name="Google Shape;224;p5"/>
            <p:cNvSpPr/>
            <p:nvPr/>
          </p:nvSpPr>
          <p:spPr>
            <a:xfrm>
              <a:off x="3047" y="406908"/>
              <a:ext cx="716280" cy="1783080"/>
            </a:xfrm>
            <a:custGeom>
              <a:rect b="b" l="l" r="r" t="t"/>
              <a:pathLst>
                <a:path extrusionOk="0" h="1783080" w="716280">
                  <a:moveTo>
                    <a:pt x="716242" y="0"/>
                  </a:moveTo>
                  <a:lnTo>
                    <a:pt x="0" y="700913"/>
                  </a:lnTo>
                  <a:lnTo>
                    <a:pt x="0" y="1424939"/>
                  </a:lnTo>
                  <a:lnTo>
                    <a:pt x="3269" y="1473552"/>
                  </a:lnTo>
                  <a:lnTo>
                    <a:pt x="12794" y="1520172"/>
                  </a:lnTo>
                  <a:lnTo>
                    <a:pt x="28146" y="1564374"/>
                  </a:lnTo>
                  <a:lnTo>
                    <a:pt x="48899" y="1605731"/>
                  </a:lnTo>
                  <a:lnTo>
                    <a:pt x="74625" y="1643818"/>
                  </a:lnTo>
                  <a:lnTo>
                    <a:pt x="104898" y="1678209"/>
                  </a:lnTo>
                  <a:lnTo>
                    <a:pt x="139291" y="1708478"/>
                  </a:lnTo>
                  <a:lnTo>
                    <a:pt x="177376" y="1734199"/>
                  </a:lnTo>
                  <a:lnTo>
                    <a:pt x="218727" y="1754945"/>
                  </a:lnTo>
                  <a:lnTo>
                    <a:pt x="262916" y="1770291"/>
                  </a:lnTo>
                  <a:lnTo>
                    <a:pt x="309517" y="1779811"/>
                  </a:lnTo>
                  <a:lnTo>
                    <a:pt x="358102" y="1783079"/>
                  </a:lnTo>
                  <a:lnTo>
                    <a:pt x="406703" y="1779811"/>
                  </a:lnTo>
                  <a:lnTo>
                    <a:pt x="453316" y="1770291"/>
                  </a:lnTo>
                  <a:lnTo>
                    <a:pt x="497514" y="1754945"/>
                  </a:lnTo>
                  <a:lnTo>
                    <a:pt x="538871" y="1734199"/>
                  </a:lnTo>
                  <a:lnTo>
                    <a:pt x="576959" y="1708478"/>
                  </a:lnTo>
                  <a:lnTo>
                    <a:pt x="611352" y="1678209"/>
                  </a:lnTo>
                  <a:lnTo>
                    <a:pt x="641625" y="1643818"/>
                  </a:lnTo>
                  <a:lnTo>
                    <a:pt x="667349" y="1605731"/>
                  </a:lnTo>
                  <a:lnTo>
                    <a:pt x="688100" y="1564374"/>
                  </a:lnTo>
                  <a:lnTo>
                    <a:pt x="703450" y="1520172"/>
                  </a:lnTo>
                  <a:lnTo>
                    <a:pt x="712973" y="1473552"/>
                  </a:lnTo>
                  <a:lnTo>
                    <a:pt x="716242" y="1424939"/>
                  </a:lnTo>
                  <a:lnTo>
                    <a:pt x="716242"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5"/>
            <p:cNvSpPr/>
            <p:nvPr/>
          </p:nvSpPr>
          <p:spPr>
            <a:xfrm>
              <a:off x="3048" y="0"/>
              <a:ext cx="871855" cy="1109980"/>
            </a:xfrm>
            <a:custGeom>
              <a:rect b="b" l="l" r="r" t="t"/>
              <a:pathLst>
                <a:path extrusionOk="0" h="1109980" w="871855">
                  <a:moveTo>
                    <a:pt x="871689" y="0"/>
                  </a:moveTo>
                  <a:lnTo>
                    <a:pt x="0" y="0"/>
                  </a:lnTo>
                  <a:lnTo>
                    <a:pt x="0" y="1109472"/>
                  </a:lnTo>
                  <a:lnTo>
                    <a:pt x="871689" y="1109472"/>
                  </a:lnTo>
                  <a:lnTo>
                    <a:pt x="871689"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5"/>
            <p:cNvSpPr/>
            <p:nvPr/>
          </p:nvSpPr>
          <p:spPr>
            <a:xfrm>
              <a:off x="25" y="408431"/>
              <a:ext cx="875030" cy="701040"/>
            </a:xfrm>
            <a:custGeom>
              <a:rect b="b" l="l" r="r" t="t"/>
              <a:pathLst>
                <a:path extrusionOk="0" h="701040" w="875030">
                  <a:moveTo>
                    <a:pt x="874750" y="0"/>
                  </a:moveTo>
                  <a:lnTo>
                    <a:pt x="524230" y="0"/>
                  </a:lnTo>
                  <a:lnTo>
                    <a:pt x="349008" y="0"/>
                  </a:lnTo>
                  <a:lnTo>
                    <a:pt x="0" y="0"/>
                  </a:lnTo>
                  <a:lnTo>
                    <a:pt x="524230" y="701040"/>
                  </a:lnTo>
                  <a:lnTo>
                    <a:pt x="524230" y="233654"/>
                  </a:lnTo>
                  <a:lnTo>
                    <a:pt x="874750" y="701040"/>
                  </a:lnTo>
                  <a:lnTo>
                    <a:pt x="87475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5"/>
          <p:cNvSpPr txBox="1"/>
          <p:nvPr>
            <p:ph type="title"/>
          </p:nvPr>
        </p:nvSpPr>
        <p:spPr>
          <a:xfrm>
            <a:off x="1051133" y="546049"/>
            <a:ext cx="4968667" cy="535403"/>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PROBLEM STATEMENT</a:t>
            </a:r>
            <a:endParaRPr>
              <a:solidFill>
                <a:srgbClr val="974806"/>
              </a:solidFill>
            </a:endParaRPr>
          </a:p>
        </p:txBody>
      </p:sp>
      <p:sp>
        <p:nvSpPr>
          <p:cNvPr id="228" name="Google Shape;228;p5"/>
          <p:cNvSpPr txBox="1"/>
          <p:nvPr/>
        </p:nvSpPr>
        <p:spPr>
          <a:xfrm>
            <a:off x="1055928" y="1295117"/>
            <a:ext cx="6983100" cy="2006700"/>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D57D30"/>
              </a:buClr>
              <a:buSzPts val="1400"/>
              <a:buFont typeface="Arial"/>
              <a:buChar char="•"/>
            </a:pPr>
            <a:r>
              <a:rPr lang="en-ID" sz="1600">
                <a:solidFill>
                  <a:srgbClr val="244061"/>
                </a:solidFill>
                <a:latin typeface="Tahoma"/>
                <a:ea typeface="Tahoma"/>
                <a:cs typeface="Tahoma"/>
                <a:sym typeface="Tahoma"/>
              </a:rPr>
              <a:t>P</a:t>
            </a:r>
            <a:r>
              <a:rPr lang="en-ID" sz="1600">
                <a:solidFill>
                  <a:srgbClr val="244061"/>
                </a:solidFill>
                <a:latin typeface="Tahoma"/>
                <a:ea typeface="Tahoma"/>
                <a:cs typeface="Tahoma"/>
                <a:sym typeface="Tahoma"/>
              </a:rPr>
              <a:t>erusahaan pemberi pinjaman perlu melakukan verifikasi terhadap pengajuan pinjaman dari calon-calon peminjamnya (customer), perusahaan ini memiliki data-data peminjam terdahulu berikut dengan kelayakannya (kemampuan melunasi atau tidak)</a:t>
            </a:r>
            <a:endParaRPr/>
          </a:p>
          <a:p>
            <a:pPr indent="-198120" lvl="0" marL="299085" marR="5080" rtl="0" algn="just">
              <a:lnSpc>
                <a:spcPct val="100000"/>
              </a:lnSpc>
              <a:spcBef>
                <a:spcPts val="95"/>
              </a:spcBef>
              <a:spcAft>
                <a:spcPts val="0"/>
              </a:spcAft>
              <a:buClr>
                <a:srgbClr val="D57D30"/>
              </a:buClr>
              <a:buSzPts val="1400"/>
              <a:buFont typeface="Arial"/>
              <a:buNone/>
            </a:pPr>
            <a:r>
              <a:t/>
            </a:r>
            <a:endParaRPr sz="1600">
              <a:solidFill>
                <a:srgbClr val="244061"/>
              </a:solidFill>
              <a:latin typeface="Tahoma"/>
              <a:ea typeface="Tahoma"/>
              <a:cs typeface="Tahoma"/>
              <a:sym typeface="Tahoma"/>
            </a:endParaRPr>
          </a:p>
          <a:p>
            <a:pPr indent="-287019" lvl="0" marL="299085" marR="5080" rtl="0" algn="just">
              <a:lnSpc>
                <a:spcPct val="100000"/>
              </a:lnSpc>
              <a:spcBef>
                <a:spcPts val="95"/>
              </a:spcBef>
              <a:spcAft>
                <a:spcPts val="0"/>
              </a:spcAft>
              <a:buClr>
                <a:srgbClr val="D57D30"/>
              </a:buClr>
              <a:buSzPts val="1400"/>
              <a:buFont typeface="Arial"/>
              <a:buChar char="•"/>
            </a:pPr>
            <a:r>
              <a:rPr lang="en-ID" sz="1600">
                <a:solidFill>
                  <a:srgbClr val="244061"/>
                </a:solidFill>
                <a:latin typeface="Tahoma"/>
                <a:ea typeface="Tahoma"/>
                <a:cs typeface="Tahoma"/>
                <a:sym typeface="Tahoma"/>
              </a:rPr>
              <a:t>Perusahaan ini ingin memiliki sistem yang dapat memprediksi kelayakan untuk calon-calon peminjam di masa yang akan datang berdasarkan data-data peminjam terdahulu untuk </a:t>
            </a:r>
            <a:r>
              <a:rPr lang="en-ID" sz="1600">
                <a:solidFill>
                  <a:srgbClr val="0C343D"/>
                </a:solidFill>
                <a:latin typeface="Tahoma"/>
                <a:ea typeface="Tahoma"/>
                <a:cs typeface="Tahoma"/>
                <a:sym typeface="Tahoma"/>
              </a:rPr>
              <a:t>mengurangi resiko gagal bayar.</a:t>
            </a:r>
            <a:endParaRPr>
              <a:solidFill>
                <a:srgbClr val="0C343D"/>
              </a:solidFill>
            </a:endParaRPr>
          </a:p>
        </p:txBody>
      </p:sp>
      <p:pic>
        <p:nvPicPr>
          <p:cNvPr id="229" name="Google Shape;229;p5"/>
          <p:cNvPicPr preferRelativeResize="0"/>
          <p:nvPr/>
        </p:nvPicPr>
        <p:blipFill>
          <a:blip r:embed="rId3">
            <a:alphaModFix/>
          </a:blip>
          <a:stretch>
            <a:fillRect/>
          </a:stretch>
        </p:blipFill>
        <p:spPr>
          <a:xfrm>
            <a:off x="3385025" y="3515500"/>
            <a:ext cx="2324902" cy="1549349"/>
          </a:xfrm>
          <a:prstGeom prst="rect">
            <a:avLst/>
          </a:prstGeom>
          <a:noFill/>
          <a:ln>
            <a:noFill/>
          </a:ln>
        </p:spPr>
      </p:pic>
      <p:sp>
        <p:nvSpPr>
          <p:cNvPr id="230" name="Google Shape;230;p5"/>
          <p:cNvSpPr txBox="1"/>
          <p:nvPr/>
        </p:nvSpPr>
        <p:spPr>
          <a:xfrm rot="-1284825">
            <a:off x="4924649" y="4042360"/>
            <a:ext cx="403451" cy="32267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D" sz="2200">
                <a:solidFill>
                  <a:srgbClr val="CC0000"/>
                </a:solidFill>
                <a:latin typeface="Tahoma"/>
                <a:ea typeface="Tahoma"/>
                <a:cs typeface="Tahoma"/>
                <a:sym typeface="Tahoma"/>
              </a:rPr>
              <a:t>?</a:t>
            </a:r>
            <a:endParaRPr b="1" sz="2200">
              <a:solidFill>
                <a:srgbClr val="CC0000"/>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6"/>
          <p:cNvGrpSpPr/>
          <p:nvPr/>
        </p:nvGrpSpPr>
        <p:grpSpPr>
          <a:xfrm>
            <a:off x="8429243" y="3712464"/>
            <a:ext cx="715010" cy="1431067"/>
            <a:chOff x="8429243" y="3712464"/>
            <a:chExt cx="715010" cy="1431067"/>
          </a:xfrm>
        </p:grpSpPr>
        <p:sp>
          <p:nvSpPr>
            <p:cNvPr id="236" name="Google Shape;236;p6"/>
            <p:cNvSpPr/>
            <p:nvPr/>
          </p:nvSpPr>
          <p:spPr>
            <a:xfrm>
              <a:off x="8429243" y="4427251"/>
              <a:ext cx="715010" cy="716280"/>
            </a:xfrm>
            <a:custGeom>
              <a:rect b="b" l="l" r="r" t="t"/>
              <a:pathLst>
                <a:path extrusionOk="0" h="716279" w="715009">
                  <a:moveTo>
                    <a:pt x="714692" y="0"/>
                  </a:moveTo>
                  <a:lnTo>
                    <a:pt x="0" y="0"/>
                  </a:lnTo>
                  <a:lnTo>
                    <a:pt x="0" y="716216"/>
                  </a:lnTo>
                  <a:lnTo>
                    <a:pt x="714692" y="716216"/>
                  </a:lnTo>
                  <a:lnTo>
                    <a:pt x="714692"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6"/>
            <p:cNvSpPr/>
            <p:nvPr/>
          </p:nvSpPr>
          <p:spPr>
            <a:xfrm>
              <a:off x="8429243" y="3712464"/>
              <a:ext cx="715010" cy="715010"/>
            </a:xfrm>
            <a:custGeom>
              <a:rect b="b" l="l" r="r" t="t"/>
              <a:pathLst>
                <a:path extrusionOk="0" h="715010" w="715009">
                  <a:moveTo>
                    <a:pt x="357885" y="0"/>
                  </a:moveTo>
                  <a:lnTo>
                    <a:pt x="309358" y="3270"/>
                  </a:lnTo>
                  <a:lnTo>
                    <a:pt x="262804" y="12795"/>
                  </a:lnTo>
                  <a:lnTo>
                    <a:pt x="218652" y="28147"/>
                  </a:lnTo>
                  <a:lnTo>
                    <a:pt x="177329" y="48898"/>
                  </a:lnTo>
                  <a:lnTo>
                    <a:pt x="139264" y="74618"/>
                  </a:lnTo>
                  <a:lnTo>
                    <a:pt x="104886" y="104881"/>
                  </a:lnTo>
                  <a:lnTo>
                    <a:pt x="74621" y="139257"/>
                  </a:lnTo>
                  <a:lnTo>
                    <a:pt x="48899" y="177318"/>
                  </a:lnTo>
                  <a:lnTo>
                    <a:pt x="28148" y="218636"/>
                  </a:lnTo>
                  <a:lnTo>
                    <a:pt x="12795" y="262782"/>
                  </a:lnTo>
                  <a:lnTo>
                    <a:pt x="3270" y="309329"/>
                  </a:lnTo>
                  <a:lnTo>
                    <a:pt x="0" y="357847"/>
                  </a:lnTo>
                  <a:lnTo>
                    <a:pt x="0" y="714756"/>
                  </a:lnTo>
                  <a:lnTo>
                    <a:pt x="714755" y="714756"/>
                  </a:lnTo>
                  <a:lnTo>
                    <a:pt x="714755" y="357847"/>
                  </a:lnTo>
                  <a:lnTo>
                    <a:pt x="711486" y="309329"/>
                  </a:lnTo>
                  <a:lnTo>
                    <a:pt x="701964" y="262782"/>
                  </a:lnTo>
                  <a:lnTo>
                    <a:pt x="686623" y="218636"/>
                  </a:lnTo>
                  <a:lnTo>
                    <a:pt x="665893" y="177318"/>
                  </a:lnTo>
                  <a:lnTo>
                    <a:pt x="640207" y="139257"/>
                  </a:lnTo>
                  <a:lnTo>
                    <a:pt x="609996" y="104881"/>
                  </a:lnTo>
                  <a:lnTo>
                    <a:pt x="575692" y="74618"/>
                  </a:lnTo>
                  <a:lnTo>
                    <a:pt x="537727" y="48898"/>
                  </a:lnTo>
                  <a:lnTo>
                    <a:pt x="496532" y="28147"/>
                  </a:lnTo>
                  <a:lnTo>
                    <a:pt x="452539" y="12795"/>
                  </a:lnTo>
                  <a:lnTo>
                    <a:pt x="406179" y="3270"/>
                  </a:lnTo>
                  <a:lnTo>
                    <a:pt x="35788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6"/>
            <p:cNvSpPr/>
            <p:nvPr/>
          </p:nvSpPr>
          <p:spPr>
            <a:xfrm>
              <a:off x="8429243" y="4427245"/>
              <a:ext cx="715010" cy="715645"/>
            </a:xfrm>
            <a:custGeom>
              <a:rect b="b" l="l" r="r" t="t"/>
              <a:pathLst>
                <a:path extrusionOk="0" h="715645" w="715009">
                  <a:moveTo>
                    <a:pt x="714755" y="0"/>
                  </a:moveTo>
                  <a:lnTo>
                    <a:pt x="0" y="0"/>
                  </a:lnTo>
                  <a:lnTo>
                    <a:pt x="0" y="715270"/>
                  </a:lnTo>
                  <a:lnTo>
                    <a:pt x="48947" y="713730"/>
                  </a:lnTo>
                  <a:lnTo>
                    <a:pt x="97007" y="708943"/>
                  </a:lnTo>
                  <a:lnTo>
                    <a:pt x="144075" y="701017"/>
                  </a:lnTo>
                  <a:lnTo>
                    <a:pt x="190043" y="690059"/>
                  </a:lnTo>
                  <a:lnTo>
                    <a:pt x="234805" y="676177"/>
                  </a:lnTo>
                  <a:lnTo>
                    <a:pt x="278255" y="659478"/>
                  </a:lnTo>
                  <a:lnTo>
                    <a:pt x="320286" y="640071"/>
                  </a:lnTo>
                  <a:lnTo>
                    <a:pt x="360792" y="618063"/>
                  </a:lnTo>
                  <a:lnTo>
                    <a:pt x="399668" y="593562"/>
                  </a:lnTo>
                  <a:lnTo>
                    <a:pt x="436806" y="566674"/>
                  </a:lnTo>
                  <a:lnTo>
                    <a:pt x="472100" y="537509"/>
                  </a:lnTo>
                  <a:lnTo>
                    <a:pt x="505444" y="506172"/>
                  </a:lnTo>
                  <a:lnTo>
                    <a:pt x="536731" y="472773"/>
                  </a:lnTo>
                  <a:lnTo>
                    <a:pt x="565856" y="437418"/>
                  </a:lnTo>
                  <a:lnTo>
                    <a:pt x="592711" y="400216"/>
                  </a:lnTo>
                  <a:lnTo>
                    <a:pt x="617191" y="361273"/>
                  </a:lnTo>
                  <a:lnTo>
                    <a:pt x="639190" y="320698"/>
                  </a:lnTo>
                  <a:lnTo>
                    <a:pt x="658600" y="278597"/>
                  </a:lnTo>
                  <a:lnTo>
                    <a:pt x="675315" y="235080"/>
                  </a:lnTo>
                  <a:lnTo>
                    <a:pt x="689230" y="190253"/>
                  </a:lnTo>
                  <a:lnTo>
                    <a:pt x="700238" y="144223"/>
                  </a:lnTo>
                  <a:lnTo>
                    <a:pt x="708232" y="97100"/>
                  </a:lnTo>
                  <a:lnTo>
                    <a:pt x="713107" y="48989"/>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6"/>
            <p:cNvSpPr/>
            <p:nvPr/>
          </p:nvSpPr>
          <p:spPr>
            <a:xfrm>
              <a:off x="8615171" y="4255238"/>
              <a:ext cx="344805" cy="344170"/>
            </a:xfrm>
            <a:custGeom>
              <a:rect b="b" l="l" r="r" t="t"/>
              <a:pathLst>
                <a:path extrusionOk="0" h="344170" w="344804">
                  <a:moveTo>
                    <a:pt x="181892" y="0"/>
                  </a:moveTo>
                  <a:lnTo>
                    <a:pt x="137390" y="3307"/>
                  </a:lnTo>
                  <a:lnTo>
                    <a:pt x="95773" y="17683"/>
                  </a:lnTo>
                  <a:lnTo>
                    <a:pt x="59120" y="42100"/>
                  </a:lnTo>
                  <a:lnTo>
                    <a:pt x="29509" y="75532"/>
                  </a:lnTo>
                  <a:lnTo>
                    <a:pt x="9017" y="116952"/>
                  </a:lnTo>
                  <a:lnTo>
                    <a:pt x="551" y="158308"/>
                  </a:lnTo>
                  <a:lnTo>
                    <a:pt x="0" y="172045"/>
                  </a:lnTo>
                  <a:lnTo>
                    <a:pt x="8173" y="224441"/>
                  </a:lnTo>
                  <a:lnTo>
                    <a:pt x="31480" y="271467"/>
                  </a:lnTo>
                  <a:lnTo>
                    <a:pt x="68097" y="309559"/>
                  </a:lnTo>
                  <a:lnTo>
                    <a:pt x="116204" y="335151"/>
                  </a:lnTo>
                  <a:lnTo>
                    <a:pt x="161643" y="344003"/>
                  </a:lnTo>
                  <a:lnTo>
                    <a:pt x="206365" y="340869"/>
                  </a:lnTo>
                  <a:lnTo>
                    <a:pt x="248237" y="326721"/>
                  </a:lnTo>
                  <a:lnTo>
                    <a:pt x="285124" y="302535"/>
                  </a:lnTo>
                  <a:lnTo>
                    <a:pt x="314892" y="269282"/>
                  </a:lnTo>
                  <a:lnTo>
                    <a:pt x="335406" y="227938"/>
                  </a:lnTo>
                  <a:lnTo>
                    <a:pt x="343872" y="186584"/>
                  </a:lnTo>
                  <a:lnTo>
                    <a:pt x="344424" y="172807"/>
                  </a:lnTo>
                  <a:lnTo>
                    <a:pt x="339133" y="130370"/>
                  </a:lnTo>
                  <a:lnTo>
                    <a:pt x="323864" y="90882"/>
                  </a:lnTo>
                  <a:lnTo>
                    <a:pt x="299517" y="56211"/>
                  </a:lnTo>
                  <a:lnTo>
                    <a:pt x="266996" y="28223"/>
                  </a:lnTo>
                  <a:lnTo>
                    <a:pt x="227202" y="8786"/>
                  </a:lnTo>
                  <a:lnTo>
                    <a:pt x="181892"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40" name="Google Shape;240;p6"/>
          <p:cNvGrpSpPr/>
          <p:nvPr/>
        </p:nvGrpSpPr>
        <p:grpSpPr>
          <a:xfrm>
            <a:off x="0" y="0"/>
            <a:ext cx="715137" cy="4998720"/>
            <a:chOff x="0" y="0"/>
            <a:chExt cx="715137" cy="4998720"/>
          </a:xfrm>
        </p:grpSpPr>
        <p:sp>
          <p:nvSpPr>
            <p:cNvPr id="241" name="Google Shape;241;p6"/>
            <p:cNvSpPr/>
            <p:nvPr/>
          </p:nvSpPr>
          <p:spPr>
            <a:xfrm>
              <a:off x="0" y="714819"/>
              <a:ext cx="353695" cy="715010"/>
            </a:xfrm>
            <a:custGeom>
              <a:rect b="b" l="l" r="r" t="t"/>
              <a:pathLst>
                <a:path extrusionOk="0" h="715010" w="353695">
                  <a:moveTo>
                    <a:pt x="0" y="714692"/>
                  </a:moveTo>
                  <a:lnTo>
                    <a:pt x="353593" y="714692"/>
                  </a:lnTo>
                  <a:lnTo>
                    <a:pt x="353593" y="0"/>
                  </a:lnTo>
                  <a:lnTo>
                    <a:pt x="0" y="0"/>
                  </a:lnTo>
                  <a:lnTo>
                    <a:pt x="0" y="714692"/>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6"/>
            <p:cNvSpPr/>
            <p:nvPr/>
          </p:nvSpPr>
          <p:spPr>
            <a:xfrm>
              <a:off x="0" y="1429511"/>
              <a:ext cx="353695" cy="716280"/>
            </a:xfrm>
            <a:custGeom>
              <a:rect b="b" l="l" r="r" t="t"/>
              <a:pathLst>
                <a:path extrusionOk="0" h="716280" w="353695">
                  <a:moveTo>
                    <a:pt x="0" y="716280"/>
                  </a:moveTo>
                  <a:lnTo>
                    <a:pt x="353593" y="716280"/>
                  </a:lnTo>
                  <a:lnTo>
                    <a:pt x="353593" y="0"/>
                  </a:lnTo>
                  <a:lnTo>
                    <a:pt x="0" y="0"/>
                  </a:lnTo>
                  <a:lnTo>
                    <a:pt x="0" y="71628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6"/>
            <p:cNvSpPr/>
            <p:nvPr/>
          </p:nvSpPr>
          <p:spPr>
            <a:xfrm>
              <a:off x="353593" y="714819"/>
              <a:ext cx="361315" cy="715010"/>
            </a:xfrm>
            <a:custGeom>
              <a:rect b="b" l="l" r="r" t="t"/>
              <a:pathLst>
                <a:path extrusionOk="0" h="715010" w="361315">
                  <a:moveTo>
                    <a:pt x="361124" y="0"/>
                  </a:moveTo>
                  <a:lnTo>
                    <a:pt x="0" y="0"/>
                  </a:lnTo>
                  <a:lnTo>
                    <a:pt x="0" y="714692"/>
                  </a:lnTo>
                  <a:lnTo>
                    <a:pt x="361124" y="714692"/>
                  </a:lnTo>
                  <a:lnTo>
                    <a:pt x="361124"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6"/>
            <p:cNvSpPr/>
            <p:nvPr/>
          </p:nvSpPr>
          <p:spPr>
            <a:xfrm>
              <a:off x="353593" y="1429511"/>
              <a:ext cx="361315" cy="716280"/>
            </a:xfrm>
            <a:custGeom>
              <a:rect b="b" l="l" r="r" t="t"/>
              <a:pathLst>
                <a:path extrusionOk="0" h="716280" w="361315">
                  <a:moveTo>
                    <a:pt x="361124" y="0"/>
                  </a:moveTo>
                  <a:lnTo>
                    <a:pt x="0" y="0"/>
                  </a:lnTo>
                  <a:lnTo>
                    <a:pt x="0" y="716280"/>
                  </a:lnTo>
                  <a:lnTo>
                    <a:pt x="361124" y="716280"/>
                  </a:lnTo>
                  <a:lnTo>
                    <a:pt x="36112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5" name="Google Shape;245;p6"/>
            <p:cNvPicPr preferRelativeResize="0"/>
            <p:nvPr/>
          </p:nvPicPr>
          <p:blipFill rotWithShape="1">
            <a:blip r:embed="rId3">
              <a:alphaModFix/>
            </a:blip>
            <a:srcRect b="0" l="0" r="0" t="0"/>
            <a:stretch/>
          </p:blipFill>
          <p:spPr>
            <a:xfrm>
              <a:off x="467867" y="1162811"/>
              <a:ext cx="130758" cy="131063"/>
            </a:xfrm>
            <a:prstGeom prst="rect">
              <a:avLst/>
            </a:prstGeom>
            <a:noFill/>
            <a:ln>
              <a:noFill/>
            </a:ln>
          </p:spPr>
        </p:pic>
        <p:pic>
          <p:nvPicPr>
            <p:cNvPr id="246" name="Google Shape;246;p6"/>
            <p:cNvPicPr preferRelativeResize="0"/>
            <p:nvPr/>
          </p:nvPicPr>
          <p:blipFill rotWithShape="1">
            <a:blip r:embed="rId4">
              <a:alphaModFix/>
            </a:blip>
            <a:srcRect b="0" l="0" r="0" t="0"/>
            <a:stretch/>
          </p:blipFill>
          <p:spPr>
            <a:xfrm>
              <a:off x="467867" y="1007363"/>
              <a:ext cx="131168" cy="131063"/>
            </a:xfrm>
            <a:prstGeom prst="rect">
              <a:avLst/>
            </a:prstGeom>
            <a:noFill/>
            <a:ln>
              <a:noFill/>
            </a:ln>
          </p:spPr>
        </p:pic>
        <p:pic>
          <p:nvPicPr>
            <p:cNvPr id="247" name="Google Shape;247;p6"/>
            <p:cNvPicPr preferRelativeResize="0"/>
            <p:nvPr/>
          </p:nvPicPr>
          <p:blipFill rotWithShape="1">
            <a:blip r:embed="rId5">
              <a:alphaModFix/>
            </a:blip>
            <a:srcRect b="0" l="0" r="0" t="0"/>
            <a:stretch/>
          </p:blipFill>
          <p:spPr>
            <a:xfrm>
              <a:off x="108235" y="1879092"/>
              <a:ext cx="131032" cy="131064"/>
            </a:xfrm>
            <a:prstGeom prst="rect">
              <a:avLst/>
            </a:prstGeom>
            <a:noFill/>
            <a:ln>
              <a:noFill/>
            </a:ln>
          </p:spPr>
        </p:pic>
        <p:pic>
          <p:nvPicPr>
            <p:cNvPr id="248" name="Google Shape;248;p6"/>
            <p:cNvPicPr preferRelativeResize="0"/>
            <p:nvPr/>
          </p:nvPicPr>
          <p:blipFill rotWithShape="1">
            <a:blip r:embed="rId6">
              <a:alphaModFix/>
            </a:blip>
            <a:srcRect b="0" l="0" r="0" t="0"/>
            <a:stretch/>
          </p:blipFill>
          <p:spPr>
            <a:xfrm>
              <a:off x="467867" y="851916"/>
              <a:ext cx="130758" cy="131063"/>
            </a:xfrm>
            <a:prstGeom prst="rect">
              <a:avLst/>
            </a:prstGeom>
            <a:noFill/>
            <a:ln>
              <a:noFill/>
            </a:ln>
          </p:spPr>
        </p:pic>
        <p:pic>
          <p:nvPicPr>
            <p:cNvPr id="249" name="Google Shape;249;p6"/>
            <p:cNvPicPr preferRelativeResize="0"/>
            <p:nvPr/>
          </p:nvPicPr>
          <p:blipFill rotWithShape="1">
            <a:blip r:embed="rId7">
              <a:alphaModFix/>
            </a:blip>
            <a:srcRect b="0" l="0" r="0" t="0"/>
            <a:stretch/>
          </p:blipFill>
          <p:spPr>
            <a:xfrm>
              <a:off x="108235" y="1722120"/>
              <a:ext cx="131032" cy="131063"/>
            </a:xfrm>
            <a:prstGeom prst="rect">
              <a:avLst/>
            </a:prstGeom>
            <a:noFill/>
            <a:ln>
              <a:noFill/>
            </a:ln>
          </p:spPr>
        </p:pic>
        <p:pic>
          <p:nvPicPr>
            <p:cNvPr id="250" name="Google Shape;250;p6"/>
            <p:cNvPicPr preferRelativeResize="0"/>
            <p:nvPr/>
          </p:nvPicPr>
          <p:blipFill rotWithShape="1">
            <a:blip r:embed="rId8">
              <a:alphaModFix/>
            </a:blip>
            <a:srcRect b="0" l="0" r="0" t="0"/>
            <a:stretch/>
          </p:blipFill>
          <p:spPr>
            <a:xfrm>
              <a:off x="108235" y="1566672"/>
              <a:ext cx="130717" cy="131063"/>
            </a:xfrm>
            <a:prstGeom prst="rect">
              <a:avLst/>
            </a:prstGeom>
            <a:noFill/>
            <a:ln>
              <a:noFill/>
            </a:ln>
          </p:spPr>
        </p:pic>
        <p:sp>
          <p:nvSpPr>
            <p:cNvPr id="251" name="Google Shape;251;p6"/>
            <p:cNvSpPr/>
            <p:nvPr/>
          </p:nvSpPr>
          <p:spPr>
            <a:xfrm>
              <a:off x="0" y="38"/>
              <a:ext cx="715010" cy="715010"/>
            </a:xfrm>
            <a:custGeom>
              <a:rect b="b" l="l" r="r" t="t"/>
              <a:pathLst>
                <a:path extrusionOk="0" h="715010" w="715010">
                  <a:moveTo>
                    <a:pt x="714730" y="0"/>
                  </a:moveTo>
                  <a:lnTo>
                    <a:pt x="0" y="0"/>
                  </a:lnTo>
                  <a:lnTo>
                    <a:pt x="0" y="714717"/>
                  </a:lnTo>
                  <a:lnTo>
                    <a:pt x="714730" y="714717"/>
                  </a:lnTo>
                  <a:lnTo>
                    <a:pt x="714730"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6"/>
            <p:cNvSpPr/>
            <p:nvPr/>
          </p:nvSpPr>
          <p:spPr>
            <a:xfrm>
              <a:off x="118872" y="0"/>
              <a:ext cx="596265" cy="715010"/>
            </a:xfrm>
            <a:custGeom>
              <a:rect b="b" l="l" r="r" t="t"/>
              <a:pathLst>
                <a:path extrusionOk="0" h="715010" w="596265">
                  <a:moveTo>
                    <a:pt x="595845" y="0"/>
                  </a:moveTo>
                  <a:lnTo>
                    <a:pt x="318808" y="0"/>
                  </a:lnTo>
                  <a:lnTo>
                    <a:pt x="0" y="355980"/>
                  </a:lnTo>
                  <a:lnTo>
                    <a:pt x="319760" y="714755"/>
                  </a:lnTo>
                  <a:lnTo>
                    <a:pt x="595845" y="714755"/>
                  </a:lnTo>
                  <a:lnTo>
                    <a:pt x="59584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6"/>
            <p:cNvSpPr/>
            <p:nvPr/>
          </p:nvSpPr>
          <p:spPr>
            <a:xfrm>
              <a:off x="396240" y="0"/>
              <a:ext cx="318770" cy="715010"/>
            </a:xfrm>
            <a:custGeom>
              <a:rect b="b" l="l" r="r" t="t"/>
              <a:pathLst>
                <a:path extrusionOk="0" h="715010" w="318770">
                  <a:moveTo>
                    <a:pt x="318490" y="0"/>
                  </a:moveTo>
                  <a:lnTo>
                    <a:pt x="0" y="356870"/>
                  </a:lnTo>
                  <a:lnTo>
                    <a:pt x="318490" y="714755"/>
                  </a:lnTo>
                  <a:lnTo>
                    <a:pt x="318490"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6"/>
            <p:cNvSpPr/>
            <p:nvPr/>
          </p:nvSpPr>
          <p:spPr>
            <a:xfrm>
              <a:off x="31" y="2145792"/>
              <a:ext cx="715010" cy="707390"/>
            </a:xfrm>
            <a:custGeom>
              <a:rect b="b" l="l" r="r" t="t"/>
              <a:pathLst>
                <a:path extrusionOk="0" h="707389" w="715010">
                  <a:moveTo>
                    <a:pt x="0" y="707174"/>
                  </a:moveTo>
                  <a:lnTo>
                    <a:pt x="714692" y="707174"/>
                  </a:lnTo>
                  <a:lnTo>
                    <a:pt x="714692" y="0"/>
                  </a:lnTo>
                  <a:lnTo>
                    <a:pt x="0" y="0"/>
                  </a:lnTo>
                  <a:lnTo>
                    <a:pt x="0" y="707174"/>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6"/>
            <p:cNvSpPr/>
            <p:nvPr/>
          </p:nvSpPr>
          <p:spPr>
            <a:xfrm>
              <a:off x="31" y="2264664"/>
              <a:ext cx="715010" cy="596265"/>
            </a:xfrm>
            <a:custGeom>
              <a:rect b="b" l="l" r="r" t="t"/>
              <a:pathLst>
                <a:path extrusionOk="0" h="596264" w="715010">
                  <a:moveTo>
                    <a:pt x="355898" y="0"/>
                  </a:moveTo>
                  <a:lnTo>
                    <a:pt x="0" y="318769"/>
                  </a:lnTo>
                  <a:lnTo>
                    <a:pt x="0" y="595884"/>
                  </a:lnTo>
                  <a:lnTo>
                    <a:pt x="714686" y="595884"/>
                  </a:lnTo>
                  <a:lnTo>
                    <a:pt x="714686" y="319786"/>
                  </a:lnTo>
                  <a:lnTo>
                    <a:pt x="355898"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6"/>
            <p:cNvSpPr/>
            <p:nvPr/>
          </p:nvSpPr>
          <p:spPr>
            <a:xfrm>
              <a:off x="31" y="2542032"/>
              <a:ext cx="715010" cy="320040"/>
            </a:xfrm>
            <a:custGeom>
              <a:rect b="b" l="l" r="r" t="t"/>
              <a:pathLst>
                <a:path extrusionOk="0" h="320039" w="715010">
                  <a:moveTo>
                    <a:pt x="356851" y="0"/>
                  </a:moveTo>
                  <a:lnTo>
                    <a:pt x="0" y="320040"/>
                  </a:lnTo>
                  <a:lnTo>
                    <a:pt x="714686" y="320040"/>
                  </a:lnTo>
                  <a:lnTo>
                    <a:pt x="356851"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6"/>
            <p:cNvSpPr/>
            <p:nvPr/>
          </p:nvSpPr>
          <p:spPr>
            <a:xfrm>
              <a:off x="31" y="2852966"/>
              <a:ext cx="715010" cy="715010"/>
            </a:xfrm>
            <a:custGeom>
              <a:rect b="b" l="l" r="r" t="t"/>
              <a:pathLst>
                <a:path extrusionOk="0" h="715010" w="715010">
                  <a:moveTo>
                    <a:pt x="714692" y="0"/>
                  </a:moveTo>
                  <a:lnTo>
                    <a:pt x="0" y="0"/>
                  </a:lnTo>
                  <a:lnTo>
                    <a:pt x="0" y="714717"/>
                  </a:lnTo>
                  <a:lnTo>
                    <a:pt x="714692" y="714717"/>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6"/>
            <p:cNvSpPr/>
            <p:nvPr/>
          </p:nvSpPr>
          <p:spPr>
            <a:xfrm>
              <a:off x="109728" y="3057143"/>
              <a:ext cx="500380" cy="306705"/>
            </a:xfrm>
            <a:custGeom>
              <a:rect b="b" l="l" r="r" t="t"/>
              <a:pathLst>
                <a:path extrusionOk="0" h="306704" w="500380">
                  <a:moveTo>
                    <a:pt x="149313" y="0"/>
                  </a:moveTo>
                  <a:lnTo>
                    <a:pt x="101803" y="9105"/>
                  </a:lnTo>
                  <a:lnTo>
                    <a:pt x="60769" y="31330"/>
                  </a:lnTo>
                  <a:lnTo>
                    <a:pt x="28575" y="64325"/>
                  </a:lnTo>
                  <a:lnTo>
                    <a:pt x="7531" y="105727"/>
                  </a:lnTo>
                  <a:lnTo>
                    <a:pt x="0" y="153162"/>
                  </a:lnTo>
                  <a:lnTo>
                    <a:pt x="7531" y="200558"/>
                  </a:lnTo>
                  <a:lnTo>
                    <a:pt x="28575" y="241960"/>
                  </a:lnTo>
                  <a:lnTo>
                    <a:pt x="60769" y="274967"/>
                  </a:lnTo>
                  <a:lnTo>
                    <a:pt x="101803" y="297218"/>
                  </a:lnTo>
                  <a:lnTo>
                    <a:pt x="149313" y="306324"/>
                  </a:lnTo>
                  <a:lnTo>
                    <a:pt x="149313" y="0"/>
                  </a:lnTo>
                  <a:close/>
                </a:path>
                <a:path extrusionOk="0" h="306704" w="500380">
                  <a:moveTo>
                    <a:pt x="324612" y="381"/>
                  </a:moveTo>
                  <a:lnTo>
                    <a:pt x="275031" y="7251"/>
                  </a:lnTo>
                  <a:lnTo>
                    <a:pt x="231952" y="28473"/>
                  </a:lnTo>
                  <a:lnTo>
                    <a:pt x="197954" y="61531"/>
                  </a:lnTo>
                  <a:lnTo>
                    <a:pt x="175653" y="103936"/>
                  </a:lnTo>
                  <a:lnTo>
                    <a:pt x="167640" y="153162"/>
                  </a:lnTo>
                  <a:lnTo>
                    <a:pt x="175653" y="202006"/>
                  </a:lnTo>
                  <a:lnTo>
                    <a:pt x="197954" y="244360"/>
                  </a:lnTo>
                  <a:lnTo>
                    <a:pt x="231952" y="277571"/>
                  </a:lnTo>
                  <a:lnTo>
                    <a:pt x="275031" y="298983"/>
                  </a:lnTo>
                  <a:lnTo>
                    <a:pt x="324612" y="305943"/>
                  </a:lnTo>
                  <a:lnTo>
                    <a:pt x="324612" y="381"/>
                  </a:lnTo>
                  <a:close/>
                </a:path>
                <a:path extrusionOk="0" h="306704" w="500380">
                  <a:moveTo>
                    <a:pt x="499833" y="0"/>
                  </a:moveTo>
                  <a:lnTo>
                    <a:pt x="452526" y="9105"/>
                  </a:lnTo>
                  <a:lnTo>
                    <a:pt x="411530" y="31330"/>
                  </a:lnTo>
                  <a:lnTo>
                    <a:pt x="379247" y="64325"/>
                  </a:lnTo>
                  <a:lnTo>
                    <a:pt x="358101" y="105727"/>
                  </a:lnTo>
                  <a:lnTo>
                    <a:pt x="350520" y="153162"/>
                  </a:lnTo>
                  <a:lnTo>
                    <a:pt x="358101" y="200558"/>
                  </a:lnTo>
                  <a:lnTo>
                    <a:pt x="379247" y="241960"/>
                  </a:lnTo>
                  <a:lnTo>
                    <a:pt x="411530" y="274967"/>
                  </a:lnTo>
                  <a:lnTo>
                    <a:pt x="452526" y="297218"/>
                  </a:lnTo>
                  <a:lnTo>
                    <a:pt x="499833" y="306324"/>
                  </a:lnTo>
                  <a:lnTo>
                    <a:pt x="499833"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6"/>
            <p:cNvSpPr/>
            <p:nvPr/>
          </p:nvSpPr>
          <p:spPr>
            <a:xfrm>
              <a:off x="31" y="3567709"/>
              <a:ext cx="715010" cy="715010"/>
            </a:xfrm>
            <a:custGeom>
              <a:rect b="b" l="l" r="r" t="t"/>
              <a:pathLst>
                <a:path extrusionOk="0" h="715010" w="715010">
                  <a:moveTo>
                    <a:pt x="714692" y="0"/>
                  </a:moveTo>
                  <a:lnTo>
                    <a:pt x="0" y="0"/>
                  </a:lnTo>
                  <a:lnTo>
                    <a:pt x="0" y="714692"/>
                  </a:lnTo>
                  <a:lnTo>
                    <a:pt x="714692" y="714692"/>
                  </a:lnTo>
                  <a:lnTo>
                    <a:pt x="71469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6"/>
            <p:cNvSpPr/>
            <p:nvPr/>
          </p:nvSpPr>
          <p:spPr>
            <a:xfrm>
              <a:off x="31" y="4282440"/>
              <a:ext cx="715010" cy="716280"/>
            </a:xfrm>
            <a:custGeom>
              <a:rect b="b" l="l" r="r" t="t"/>
              <a:pathLst>
                <a:path extrusionOk="0" h="716279" w="715010">
                  <a:moveTo>
                    <a:pt x="714686" y="0"/>
                  </a:moveTo>
                  <a:lnTo>
                    <a:pt x="0" y="0"/>
                  </a:lnTo>
                  <a:lnTo>
                    <a:pt x="0" y="357657"/>
                  </a:lnTo>
                  <a:lnTo>
                    <a:pt x="3269" y="406276"/>
                  </a:lnTo>
                  <a:lnTo>
                    <a:pt x="12790" y="452921"/>
                  </a:lnTo>
                  <a:lnTo>
                    <a:pt x="28131" y="497161"/>
                  </a:lnTo>
                  <a:lnTo>
                    <a:pt x="48859" y="538568"/>
                  </a:lnTo>
                  <a:lnTo>
                    <a:pt x="74544" y="576712"/>
                  </a:lnTo>
                  <a:lnTo>
                    <a:pt x="104754" y="611163"/>
                  </a:lnTo>
                  <a:lnTo>
                    <a:pt x="139056" y="641493"/>
                  </a:lnTo>
                  <a:lnTo>
                    <a:pt x="177020" y="667271"/>
                  </a:lnTo>
                  <a:lnTo>
                    <a:pt x="218213" y="688068"/>
                  </a:lnTo>
                  <a:lnTo>
                    <a:pt x="262203" y="703455"/>
                  </a:lnTo>
                  <a:lnTo>
                    <a:pt x="308560" y="713002"/>
                  </a:lnTo>
                  <a:lnTo>
                    <a:pt x="356851" y="716280"/>
                  </a:lnTo>
                  <a:lnTo>
                    <a:pt x="405369" y="713002"/>
                  </a:lnTo>
                  <a:lnTo>
                    <a:pt x="451915" y="703455"/>
                  </a:lnTo>
                  <a:lnTo>
                    <a:pt x="496060" y="688068"/>
                  </a:lnTo>
                  <a:lnTo>
                    <a:pt x="537377" y="667271"/>
                  </a:lnTo>
                  <a:lnTo>
                    <a:pt x="575436" y="641493"/>
                  </a:lnTo>
                  <a:lnTo>
                    <a:pt x="609811" y="611163"/>
                  </a:lnTo>
                  <a:lnTo>
                    <a:pt x="640072" y="576712"/>
                  </a:lnTo>
                  <a:lnTo>
                    <a:pt x="665791" y="538568"/>
                  </a:lnTo>
                  <a:lnTo>
                    <a:pt x="686540" y="497161"/>
                  </a:lnTo>
                  <a:lnTo>
                    <a:pt x="701891" y="452921"/>
                  </a:lnTo>
                  <a:lnTo>
                    <a:pt x="711416" y="406276"/>
                  </a:lnTo>
                  <a:lnTo>
                    <a:pt x="714686" y="357657"/>
                  </a:lnTo>
                  <a:lnTo>
                    <a:pt x="714686"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6"/>
            <p:cNvSpPr/>
            <p:nvPr/>
          </p:nvSpPr>
          <p:spPr>
            <a:xfrm>
              <a:off x="31" y="3568700"/>
              <a:ext cx="715010" cy="713740"/>
            </a:xfrm>
            <a:custGeom>
              <a:rect b="b" l="l" r="r" t="t"/>
              <a:pathLst>
                <a:path extrusionOk="0" h="713739" w="715010">
                  <a:moveTo>
                    <a:pt x="714686" y="0"/>
                  </a:moveTo>
                  <a:lnTo>
                    <a:pt x="665742" y="1529"/>
                  </a:lnTo>
                  <a:lnTo>
                    <a:pt x="617685" y="6299"/>
                  </a:lnTo>
                  <a:lnTo>
                    <a:pt x="570621" y="14202"/>
                  </a:lnTo>
                  <a:lnTo>
                    <a:pt x="524657" y="25132"/>
                  </a:lnTo>
                  <a:lnTo>
                    <a:pt x="479898" y="38980"/>
                  </a:lnTo>
                  <a:lnTo>
                    <a:pt x="436452" y="55639"/>
                  </a:lnTo>
                  <a:lnTo>
                    <a:pt x="394425" y="75001"/>
                  </a:lnTo>
                  <a:lnTo>
                    <a:pt x="353922" y="96960"/>
                  </a:lnTo>
                  <a:lnTo>
                    <a:pt x="315051" y="121408"/>
                  </a:lnTo>
                  <a:lnTo>
                    <a:pt x="277917" y="148237"/>
                  </a:lnTo>
                  <a:lnTo>
                    <a:pt x="242626" y="177339"/>
                  </a:lnTo>
                  <a:lnTo>
                    <a:pt x="209286" y="208608"/>
                  </a:lnTo>
                  <a:lnTo>
                    <a:pt x="178002" y="241936"/>
                  </a:lnTo>
                  <a:lnTo>
                    <a:pt x="148881" y="277215"/>
                  </a:lnTo>
                  <a:lnTo>
                    <a:pt x="122028" y="314339"/>
                  </a:lnTo>
                  <a:lnTo>
                    <a:pt x="97551" y="353199"/>
                  </a:lnTo>
                  <a:lnTo>
                    <a:pt x="75556" y="393688"/>
                  </a:lnTo>
                  <a:lnTo>
                    <a:pt x="56148" y="435699"/>
                  </a:lnTo>
                  <a:lnTo>
                    <a:pt x="39434" y="479124"/>
                  </a:lnTo>
                  <a:lnTo>
                    <a:pt x="25521" y="523855"/>
                  </a:lnTo>
                  <a:lnTo>
                    <a:pt x="14515" y="569787"/>
                  </a:lnTo>
                  <a:lnTo>
                    <a:pt x="6522" y="616810"/>
                  </a:lnTo>
                  <a:lnTo>
                    <a:pt x="1648" y="664817"/>
                  </a:lnTo>
                  <a:lnTo>
                    <a:pt x="0" y="713701"/>
                  </a:lnTo>
                  <a:lnTo>
                    <a:pt x="714686" y="713701"/>
                  </a:lnTo>
                  <a:lnTo>
                    <a:pt x="714686"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6"/>
            <p:cNvSpPr/>
            <p:nvPr/>
          </p:nvSpPr>
          <p:spPr>
            <a:xfrm>
              <a:off x="184404" y="4110502"/>
              <a:ext cx="344805" cy="345440"/>
            </a:xfrm>
            <a:custGeom>
              <a:rect b="b" l="l" r="r" t="t"/>
              <a:pathLst>
                <a:path extrusionOk="0" h="345439" w="344805">
                  <a:moveTo>
                    <a:pt x="182754" y="0"/>
                  </a:moveTo>
                  <a:lnTo>
                    <a:pt x="138053" y="3144"/>
                  </a:lnTo>
                  <a:lnTo>
                    <a:pt x="96199" y="17347"/>
                  </a:lnTo>
                  <a:lnTo>
                    <a:pt x="59325" y="41632"/>
                  </a:lnTo>
                  <a:lnTo>
                    <a:pt x="29566" y="75018"/>
                  </a:lnTo>
                  <a:lnTo>
                    <a:pt x="9055" y="116526"/>
                  </a:lnTo>
                  <a:lnTo>
                    <a:pt x="550" y="158039"/>
                  </a:lnTo>
                  <a:lnTo>
                    <a:pt x="0" y="171873"/>
                  </a:lnTo>
                  <a:lnTo>
                    <a:pt x="5288" y="214475"/>
                  </a:lnTo>
                  <a:lnTo>
                    <a:pt x="20555" y="254117"/>
                  </a:lnTo>
                  <a:lnTo>
                    <a:pt x="44897" y="288925"/>
                  </a:lnTo>
                  <a:lnTo>
                    <a:pt x="77415" y="317025"/>
                  </a:lnTo>
                  <a:lnTo>
                    <a:pt x="117208" y="336541"/>
                  </a:lnTo>
                  <a:lnTo>
                    <a:pt x="162536" y="345361"/>
                  </a:lnTo>
                  <a:lnTo>
                    <a:pt x="207053" y="342038"/>
                  </a:lnTo>
                  <a:lnTo>
                    <a:pt x="248677" y="327605"/>
                  </a:lnTo>
                  <a:lnTo>
                    <a:pt x="285325" y="303091"/>
                  </a:lnTo>
                  <a:lnTo>
                    <a:pt x="314916" y="269527"/>
                  </a:lnTo>
                  <a:lnTo>
                    <a:pt x="335368" y="227944"/>
                  </a:lnTo>
                  <a:lnTo>
                    <a:pt x="343873" y="186428"/>
                  </a:lnTo>
                  <a:lnTo>
                    <a:pt x="344424" y="172635"/>
                  </a:lnTo>
                  <a:lnTo>
                    <a:pt x="336254" y="120035"/>
                  </a:lnTo>
                  <a:lnTo>
                    <a:pt x="312951" y="72824"/>
                  </a:lnTo>
                  <a:lnTo>
                    <a:pt x="276320" y="34584"/>
                  </a:lnTo>
                  <a:lnTo>
                    <a:pt x="228168" y="8894"/>
                  </a:lnTo>
                  <a:lnTo>
                    <a:pt x="182754"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3" name="Google Shape;263;p6"/>
          <p:cNvSpPr txBox="1"/>
          <p:nvPr/>
        </p:nvSpPr>
        <p:spPr>
          <a:xfrm>
            <a:off x="1151636" y="1113231"/>
            <a:ext cx="6821170" cy="750847"/>
          </a:xfrm>
          <a:prstGeom prst="rect">
            <a:avLst/>
          </a:prstGeom>
          <a:noFill/>
          <a:ln>
            <a:noFill/>
          </a:ln>
        </p:spPr>
        <p:txBody>
          <a:bodyPr anchorCtr="0" anchor="t" bIns="0" lIns="0" spcFirstLastPara="1" rIns="0" wrap="square" tIns="12050">
            <a:spAutoFit/>
          </a:bodyPr>
          <a:lstStyle/>
          <a:p>
            <a:pPr indent="0" lvl="0" marL="12700" marR="46990" rtl="0" algn="just">
              <a:lnSpc>
                <a:spcPct val="100000"/>
              </a:lnSpc>
              <a:spcBef>
                <a:spcPts val="0"/>
              </a:spcBef>
              <a:spcAft>
                <a:spcPts val="0"/>
              </a:spcAft>
              <a:buNone/>
            </a:pPr>
            <a:r>
              <a:rPr lang="en-ID" sz="1600">
                <a:solidFill>
                  <a:srgbClr val="244061"/>
                </a:solidFill>
                <a:latin typeface="Tahoma"/>
                <a:ea typeface="Tahoma"/>
                <a:cs typeface="Tahoma"/>
                <a:sym typeface="Tahoma"/>
              </a:rPr>
              <a:t>Sebagai Data Scientist, kami memiliki peran dalam melakukan analisis dan perancangan model untuk mendapatkan insight yang berdampak bagi perkembangan bisnis</a:t>
            </a:r>
            <a:endParaRPr sz="1600">
              <a:solidFill>
                <a:srgbClr val="244061"/>
              </a:solidFill>
              <a:latin typeface="Tahoma"/>
              <a:ea typeface="Tahoma"/>
              <a:cs typeface="Tahoma"/>
              <a:sym typeface="Tahoma"/>
            </a:endParaRPr>
          </a:p>
        </p:txBody>
      </p:sp>
      <p:sp>
        <p:nvSpPr>
          <p:cNvPr id="264" name="Google Shape;264;p6"/>
          <p:cNvSpPr txBox="1"/>
          <p:nvPr>
            <p:ph type="title"/>
          </p:nvPr>
        </p:nvSpPr>
        <p:spPr>
          <a:xfrm>
            <a:off x="1151636" y="300354"/>
            <a:ext cx="1870710" cy="5435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ID">
                <a:solidFill>
                  <a:srgbClr val="974806"/>
                </a:solidFill>
              </a:rPr>
              <a:t>ROLE</a:t>
            </a:r>
            <a:endParaRPr>
              <a:solidFill>
                <a:srgbClr val="97480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nvSpPr>
        <p:spPr>
          <a:xfrm>
            <a:off x="533402" y="1192205"/>
            <a:ext cx="3581400" cy="2991900"/>
          </a:xfrm>
          <a:prstGeom prst="rect">
            <a:avLst/>
          </a:prstGeom>
          <a:noFill/>
          <a:ln>
            <a:noFill/>
          </a:ln>
        </p:spPr>
        <p:txBody>
          <a:bodyPr anchorCtr="0" anchor="t" bIns="0" lIns="0" spcFirstLastPara="1" rIns="0" wrap="square" tIns="12050">
            <a:spAutoFit/>
          </a:bodyPr>
          <a:lstStyle/>
          <a:p>
            <a:pPr indent="-330200" lvl="0" marL="457200" marR="5080" rtl="0" algn="l">
              <a:lnSpc>
                <a:spcPct val="100000"/>
              </a:lnSpc>
              <a:spcBef>
                <a:spcPts val="95"/>
              </a:spcBef>
              <a:spcAft>
                <a:spcPts val="0"/>
              </a:spcAft>
              <a:buClr>
                <a:srgbClr val="974806"/>
              </a:buClr>
              <a:buSzPts val="1600"/>
              <a:buFont typeface="Tahoma"/>
              <a:buChar char="●"/>
            </a:pPr>
            <a:r>
              <a:rPr b="1" lang="en-ID" sz="1600">
                <a:solidFill>
                  <a:srgbClr val="974806"/>
                </a:solidFill>
                <a:latin typeface="Tahoma"/>
                <a:ea typeface="Tahoma"/>
                <a:cs typeface="Tahoma"/>
                <a:sym typeface="Tahoma"/>
              </a:rPr>
              <a:t>Peningkatan efisiensi</a:t>
            </a:r>
            <a:r>
              <a:rPr lang="en-ID" sz="1600">
                <a:solidFill>
                  <a:srgbClr val="974806"/>
                </a:solidFill>
                <a:latin typeface="Tahoma"/>
                <a:ea typeface="Tahoma"/>
                <a:cs typeface="Tahoma"/>
                <a:sym typeface="Tahoma"/>
              </a:rPr>
              <a:t> : </a:t>
            </a:r>
            <a:r>
              <a:rPr lang="en-ID" sz="1600">
                <a:solidFill>
                  <a:srgbClr val="783F04"/>
                </a:solidFill>
                <a:latin typeface="Tahoma"/>
                <a:ea typeface="Tahoma"/>
                <a:cs typeface="Tahoma"/>
                <a:sym typeface="Tahoma"/>
              </a:rPr>
              <a:t>Meningkatkan proses penilaian risiko kredit agar lebih efisien dan tidak memakan waktu yang berlebihan.</a:t>
            </a:r>
            <a:endParaRPr sz="1600">
              <a:solidFill>
                <a:srgbClr val="783F04"/>
              </a:solidFill>
              <a:latin typeface="Tahoma"/>
              <a:ea typeface="Tahoma"/>
              <a:cs typeface="Tahoma"/>
              <a:sym typeface="Tahoma"/>
            </a:endParaRPr>
          </a:p>
          <a:p>
            <a:pPr indent="0" lvl="0" marL="457200" marR="5080" rtl="0" algn="l">
              <a:lnSpc>
                <a:spcPct val="100000"/>
              </a:lnSpc>
              <a:spcBef>
                <a:spcPts val="95"/>
              </a:spcBef>
              <a:spcAft>
                <a:spcPts val="0"/>
              </a:spcAft>
              <a:buNone/>
            </a:pPr>
            <a:r>
              <a:t/>
            </a:r>
            <a:endParaRPr sz="1600">
              <a:solidFill>
                <a:srgbClr val="974806"/>
              </a:solidFill>
              <a:latin typeface="Tahoma"/>
              <a:ea typeface="Tahoma"/>
              <a:cs typeface="Tahoma"/>
              <a:sym typeface="Tahoma"/>
            </a:endParaRPr>
          </a:p>
          <a:p>
            <a:pPr indent="-330200" lvl="0" marL="457200" marR="5080" rtl="0" algn="l">
              <a:lnSpc>
                <a:spcPct val="100000"/>
              </a:lnSpc>
              <a:spcBef>
                <a:spcPts val="95"/>
              </a:spcBef>
              <a:spcAft>
                <a:spcPts val="0"/>
              </a:spcAft>
              <a:buClr>
                <a:srgbClr val="974806"/>
              </a:buClr>
              <a:buSzPts val="1600"/>
              <a:buFont typeface="Tahoma"/>
              <a:buChar char="●"/>
            </a:pPr>
            <a:r>
              <a:rPr b="1" lang="en-ID" sz="1600">
                <a:solidFill>
                  <a:srgbClr val="974806"/>
                </a:solidFill>
                <a:latin typeface="Tahoma"/>
                <a:ea typeface="Tahoma"/>
                <a:cs typeface="Tahoma"/>
                <a:sym typeface="Tahoma"/>
              </a:rPr>
              <a:t>Peningkatan ketepatan dalam penilaian risiko kredit</a:t>
            </a:r>
            <a:r>
              <a:rPr lang="en-ID" sz="1600">
                <a:solidFill>
                  <a:srgbClr val="974806"/>
                </a:solidFill>
                <a:latin typeface="Tahoma"/>
                <a:ea typeface="Tahoma"/>
                <a:cs typeface="Tahoma"/>
                <a:sym typeface="Tahoma"/>
              </a:rPr>
              <a:t> : Memperbaiki tingkat ketepatan dalam menilai risiko kredit dengan menggunakan model machine learning.</a:t>
            </a:r>
            <a:endParaRPr/>
          </a:p>
        </p:txBody>
      </p:sp>
      <p:sp>
        <p:nvSpPr>
          <p:cNvPr id="270" name="Google Shape;270;p7"/>
          <p:cNvSpPr txBox="1"/>
          <p:nvPr/>
        </p:nvSpPr>
        <p:spPr>
          <a:xfrm>
            <a:off x="533401" y="300354"/>
            <a:ext cx="1870710" cy="54356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3400">
                <a:solidFill>
                  <a:srgbClr val="974806"/>
                </a:solidFill>
                <a:latin typeface="Trebuchet MS"/>
                <a:ea typeface="Trebuchet MS"/>
                <a:cs typeface="Trebuchet MS"/>
                <a:sym typeface="Trebuchet MS"/>
              </a:rPr>
              <a:t>GOALS</a:t>
            </a:r>
            <a:endParaRPr b="1" i="0" sz="3400">
              <a:solidFill>
                <a:srgbClr val="974806"/>
              </a:solidFill>
              <a:latin typeface="Trebuchet MS"/>
              <a:ea typeface="Trebuchet MS"/>
              <a:cs typeface="Trebuchet MS"/>
              <a:sym typeface="Trebuchet MS"/>
            </a:endParaRPr>
          </a:p>
        </p:txBody>
      </p:sp>
      <p:sp>
        <p:nvSpPr>
          <p:cNvPr id="271" name="Google Shape;271;p7"/>
          <p:cNvSpPr txBox="1"/>
          <p:nvPr/>
        </p:nvSpPr>
        <p:spPr>
          <a:xfrm>
            <a:off x="4876801" y="1192205"/>
            <a:ext cx="3581400" cy="3238200"/>
          </a:xfrm>
          <a:prstGeom prst="rect">
            <a:avLst/>
          </a:prstGeom>
          <a:noFill/>
          <a:ln>
            <a:noFill/>
          </a:ln>
        </p:spPr>
        <p:txBody>
          <a:bodyPr anchorCtr="0" anchor="t" bIns="0" lIns="0" spcFirstLastPara="1" rIns="0" wrap="square" tIns="12050">
            <a:spAutoFit/>
          </a:bodyPr>
          <a:lstStyle/>
          <a:p>
            <a:pPr indent="0" lvl="0" marL="12065" marR="5080" rtl="0" algn="l">
              <a:lnSpc>
                <a:spcPct val="100000"/>
              </a:lnSpc>
              <a:spcBef>
                <a:spcPts val="0"/>
              </a:spcBef>
              <a:spcAft>
                <a:spcPts val="0"/>
              </a:spcAft>
              <a:buNone/>
            </a:pPr>
            <a:r>
              <a:rPr lang="en-ID" sz="1600">
                <a:solidFill>
                  <a:srgbClr val="244061"/>
                </a:solidFill>
                <a:latin typeface="Tahoma"/>
                <a:ea typeface="Tahoma"/>
                <a:cs typeface="Tahoma"/>
                <a:sym typeface="Tahoma"/>
              </a:rPr>
              <a:t>Sasaran akhir dari proyek ini adalah </a:t>
            </a:r>
            <a:r>
              <a:rPr b="1" lang="en-ID" sz="1600">
                <a:solidFill>
                  <a:srgbClr val="1C4587"/>
                </a:solidFill>
                <a:latin typeface="Tahoma"/>
                <a:ea typeface="Tahoma"/>
                <a:cs typeface="Tahoma"/>
                <a:sym typeface="Tahoma"/>
              </a:rPr>
              <a:t>menciptakan model machine learning</a:t>
            </a:r>
            <a:r>
              <a:rPr lang="en-ID" sz="1600">
                <a:solidFill>
                  <a:srgbClr val="244061"/>
                </a:solidFill>
                <a:latin typeface="Tahoma"/>
                <a:ea typeface="Tahoma"/>
                <a:cs typeface="Tahoma"/>
                <a:sym typeface="Tahoma"/>
              </a:rPr>
              <a:t> yang dapat:</a:t>
            </a:r>
            <a:endParaRPr/>
          </a:p>
          <a:p>
            <a:pPr indent="0" lvl="0" marL="12065" marR="5080" rtl="0" algn="l">
              <a:lnSpc>
                <a:spcPct val="100000"/>
              </a:lnSpc>
              <a:spcBef>
                <a:spcPts val="95"/>
              </a:spcBef>
              <a:spcAft>
                <a:spcPts val="0"/>
              </a:spcAft>
              <a:buNone/>
            </a:pPr>
            <a:r>
              <a:t/>
            </a:r>
            <a:endParaRPr sz="1600">
              <a:solidFill>
                <a:srgbClr val="244061"/>
              </a:solidFill>
              <a:latin typeface="Tahoma"/>
              <a:ea typeface="Tahoma"/>
              <a:cs typeface="Tahoma"/>
              <a:sym typeface="Tahoma"/>
            </a:endParaRPr>
          </a:p>
          <a:p>
            <a:pPr indent="-330200" lvl="0" marL="457200" marR="5080" rtl="0" algn="l">
              <a:lnSpc>
                <a:spcPct val="100000"/>
              </a:lnSpc>
              <a:spcBef>
                <a:spcPts val="95"/>
              </a:spcBef>
              <a:spcAft>
                <a:spcPts val="0"/>
              </a:spcAft>
              <a:buClr>
                <a:srgbClr val="244061"/>
              </a:buClr>
              <a:buSzPts val="1600"/>
              <a:buFont typeface="Tahoma"/>
              <a:buChar char="●"/>
            </a:pPr>
            <a:r>
              <a:rPr lang="en-ID" sz="1600">
                <a:solidFill>
                  <a:srgbClr val="244061"/>
                </a:solidFill>
                <a:latin typeface="Tahoma"/>
                <a:ea typeface="Tahoma"/>
                <a:cs typeface="Tahoma"/>
                <a:sym typeface="Tahoma"/>
              </a:rPr>
              <a:t>Memprediksi risiko kredit dengan tingkat recall yang tinggi.</a:t>
            </a:r>
            <a:endParaRPr/>
          </a:p>
          <a:p>
            <a:pPr indent="-330200" lvl="0" marL="457200" marR="5080" rtl="0" algn="l">
              <a:lnSpc>
                <a:spcPct val="100000"/>
              </a:lnSpc>
              <a:spcBef>
                <a:spcPts val="0"/>
              </a:spcBef>
              <a:spcAft>
                <a:spcPts val="0"/>
              </a:spcAft>
              <a:buClr>
                <a:srgbClr val="244061"/>
              </a:buClr>
              <a:buSzPts val="1600"/>
              <a:buFont typeface="Tahoma"/>
              <a:buChar char="●"/>
            </a:pPr>
            <a:r>
              <a:rPr lang="en-ID" sz="1600">
                <a:solidFill>
                  <a:srgbClr val="244061"/>
                </a:solidFill>
                <a:latin typeface="Tahoma"/>
                <a:ea typeface="Tahoma"/>
                <a:cs typeface="Tahoma"/>
                <a:sym typeface="Tahoma"/>
              </a:rPr>
              <a:t>Menilai sejumlah besar variabel dan fitur yang berperan penting untuk menghasilkan prediksi yang komprehensif.</a:t>
            </a:r>
            <a:endParaRPr/>
          </a:p>
          <a:p>
            <a:pPr indent="-330200" lvl="0" marL="457200" marR="5080" rtl="0" algn="l">
              <a:lnSpc>
                <a:spcPct val="100000"/>
              </a:lnSpc>
              <a:spcBef>
                <a:spcPts val="0"/>
              </a:spcBef>
              <a:spcAft>
                <a:spcPts val="0"/>
              </a:spcAft>
              <a:buClr>
                <a:srgbClr val="244061"/>
              </a:buClr>
              <a:buSzPts val="1600"/>
              <a:buFont typeface="Tahoma"/>
              <a:buChar char="●"/>
            </a:pPr>
            <a:r>
              <a:rPr lang="en-ID" sz="1600">
                <a:solidFill>
                  <a:srgbClr val="244061"/>
                </a:solidFill>
                <a:latin typeface="Tahoma"/>
                <a:ea typeface="Tahoma"/>
                <a:cs typeface="Tahoma"/>
                <a:sym typeface="Tahoma"/>
              </a:rPr>
              <a:t>Memberikan keputusan penilaian risiko secara otomatis dalam waktu yang singkat.</a:t>
            </a:r>
            <a:endParaRPr/>
          </a:p>
        </p:txBody>
      </p:sp>
      <p:sp>
        <p:nvSpPr>
          <p:cNvPr id="272" name="Google Shape;272;p7"/>
          <p:cNvSpPr txBox="1"/>
          <p:nvPr/>
        </p:nvSpPr>
        <p:spPr>
          <a:xfrm>
            <a:off x="4876800" y="300354"/>
            <a:ext cx="2514600" cy="535403"/>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3400">
                <a:solidFill>
                  <a:srgbClr val="244061"/>
                </a:solidFill>
                <a:latin typeface="Trebuchet MS"/>
                <a:ea typeface="Trebuchet MS"/>
                <a:cs typeface="Trebuchet MS"/>
                <a:sym typeface="Trebuchet MS"/>
              </a:rPr>
              <a:t>OBJECTIVES</a:t>
            </a:r>
            <a:endParaRPr b="1" i="0" sz="3400">
              <a:solidFill>
                <a:srgbClr val="24406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8"/>
          <p:cNvGrpSpPr/>
          <p:nvPr/>
        </p:nvGrpSpPr>
        <p:grpSpPr>
          <a:xfrm>
            <a:off x="6894576" y="0"/>
            <a:ext cx="2249678" cy="2189988"/>
            <a:chOff x="6894576" y="0"/>
            <a:chExt cx="2249678" cy="2189988"/>
          </a:xfrm>
        </p:grpSpPr>
        <p:sp>
          <p:nvSpPr>
            <p:cNvPr id="278" name="Google Shape;278;p8"/>
            <p:cNvSpPr/>
            <p:nvPr/>
          </p:nvSpPr>
          <p:spPr>
            <a:xfrm>
              <a:off x="8424672" y="406908"/>
              <a:ext cx="716280" cy="1783080"/>
            </a:xfrm>
            <a:custGeom>
              <a:rect b="b" l="l" r="r" t="t"/>
              <a:pathLst>
                <a:path extrusionOk="0" h="1783080" w="716279">
                  <a:moveTo>
                    <a:pt x="0" y="0"/>
                  </a:moveTo>
                  <a:lnTo>
                    <a:pt x="0" y="1424939"/>
                  </a:lnTo>
                  <a:lnTo>
                    <a:pt x="3270" y="1473552"/>
                  </a:lnTo>
                  <a:lnTo>
                    <a:pt x="12797" y="1520172"/>
                  </a:lnTo>
                  <a:lnTo>
                    <a:pt x="28152" y="1564374"/>
                  </a:lnTo>
                  <a:lnTo>
                    <a:pt x="48909" y="1605731"/>
                  </a:lnTo>
                  <a:lnTo>
                    <a:pt x="74640" y="1643818"/>
                  </a:lnTo>
                  <a:lnTo>
                    <a:pt x="104917" y="1678209"/>
                  </a:lnTo>
                  <a:lnTo>
                    <a:pt x="139315" y="1708478"/>
                  </a:lnTo>
                  <a:lnTo>
                    <a:pt x="177404" y="1734199"/>
                  </a:lnTo>
                  <a:lnTo>
                    <a:pt x="218759" y="1754945"/>
                  </a:lnTo>
                  <a:lnTo>
                    <a:pt x="262951" y="1770291"/>
                  </a:lnTo>
                  <a:lnTo>
                    <a:pt x="309554" y="1779811"/>
                  </a:lnTo>
                  <a:lnTo>
                    <a:pt x="358139" y="1783079"/>
                  </a:lnTo>
                  <a:lnTo>
                    <a:pt x="406725" y="1779811"/>
                  </a:lnTo>
                  <a:lnTo>
                    <a:pt x="453328" y="1770291"/>
                  </a:lnTo>
                  <a:lnTo>
                    <a:pt x="497520" y="1754945"/>
                  </a:lnTo>
                  <a:lnTo>
                    <a:pt x="538875" y="1734199"/>
                  </a:lnTo>
                  <a:lnTo>
                    <a:pt x="576964" y="1708478"/>
                  </a:lnTo>
                  <a:lnTo>
                    <a:pt x="611362" y="1678209"/>
                  </a:lnTo>
                  <a:lnTo>
                    <a:pt x="641639" y="1643818"/>
                  </a:lnTo>
                  <a:lnTo>
                    <a:pt x="667370" y="1605731"/>
                  </a:lnTo>
                  <a:lnTo>
                    <a:pt x="688127" y="1564374"/>
                  </a:lnTo>
                  <a:lnTo>
                    <a:pt x="703482" y="1520172"/>
                  </a:lnTo>
                  <a:lnTo>
                    <a:pt x="713009" y="1473552"/>
                  </a:lnTo>
                  <a:lnTo>
                    <a:pt x="716279" y="1424939"/>
                  </a:lnTo>
                  <a:lnTo>
                    <a:pt x="716279" y="700913"/>
                  </a:lnTo>
                  <a:lnTo>
                    <a:pt x="0"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8"/>
            <p:cNvSpPr/>
            <p:nvPr/>
          </p:nvSpPr>
          <p:spPr>
            <a:xfrm>
              <a:off x="8269224" y="0"/>
              <a:ext cx="871855" cy="1109980"/>
            </a:xfrm>
            <a:custGeom>
              <a:rect b="b" l="l" r="r" t="t"/>
              <a:pathLst>
                <a:path extrusionOk="0" h="1109980" w="871854">
                  <a:moveTo>
                    <a:pt x="871689" y="0"/>
                  </a:moveTo>
                  <a:lnTo>
                    <a:pt x="0" y="0"/>
                  </a:lnTo>
                  <a:lnTo>
                    <a:pt x="0" y="1109472"/>
                  </a:lnTo>
                  <a:lnTo>
                    <a:pt x="871689" y="1109472"/>
                  </a:lnTo>
                  <a:lnTo>
                    <a:pt x="871689"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8"/>
            <p:cNvSpPr/>
            <p:nvPr/>
          </p:nvSpPr>
          <p:spPr>
            <a:xfrm>
              <a:off x="8269224" y="408431"/>
              <a:ext cx="875030" cy="701040"/>
            </a:xfrm>
            <a:custGeom>
              <a:rect b="b" l="l" r="r" t="t"/>
              <a:pathLst>
                <a:path extrusionOk="0" h="701040" w="875029">
                  <a:moveTo>
                    <a:pt x="874776" y="0"/>
                  </a:moveTo>
                  <a:lnTo>
                    <a:pt x="525780" y="0"/>
                  </a:lnTo>
                  <a:lnTo>
                    <a:pt x="350520" y="0"/>
                  </a:lnTo>
                  <a:lnTo>
                    <a:pt x="0" y="0"/>
                  </a:lnTo>
                  <a:lnTo>
                    <a:pt x="0" y="701040"/>
                  </a:lnTo>
                  <a:lnTo>
                    <a:pt x="350520" y="233680"/>
                  </a:lnTo>
                  <a:lnTo>
                    <a:pt x="350520" y="701040"/>
                  </a:lnTo>
                  <a:lnTo>
                    <a:pt x="874776"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8"/>
            <p:cNvSpPr/>
            <p:nvPr/>
          </p:nvSpPr>
          <p:spPr>
            <a:xfrm>
              <a:off x="7947660" y="408431"/>
              <a:ext cx="524510" cy="701040"/>
            </a:xfrm>
            <a:custGeom>
              <a:rect b="b" l="l" r="r" t="t"/>
              <a:pathLst>
                <a:path extrusionOk="0" h="701040" w="524509">
                  <a:moveTo>
                    <a:pt x="524256" y="0"/>
                  </a:moveTo>
                  <a:lnTo>
                    <a:pt x="0" y="0"/>
                  </a:lnTo>
                  <a:lnTo>
                    <a:pt x="0" y="701039"/>
                  </a:lnTo>
                  <a:lnTo>
                    <a:pt x="524256" y="0"/>
                  </a:lnTo>
                  <a:close/>
                </a:path>
              </a:pathLst>
            </a:custGeom>
            <a:solidFill>
              <a:srgbClr val="D57D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8"/>
            <p:cNvSpPr/>
            <p:nvPr/>
          </p:nvSpPr>
          <p:spPr>
            <a:xfrm>
              <a:off x="6894576" y="0"/>
              <a:ext cx="1783080" cy="716280"/>
            </a:xfrm>
            <a:custGeom>
              <a:rect b="b" l="l" r="r" t="t"/>
              <a:pathLst>
                <a:path extrusionOk="0" h="716280" w="1783079">
                  <a:moveTo>
                    <a:pt x="1783079" y="0"/>
                  </a:moveTo>
                  <a:lnTo>
                    <a:pt x="358140" y="0"/>
                  </a:lnTo>
                  <a:lnTo>
                    <a:pt x="309554" y="3270"/>
                  </a:lnTo>
                  <a:lnTo>
                    <a:pt x="262951" y="12797"/>
                  </a:lnTo>
                  <a:lnTo>
                    <a:pt x="218759" y="28152"/>
                  </a:lnTo>
                  <a:lnTo>
                    <a:pt x="177404" y="48909"/>
                  </a:lnTo>
                  <a:lnTo>
                    <a:pt x="139315" y="74640"/>
                  </a:lnTo>
                  <a:lnTo>
                    <a:pt x="104917" y="104917"/>
                  </a:lnTo>
                  <a:lnTo>
                    <a:pt x="74640" y="139315"/>
                  </a:lnTo>
                  <a:lnTo>
                    <a:pt x="48909" y="177404"/>
                  </a:lnTo>
                  <a:lnTo>
                    <a:pt x="28152" y="218759"/>
                  </a:lnTo>
                  <a:lnTo>
                    <a:pt x="12797" y="262951"/>
                  </a:lnTo>
                  <a:lnTo>
                    <a:pt x="3270" y="309554"/>
                  </a:lnTo>
                  <a:lnTo>
                    <a:pt x="0" y="358139"/>
                  </a:lnTo>
                  <a:lnTo>
                    <a:pt x="3270" y="406725"/>
                  </a:lnTo>
                  <a:lnTo>
                    <a:pt x="12797" y="453328"/>
                  </a:lnTo>
                  <a:lnTo>
                    <a:pt x="28152" y="497520"/>
                  </a:lnTo>
                  <a:lnTo>
                    <a:pt x="48909" y="538875"/>
                  </a:lnTo>
                  <a:lnTo>
                    <a:pt x="74640" y="576964"/>
                  </a:lnTo>
                  <a:lnTo>
                    <a:pt x="104917" y="611362"/>
                  </a:lnTo>
                  <a:lnTo>
                    <a:pt x="139315" y="641639"/>
                  </a:lnTo>
                  <a:lnTo>
                    <a:pt x="177404" y="667370"/>
                  </a:lnTo>
                  <a:lnTo>
                    <a:pt x="218759" y="688127"/>
                  </a:lnTo>
                  <a:lnTo>
                    <a:pt x="262951" y="703482"/>
                  </a:lnTo>
                  <a:lnTo>
                    <a:pt x="309554" y="713009"/>
                  </a:lnTo>
                  <a:lnTo>
                    <a:pt x="358140" y="716279"/>
                  </a:lnTo>
                  <a:lnTo>
                    <a:pt x="1082167" y="716279"/>
                  </a:lnTo>
                  <a:lnTo>
                    <a:pt x="1783079"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8"/>
            <p:cNvSpPr/>
            <p:nvPr/>
          </p:nvSpPr>
          <p:spPr>
            <a:xfrm>
              <a:off x="7239000" y="0"/>
              <a:ext cx="1438910" cy="716280"/>
            </a:xfrm>
            <a:custGeom>
              <a:rect b="b" l="l" r="r" t="t"/>
              <a:pathLst>
                <a:path extrusionOk="0" h="716280" w="1438909">
                  <a:moveTo>
                    <a:pt x="1438655" y="0"/>
                  </a:moveTo>
                  <a:lnTo>
                    <a:pt x="0" y="0"/>
                  </a:lnTo>
                  <a:lnTo>
                    <a:pt x="0" y="248158"/>
                  </a:lnTo>
                  <a:lnTo>
                    <a:pt x="248284" y="248158"/>
                  </a:lnTo>
                  <a:lnTo>
                    <a:pt x="248284" y="468375"/>
                  </a:lnTo>
                  <a:lnTo>
                    <a:pt x="496570" y="468375"/>
                  </a:lnTo>
                  <a:lnTo>
                    <a:pt x="496570" y="716279"/>
                  </a:lnTo>
                  <a:lnTo>
                    <a:pt x="744854" y="716279"/>
                  </a:lnTo>
                  <a:lnTo>
                    <a:pt x="1438655"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4" name="Google Shape;284;p8"/>
          <p:cNvGrpSpPr/>
          <p:nvPr/>
        </p:nvGrpSpPr>
        <p:grpSpPr>
          <a:xfrm>
            <a:off x="25" y="0"/>
            <a:ext cx="875030" cy="2189988"/>
            <a:chOff x="25" y="0"/>
            <a:chExt cx="875030" cy="2189988"/>
          </a:xfrm>
        </p:grpSpPr>
        <p:sp>
          <p:nvSpPr>
            <p:cNvPr id="285" name="Google Shape;285;p8"/>
            <p:cNvSpPr/>
            <p:nvPr/>
          </p:nvSpPr>
          <p:spPr>
            <a:xfrm>
              <a:off x="3047" y="406908"/>
              <a:ext cx="716280" cy="1783080"/>
            </a:xfrm>
            <a:custGeom>
              <a:rect b="b" l="l" r="r" t="t"/>
              <a:pathLst>
                <a:path extrusionOk="0" h="1783080" w="716280">
                  <a:moveTo>
                    <a:pt x="716242" y="0"/>
                  </a:moveTo>
                  <a:lnTo>
                    <a:pt x="0" y="700913"/>
                  </a:lnTo>
                  <a:lnTo>
                    <a:pt x="0" y="1424939"/>
                  </a:lnTo>
                  <a:lnTo>
                    <a:pt x="3269" y="1473552"/>
                  </a:lnTo>
                  <a:lnTo>
                    <a:pt x="12794" y="1520172"/>
                  </a:lnTo>
                  <a:lnTo>
                    <a:pt x="28146" y="1564374"/>
                  </a:lnTo>
                  <a:lnTo>
                    <a:pt x="48899" y="1605731"/>
                  </a:lnTo>
                  <a:lnTo>
                    <a:pt x="74625" y="1643818"/>
                  </a:lnTo>
                  <a:lnTo>
                    <a:pt x="104898" y="1678209"/>
                  </a:lnTo>
                  <a:lnTo>
                    <a:pt x="139291" y="1708478"/>
                  </a:lnTo>
                  <a:lnTo>
                    <a:pt x="177376" y="1734199"/>
                  </a:lnTo>
                  <a:lnTo>
                    <a:pt x="218727" y="1754945"/>
                  </a:lnTo>
                  <a:lnTo>
                    <a:pt x="262916" y="1770291"/>
                  </a:lnTo>
                  <a:lnTo>
                    <a:pt x="309517" y="1779811"/>
                  </a:lnTo>
                  <a:lnTo>
                    <a:pt x="358102" y="1783079"/>
                  </a:lnTo>
                  <a:lnTo>
                    <a:pt x="406703" y="1779811"/>
                  </a:lnTo>
                  <a:lnTo>
                    <a:pt x="453316" y="1770291"/>
                  </a:lnTo>
                  <a:lnTo>
                    <a:pt x="497514" y="1754945"/>
                  </a:lnTo>
                  <a:lnTo>
                    <a:pt x="538871" y="1734199"/>
                  </a:lnTo>
                  <a:lnTo>
                    <a:pt x="576959" y="1708478"/>
                  </a:lnTo>
                  <a:lnTo>
                    <a:pt x="611352" y="1678209"/>
                  </a:lnTo>
                  <a:lnTo>
                    <a:pt x="641625" y="1643818"/>
                  </a:lnTo>
                  <a:lnTo>
                    <a:pt x="667349" y="1605731"/>
                  </a:lnTo>
                  <a:lnTo>
                    <a:pt x="688100" y="1564374"/>
                  </a:lnTo>
                  <a:lnTo>
                    <a:pt x="703450" y="1520172"/>
                  </a:lnTo>
                  <a:lnTo>
                    <a:pt x="712973" y="1473552"/>
                  </a:lnTo>
                  <a:lnTo>
                    <a:pt x="716242" y="1424939"/>
                  </a:lnTo>
                  <a:lnTo>
                    <a:pt x="716242" y="0"/>
                  </a:lnTo>
                  <a:close/>
                </a:path>
              </a:pathLst>
            </a:custGeom>
            <a:solidFill>
              <a:srgbClr val="DFC9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8"/>
            <p:cNvSpPr/>
            <p:nvPr/>
          </p:nvSpPr>
          <p:spPr>
            <a:xfrm>
              <a:off x="3048" y="0"/>
              <a:ext cx="871855" cy="1109980"/>
            </a:xfrm>
            <a:custGeom>
              <a:rect b="b" l="l" r="r" t="t"/>
              <a:pathLst>
                <a:path extrusionOk="0" h="1109980" w="871855">
                  <a:moveTo>
                    <a:pt x="871689" y="0"/>
                  </a:moveTo>
                  <a:lnTo>
                    <a:pt x="0" y="0"/>
                  </a:lnTo>
                  <a:lnTo>
                    <a:pt x="0" y="1109472"/>
                  </a:lnTo>
                  <a:lnTo>
                    <a:pt x="871689" y="1109472"/>
                  </a:lnTo>
                  <a:lnTo>
                    <a:pt x="871689"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8"/>
            <p:cNvSpPr/>
            <p:nvPr/>
          </p:nvSpPr>
          <p:spPr>
            <a:xfrm>
              <a:off x="25" y="408431"/>
              <a:ext cx="875030" cy="701040"/>
            </a:xfrm>
            <a:custGeom>
              <a:rect b="b" l="l" r="r" t="t"/>
              <a:pathLst>
                <a:path extrusionOk="0" h="701040" w="875030">
                  <a:moveTo>
                    <a:pt x="874750" y="0"/>
                  </a:moveTo>
                  <a:lnTo>
                    <a:pt x="524230" y="0"/>
                  </a:lnTo>
                  <a:lnTo>
                    <a:pt x="349008" y="0"/>
                  </a:lnTo>
                  <a:lnTo>
                    <a:pt x="0" y="0"/>
                  </a:lnTo>
                  <a:lnTo>
                    <a:pt x="524230" y="701040"/>
                  </a:lnTo>
                  <a:lnTo>
                    <a:pt x="524230" y="233654"/>
                  </a:lnTo>
                  <a:lnTo>
                    <a:pt x="874750" y="701040"/>
                  </a:lnTo>
                  <a:lnTo>
                    <a:pt x="874750"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8" name="Google Shape;288;p8"/>
          <p:cNvSpPr txBox="1"/>
          <p:nvPr/>
        </p:nvSpPr>
        <p:spPr>
          <a:xfrm>
            <a:off x="1055928" y="1414017"/>
            <a:ext cx="6983100" cy="504600"/>
          </a:xfrm>
          <a:prstGeom prst="rect">
            <a:avLst/>
          </a:prstGeom>
          <a:noFill/>
          <a:ln>
            <a:noFill/>
          </a:ln>
        </p:spPr>
        <p:txBody>
          <a:bodyPr anchorCtr="0" anchor="t" bIns="0" lIns="0" spcFirstLastPara="1" rIns="0" wrap="square" tIns="12050">
            <a:spAutoFit/>
          </a:bodyPr>
          <a:lstStyle/>
          <a:p>
            <a:pPr indent="-287019" lvl="0" marL="299085" marR="5080" rtl="0" algn="just">
              <a:lnSpc>
                <a:spcPct val="100000"/>
              </a:lnSpc>
              <a:spcBef>
                <a:spcPts val="0"/>
              </a:spcBef>
              <a:spcAft>
                <a:spcPts val="0"/>
              </a:spcAft>
              <a:buClr>
                <a:srgbClr val="D57D30"/>
              </a:buClr>
              <a:buSzPts val="1400"/>
              <a:buFont typeface="Arial"/>
              <a:buChar char="•"/>
            </a:pPr>
            <a:r>
              <a:rPr lang="en-ID" sz="1600">
                <a:solidFill>
                  <a:srgbClr val="244061"/>
                </a:solidFill>
                <a:latin typeface="Tahoma"/>
                <a:ea typeface="Tahoma"/>
                <a:cs typeface="Tahoma"/>
                <a:sym typeface="Tahoma"/>
              </a:rPr>
              <a:t>Default rate (%) : Persentase jumlah calon nasabah yang gagal membayar pinjaman (default) dibagi dengan jumlah total nasabah.</a:t>
            </a:r>
            <a:endParaRPr sz="1600">
              <a:solidFill>
                <a:srgbClr val="244061"/>
              </a:solidFill>
              <a:latin typeface="Tahoma"/>
              <a:ea typeface="Tahoma"/>
              <a:cs typeface="Tahoma"/>
              <a:sym typeface="Tahoma"/>
            </a:endParaRPr>
          </a:p>
        </p:txBody>
      </p:sp>
      <p:sp>
        <p:nvSpPr>
          <p:cNvPr id="289" name="Google Shape;289;p8"/>
          <p:cNvSpPr txBox="1"/>
          <p:nvPr/>
        </p:nvSpPr>
        <p:spPr>
          <a:xfrm>
            <a:off x="1051133" y="546049"/>
            <a:ext cx="3960495" cy="543560"/>
          </a:xfrm>
          <a:prstGeom prst="rect">
            <a:avLst/>
          </a:prstGeom>
          <a:noFill/>
          <a:ln>
            <a:noFill/>
          </a:ln>
        </p:spPr>
        <p:txBody>
          <a:bodyPr anchorCtr="0" anchor="t" bIns="0" lIns="0" spcFirstLastPara="1" rIns="0" wrap="square" tIns="12050">
            <a:spAutoFit/>
          </a:bodyPr>
          <a:lstStyle/>
          <a:p>
            <a:pPr indent="0" lvl="0" marL="12700" marR="0" rtl="0" algn="l">
              <a:spcBef>
                <a:spcPts val="0"/>
              </a:spcBef>
              <a:spcAft>
                <a:spcPts val="0"/>
              </a:spcAft>
              <a:buNone/>
            </a:pPr>
            <a:r>
              <a:rPr b="1" i="0" lang="en-ID" sz="3400">
                <a:solidFill>
                  <a:srgbClr val="974806"/>
                </a:solidFill>
                <a:latin typeface="Trebuchet MS"/>
                <a:ea typeface="Trebuchet MS"/>
                <a:cs typeface="Trebuchet MS"/>
                <a:sym typeface="Trebuchet MS"/>
              </a:rPr>
              <a:t>BUSINESS METRICS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9"/>
          <p:cNvSpPr txBox="1"/>
          <p:nvPr/>
        </p:nvSpPr>
        <p:spPr>
          <a:xfrm>
            <a:off x="3111500" y="2460751"/>
            <a:ext cx="4821000" cy="1121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3600">
                <a:solidFill>
                  <a:srgbClr val="974806"/>
                </a:solidFill>
                <a:latin typeface="Trebuchet MS"/>
                <a:ea typeface="Trebuchet MS"/>
                <a:cs typeface="Trebuchet MS"/>
                <a:sym typeface="Trebuchet MS"/>
              </a:rPr>
              <a:t>EXPLORATORY DATA ANALYSIS</a:t>
            </a:r>
            <a:endParaRPr b="1" sz="3600">
              <a:solidFill>
                <a:srgbClr val="974806"/>
              </a:solidFill>
              <a:latin typeface="Trebuchet MS"/>
              <a:ea typeface="Trebuchet MS"/>
              <a:cs typeface="Trebuchet MS"/>
              <a:sym typeface="Trebuchet MS"/>
            </a:endParaRPr>
          </a:p>
        </p:txBody>
      </p:sp>
      <p:sp>
        <p:nvSpPr>
          <p:cNvPr id="295" name="Google Shape;295;p9"/>
          <p:cNvSpPr/>
          <p:nvPr/>
        </p:nvSpPr>
        <p:spPr>
          <a:xfrm>
            <a:off x="3145535" y="1478280"/>
            <a:ext cx="1163320" cy="841375"/>
          </a:xfrm>
          <a:custGeom>
            <a:rect b="b" l="l" r="r" t="t"/>
            <a:pathLst>
              <a:path extrusionOk="0" h="841375" w="1163320">
                <a:moveTo>
                  <a:pt x="1162812" y="0"/>
                </a:moveTo>
                <a:lnTo>
                  <a:pt x="0" y="0"/>
                </a:lnTo>
                <a:lnTo>
                  <a:pt x="0" y="841248"/>
                </a:lnTo>
                <a:lnTo>
                  <a:pt x="1162812" y="841248"/>
                </a:lnTo>
                <a:lnTo>
                  <a:pt x="1162812"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9"/>
          <p:cNvSpPr txBox="1"/>
          <p:nvPr/>
        </p:nvSpPr>
        <p:spPr>
          <a:xfrm>
            <a:off x="3287648" y="1348867"/>
            <a:ext cx="878840" cy="93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6000">
                <a:solidFill>
                  <a:srgbClr val="F4EBDF"/>
                </a:solidFill>
                <a:latin typeface="Arial"/>
                <a:ea typeface="Arial"/>
                <a:cs typeface="Arial"/>
                <a:sym typeface="Arial"/>
              </a:rPr>
              <a:t>02</a:t>
            </a:r>
            <a:endParaRPr sz="6000">
              <a:solidFill>
                <a:schemeClr val="dk1"/>
              </a:solidFill>
              <a:latin typeface="Arial"/>
              <a:ea typeface="Arial"/>
              <a:cs typeface="Arial"/>
              <a:sym typeface="Arial"/>
            </a:endParaRPr>
          </a:p>
        </p:txBody>
      </p:sp>
      <p:pic>
        <p:nvPicPr>
          <p:cNvPr id="297" name="Google Shape;297;p9"/>
          <p:cNvPicPr preferRelativeResize="0"/>
          <p:nvPr/>
        </p:nvPicPr>
        <p:blipFill rotWithShape="1">
          <a:blip r:embed="rId3">
            <a:alphaModFix/>
          </a:blip>
          <a:srcRect b="0" l="0" r="0" t="0"/>
          <a:stretch/>
        </p:blipFill>
        <p:spPr>
          <a:xfrm>
            <a:off x="0" y="0"/>
            <a:ext cx="2157920" cy="5143500"/>
          </a:xfrm>
          <a:prstGeom prst="rect">
            <a:avLst/>
          </a:prstGeom>
          <a:noFill/>
          <a:ln>
            <a:noFill/>
          </a:ln>
        </p:spPr>
      </p:pic>
      <p:grpSp>
        <p:nvGrpSpPr>
          <p:cNvPr id="298" name="Google Shape;298;p9"/>
          <p:cNvGrpSpPr/>
          <p:nvPr/>
        </p:nvGrpSpPr>
        <p:grpSpPr>
          <a:xfrm>
            <a:off x="8429243" y="2990088"/>
            <a:ext cx="715010" cy="2153798"/>
            <a:chOff x="8429243" y="2990088"/>
            <a:chExt cx="715010" cy="2153798"/>
          </a:xfrm>
        </p:grpSpPr>
        <p:sp>
          <p:nvSpPr>
            <p:cNvPr id="299" name="Google Shape;299;p9"/>
            <p:cNvSpPr/>
            <p:nvPr/>
          </p:nvSpPr>
          <p:spPr>
            <a:xfrm>
              <a:off x="8429243" y="4418081"/>
              <a:ext cx="715010" cy="725805"/>
            </a:xfrm>
            <a:custGeom>
              <a:rect b="b" l="l" r="r" t="t"/>
              <a:pathLst>
                <a:path extrusionOk="0" h="725804" w="715009">
                  <a:moveTo>
                    <a:pt x="714692" y="0"/>
                  </a:moveTo>
                  <a:lnTo>
                    <a:pt x="0" y="0"/>
                  </a:lnTo>
                  <a:lnTo>
                    <a:pt x="0" y="725385"/>
                  </a:lnTo>
                  <a:lnTo>
                    <a:pt x="714692" y="725385"/>
                  </a:lnTo>
                  <a:lnTo>
                    <a:pt x="714692"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9"/>
            <p:cNvSpPr/>
            <p:nvPr/>
          </p:nvSpPr>
          <p:spPr>
            <a:xfrm>
              <a:off x="8429243" y="4777778"/>
              <a:ext cx="715010" cy="365760"/>
            </a:xfrm>
            <a:custGeom>
              <a:rect b="b" l="l" r="r" t="t"/>
              <a:pathLst>
                <a:path extrusionOk="0" h="365760" w="715009">
                  <a:moveTo>
                    <a:pt x="354964" y="0"/>
                  </a:moveTo>
                  <a:lnTo>
                    <a:pt x="0" y="0"/>
                  </a:lnTo>
                  <a:lnTo>
                    <a:pt x="0" y="365689"/>
                  </a:lnTo>
                  <a:lnTo>
                    <a:pt x="714755" y="365689"/>
                  </a:lnTo>
                  <a:lnTo>
                    <a:pt x="711465" y="316129"/>
                  </a:lnTo>
                  <a:lnTo>
                    <a:pt x="701880" y="268577"/>
                  </a:lnTo>
                  <a:lnTo>
                    <a:pt x="686434" y="223471"/>
                  </a:lnTo>
                  <a:lnTo>
                    <a:pt x="665559" y="181250"/>
                  </a:lnTo>
                  <a:lnTo>
                    <a:pt x="639687" y="142353"/>
                  </a:lnTo>
                  <a:lnTo>
                    <a:pt x="609250" y="107218"/>
                  </a:lnTo>
                  <a:lnTo>
                    <a:pt x="574680" y="76285"/>
                  </a:lnTo>
                  <a:lnTo>
                    <a:pt x="536410" y="49993"/>
                  </a:lnTo>
                  <a:lnTo>
                    <a:pt x="494871" y="28779"/>
                  </a:lnTo>
                  <a:lnTo>
                    <a:pt x="450496" y="13083"/>
                  </a:lnTo>
                  <a:lnTo>
                    <a:pt x="403716" y="3343"/>
                  </a:lnTo>
                  <a:lnTo>
                    <a:pt x="354964" y="0"/>
                  </a:lnTo>
                  <a:close/>
                </a:path>
              </a:pathLst>
            </a:custGeom>
            <a:solidFill>
              <a:srgbClr val="3545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1" name="Google Shape;301;p9"/>
            <p:cNvPicPr preferRelativeResize="0"/>
            <p:nvPr/>
          </p:nvPicPr>
          <p:blipFill rotWithShape="1">
            <a:blip r:embed="rId4">
              <a:alphaModFix/>
            </a:blip>
            <a:srcRect b="0" l="0" r="0" t="0"/>
            <a:stretch/>
          </p:blipFill>
          <p:spPr>
            <a:xfrm>
              <a:off x="8557259" y="4532376"/>
              <a:ext cx="132588" cy="134073"/>
            </a:xfrm>
            <a:prstGeom prst="rect">
              <a:avLst/>
            </a:prstGeom>
            <a:noFill/>
            <a:ln>
              <a:noFill/>
            </a:ln>
          </p:spPr>
        </p:pic>
        <p:pic>
          <p:nvPicPr>
            <p:cNvPr id="302" name="Google Shape;302;p9"/>
            <p:cNvPicPr preferRelativeResize="0"/>
            <p:nvPr/>
          </p:nvPicPr>
          <p:blipFill rotWithShape="1">
            <a:blip r:embed="rId5">
              <a:alphaModFix/>
            </a:blip>
            <a:srcRect b="0" l="0" r="0" t="0"/>
            <a:stretch/>
          </p:blipFill>
          <p:spPr>
            <a:xfrm>
              <a:off x="8714231" y="4532376"/>
              <a:ext cx="134112" cy="134073"/>
            </a:xfrm>
            <a:prstGeom prst="rect">
              <a:avLst/>
            </a:prstGeom>
            <a:noFill/>
            <a:ln>
              <a:noFill/>
            </a:ln>
          </p:spPr>
        </p:pic>
        <p:pic>
          <p:nvPicPr>
            <p:cNvPr id="303" name="Google Shape;303;p9"/>
            <p:cNvPicPr preferRelativeResize="0"/>
            <p:nvPr/>
          </p:nvPicPr>
          <p:blipFill rotWithShape="1">
            <a:blip r:embed="rId6">
              <a:alphaModFix/>
            </a:blip>
            <a:srcRect b="0" l="0" r="0" t="0"/>
            <a:stretch/>
          </p:blipFill>
          <p:spPr>
            <a:xfrm>
              <a:off x="8874251" y="4532376"/>
              <a:ext cx="132588" cy="134073"/>
            </a:xfrm>
            <a:prstGeom prst="rect">
              <a:avLst/>
            </a:prstGeom>
            <a:noFill/>
            <a:ln>
              <a:noFill/>
            </a:ln>
          </p:spPr>
        </p:pic>
        <p:sp>
          <p:nvSpPr>
            <p:cNvPr id="304" name="Google Shape;304;p9"/>
            <p:cNvSpPr/>
            <p:nvPr/>
          </p:nvSpPr>
          <p:spPr>
            <a:xfrm>
              <a:off x="8429243" y="3704844"/>
              <a:ext cx="715010" cy="716280"/>
            </a:xfrm>
            <a:custGeom>
              <a:rect b="b" l="l" r="r" t="t"/>
              <a:pathLst>
                <a:path extrusionOk="0" h="716279" w="715009">
                  <a:moveTo>
                    <a:pt x="714755" y="0"/>
                  </a:moveTo>
                  <a:lnTo>
                    <a:pt x="0" y="0"/>
                  </a:lnTo>
                  <a:lnTo>
                    <a:pt x="0" y="716279"/>
                  </a:lnTo>
                  <a:lnTo>
                    <a:pt x="714755" y="716279"/>
                  </a:lnTo>
                  <a:lnTo>
                    <a:pt x="714755" y="0"/>
                  </a:lnTo>
                  <a:close/>
                </a:path>
              </a:pathLst>
            </a:custGeom>
            <a:solidFill>
              <a:srgbClr val="C547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9"/>
            <p:cNvSpPr/>
            <p:nvPr/>
          </p:nvSpPr>
          <p:spPr>
            <a:xfrm>
              <a:off x="8653271" y="3928897"/>
              <a:ext cx="266700" cy="268605"/>
            </a:xfrm>
            <a:custGeom>
              <a:rect b="b" l="l" r="r" t="t"/>
              <a:pathLst>
                <a:path extrusionOk="0" h="268604" w="266700">
                  <a:moveTo>
                    <a:pt x="133857" y="0"/>
                  </a:moveTo>
                  <a:lnTo>
                    <a:pt x="91505" y="6823"/>
                  </a:lnTo>
                  <a:lnTo>
                    <a:pt x="54754" y="25835"/>
                  </a:lnTo>
                  <a:lnTo>
                    <a:pt x="25794" y="54844"/>
                  </a:lnTo>
                  <a:lnTo>
                    <a:pt x="6813" y="91662"/>
                  </a:lnTo>
                  <a:lnTo>
                    <a:pt x="0" y="134099"/>
                  </a:lnTo>
                  <a:lnTo>
                    <a:pt x="6813" y="176526"/>
                  </a:lnTo>
                  <a:lnTo>
                    <a:pt x="25794" y="213342"/>
                  </a:lnTo>
                  <a:lnTo>
                    <a:pt x="54754" y="242356"/>
                  </a:lnTo>
                  <a:lnTo>
                    <a:pt x="91505" y="261372"/>
                  </a:lnTo>
                  <a:lnTo>
                    <a:pt x="133857" y="268198"/>
                  </a:lnTo>
                  <a:lnTo>
                    <a:pt x="175715" y="261372"/>
                  </a:lnTo>
                  <a:lnTo>
                    <a:pt x="212165" y="242356"/>
                  </a:lnTo>
                  <a:lnTo>
                    <a:pt x="240970" y="213342"/>
                  </a:lnTo>
                  <a:lnTo>
                    <a:pt x="259894" y="176526"/>
                  </a:lnTo>
                  <a:lnTo>
                    <a:pt x="266700" y="134099"/>
                  </a:lnTo>
                  <a:lnTo>
                    <a:pt x="259894" y="91662"/>
                  </a:lnTo>
                  <a:lnTo>
                    <a:pt x="240970" y="54844"/>
                  </a:lnTo>
                  <a:lnTo>
                    <a:pt x="212165" y="25835"/>
                  </a:lnTo>
                  <a:lnTo>
                    <a:pt x="175715" y="6823"/>
                  </a:lnTo>
                  <a:lnTo>
                    <a:pt x="133857" y="0"/>
                  </a:lnTo>
                  <a:close/>
                </a:path>
              </a:pathLst>
            </a:custGeom>
            <a:solidFill>
              <a:srgbClr val="F4EBD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9"/>
            <p:cNvSpPr/>
            <p:nvPr/>
          </p:nvSpPr>
          <p:spPr>
            <a:xfrm>
              <a:off x="8429243" y="2990088"/>
              <a:ext cx="715010" cy="715010"/>
            </a:xfrm>
            <a:custGeom>
              <a:rect b="b" l="l" r="r" t="t"/>
              <a:pathLst>
                <a:path extrusionOk="0" h="715010" w="715009">
                  <a:moveTo>
                    <a:pt x="714755" y="0"/>
                  </a:moveTo>
                  <a:lnTo>
                    <a:pt x="665808" y="1648"/>
                  </a:lnTo>
                  <a:lnTo>
                    <a:pt x="617748" y="6523"/>
                  </a:lnTo>
                  <a:lnTo>
                    <a:pt x="570680" y="14517"/>
                  </a:lnTo>
                  <a:lnTo>
                    <a:pt x="524712" y="25525"/>
                  </a:lnTo>
                  <a:lnTo>
                    <a:pt x="479950" y="39440"/>
                  </a:lnTo>
                  <a:lnTo>
                    <a:pt x="436500" y="56155"/>
                  </a:lnTo>
                  <a:lnTo>
                    <a:pt x="394469" y="75565"/>
                  </a:lnTo>
                  <a:lnTo>
                    <a:pt x="353963" y="97564"/>
                  </a:lnTo>
                  <a:lnTo>
                    <a:pt x="315087" y="122044"/>
                  </a:lnTo>
                  <a:lnTo>
                    <a:pt x="277949" y="148899"/>
                  </a:lnTo>
                  <a:lnTo>
                    <a:pt x="242655" y="178024"/>
                  </a:lnTo>
                  <a:lnTo>
                    <a:pt x="209311" y="209311"/>
                  </a:lnTo>
                  <a:lnTo>
                    <a:pt x="178024" y="242655"/>
                  </a:lnTo>
                  <a:lnTo>
                    <a:pt x="148899" y="277949"/>
                  </a:lnTo>
                  <a:lnTo>
                    <a:pt x="122044" y="315087"/>
                  </a:lnTo>
                  <a:lnTo>
                    <a:pt x="97564" y="353963"/>
                  </a:lnTo>
                  <a:lnTo>
                    <a:pt x="75565" y="394469"/>
                  </a:lnTo>
                  <a:lnTo>
                    <a:pt x="56155" y="436500"/>
                  </a:lnTo>
                  <a:lnTo>
                    <a:pt x="39440" y="479950"/>
                  </a:lnTo>
                  <a:lnTo>
                    <a:pt x="25525" y="524712"/>
                  </a:lnTo>
                  <a:lnTo>
                    <a:pt x="14517" y="570680"/>
                  </a:lnTo>
                  <a:lnTo>
                    <a:pt x="6523" y="617748"/>
                  </a:lnTo>
                  <a:lnTo>
                    <a:pt x="1648" y="665808"/>
                  </a:lnTo>
                  <a:lnTo>
                    <a:pt x="0" y="714756"/>
                  </a:lnTo>
                  <a:lnTo>
                    <a:pt x="714755" y="714756"/>
                  </a:lnTo>
                  <a:lnTo>
                    <a:pt x="714755" y="0"/>
                  </a:lnTo>
                  <a:close/>
                </a:path>
              </a:pathLst>
            </a:custGeom>
            <a:solidFill>
              <a:srgbClr val="E8B02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2024-02-29T13:57:18Z</dcterms:created>
  <dc:creator>ASUS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2023-12-03T00:00:00Z</vt:filetime>
  </property>
  <property fmtid="{D5CDD505-2E9C-101B-9397-08002B2CF9AE}" pid="3" name="Creator">
    <vt:lpwstr>Microsoft® PowerPoint® for Microsoft 365</vt:lpwstr>
  </property>
  <property fmtid="{D5CDD505-2E9C-101B-9397-08002B2CF9AE}" pid="4" name="LastSaved">
    <vt:filetime>2024-02-29T00:00:00Z</vt:filetime>
  </property>
</Properties>
</file>