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Comic Sans MS" panose="030F0702030302020204" pitchFamily="66" charset="0"/>
      <p:regular r:id="rId5"/>
      <p:bold r:id="rId6"/>
      <p:italic r:id="rId7"/>
      <p:boldItalic r:id="rId8"/>
    </p:embeddedFont>
    <p:embeddedFont>
      <p:font typeface="Dosis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mIdlUMr3IutbWPfvi9ua7+mPX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customschemas.google.com/relationships/presentationmetadata" Target="meta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52c6d9154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2652c6d915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89" name="Google Shape;89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0" name="Google Shape;90;g79b7674418_0_6" descr="A close up of a logo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Dackers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(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3)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Dino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Febriyanto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20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.00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/ 20-01-2024</a:t>
            </a:r>
            <a:endParaRPr sz="1800" b="1" i="0" u="none" strike="noStrike" cap="none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2" name="Google Shape;92;g79b7674418_0_6"/>
          <p:cNvSpPr/>
          <p:nvPr/>
        </p:nvSpPr>
        <p:spPr>
          <a:xfrm>
            <a:off x="228600" y="1385274"/>
            <a:ext cx="11768400" cy="3186725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79b7674418_0_6"/>
          <p:cNvSpPr txBox="1"/>
          <p:nvPr/>
        </p:nvSpPr>
        <p:spPr>
          <a:xfrm>
            <a:off x="211700" y="138527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Pada stage 1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telah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dibuat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repository GitHub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beserta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branch masing-masing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anggota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menjadi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tempat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pengerjaan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stage 1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seterusnya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Dalam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pengerjaannya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stage 1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karena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dibutuhkan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pemahaman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mendasar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mengenai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datasetnya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kami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memilih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coba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mengerjakan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secara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masing-masing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setiap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nomornya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kemudian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merging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jawaban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dikumpulkan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Setelah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digabungkan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muncul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ide-ide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pengembangan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lebih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codingan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menyempurnakan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jawaban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Sehingga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selain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kontribusi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codingan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stage 1, masing-masing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anggota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juga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bawah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Cikal 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-tugas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sebagai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ketua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ide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internal dan mentoring</a:t>
            </a: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Ri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ide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internal dan mentoring</a:t>
            </a: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Ibrahim 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ide dan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masukan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internal dan mentoring</a:t>
            </a: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Maria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ide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internal dan mentoring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Revita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ide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masukkan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terbanyak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internal dan mentoring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Nugraha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ide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internal dan mentoring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Ali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ide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internal dan mentoring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4" name="Google Shape;94;g79b7674418_0_6"/>
          <p:cNvSpPr/>
          <p:nvPr/>
        </p:nvSpPr>
        <p:spPr>
          <a:xfrm>
            <a:off x="228600" y="5032253"/>
            <a:ext cx="11768400" cy="15402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79b7674418_0_6"/>
          <p:cNvSpPr txBox="1"/>
          <p:nvPr/>
        </p:nvSpPr>
        <p:spPr>
          <a:xfrm>
            <a:off x="245400" y="5052578"/>
            <a:ext cx="11734800" cy="14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sebelum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kami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sebelum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mentoring,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beberapa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dirasa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masih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kurang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yakin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rencananya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ingin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dibahas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antara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lain :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●"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Penentuan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business insight dan recommendation</a:t>
            </a: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●"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Revisi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sedi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kit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beb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erapa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bagian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codingan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secara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keseluruhan</a:t>
            </a:r>
            <a:endParaRPr sz="15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2652c6d9154_0_1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101" name="Google Shape;101;g2652c6d9154_0_1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" name="Google Shape;102;g2652c6d9154_0_1" descr="A close up of a logo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 l="2416" t="34764" r="76117" b="32684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g2652c6d9154_0_1"/>
          <p:cNvSpPr/>
          <p:nvPr/>
        </p:nvSpPr>
        <p:spPr>
          <a:xfrm>
            <a:off x="228600" y="1568475"/>
            <a:ext cx="11768400" cy="15942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2652c6d9154_0_1"/>
          <p:cNvSpPr txBox="1"/>
          <p:nvPr/>
        </p:nvSpPr>
        <p:spPr>
          <a:xfrm>
            <a:off x="245400" y="1568475"/>
            <a:ext cx="11734800" cy="15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Insight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cukup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sulit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ditemukan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polanya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tanpa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dilakukan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feature engineering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lebih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dalam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sehingga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cukup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menuliskan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hal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didapatkan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sejauh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saja</a:t>
            </a:r>
            <a:endParaRPr lang="en-US" sz="1200" dirty="0">
              <a:latin typeface="Dosis"/>
              <a:ea typeface="Dosis"/>
              <a:cs typeface="Dosis"/>
              <a:sym typeface="Dosi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Risk_Flag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(target)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perlu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diubah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kedalam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str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Lakukan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perbaikan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bentuk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chart dan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pemilihan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antara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visualisasi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secara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jumlah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ataupun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proporsi</a:t>
            </a:r>
            <a:endParaRPr lang="en-US" sz="1200" dirty="0">
              <a:latin typeface="Dosis"/>
              <a:ea typeface="Dosis"/>
              <a:cs typeface="Dosis"/>
              <a:sym typeface="Dosi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Visualisasi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secara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bivariate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diperlukan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karena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sudah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terangkum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di multivariate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(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stage 2)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Lakukan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eksperimen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terhadap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feature-feature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baru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dibuat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dan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jangan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lupa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drop feature yang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bermasalah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(redundant,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korelasi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rendah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target,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dll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)</a:t>
            </a:r>
            <a:endParaRPr sz="1200" dirty="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6" name="Google Shape;106;g2652c6d9154_0_1"/>
          <p:cNvSpPr/>
          <p:nvPr/>
        </p:nvSpPr>
        <p:spPr>
          <a:xfrm>
            <a:off x="194900" y="3465626"/>
            <a:ext cx="11768400" cy="8646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652c6d9154_0_1"/>
          <p:cNvSpPr txBox="1"/>
          <p:nvPr/>
        </p:nvSpPr>
        <p:spPr>
          <a:xfrm>
            <a:off x="211700" y="3514625"/>
            <a:ext cx="117348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Melakukan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revisi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oleh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anggota-anggota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setiap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nomornya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sesuai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arahan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dan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masukkan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mentor.</a:t>
            </a:r>
            <a:endParaRPr sz="1200" i="0" u="none" strike="noStrike" cap="none" dirty="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" name="Google Shape;91;g79b7674418_0_6">
            <a:extLst>
              <a:ext uri="{FF2B5EF4-FFF2-40B4-BE49-F238E27FC236}">
                <a16:creationId xmlns:a16="http://schemas.microsoft.com/office/drawing/2014/main" id="{FDBD0FB9-7F54-4999-F032-A641E8563A03}"/>
              </a:ext>
            </a:extLst>
          </p:cNvPr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Dackers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(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3)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Dino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Febriyanto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20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.00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/ 20-01-2024</a:t>
            </a:r>
            <a:endParaRPr sz="1800" b="1" i="0" u="none" strike="noStrike" cap="none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365</Words>
  <Application>Microsoft Office PowerPoint</Application>
  <PresentationFormat>Widescreen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Comic Sans MS</vt:lpstr>
      <vt:lpstr>Arial</vt:lpstr>
      <vt:lpstr>Calibri</vt:lpstr>
      <vt:lpstr>Dosis</vt:lpstr>
      <vt:lpstr>Tema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Cikal Merdeka</cp:lastModifiedBy>
  <cp:revision>13</cp:revision>
  <dcterms:created xsi:type="dcterms:W3CDTF">2020-04-28T06:06:52Z</dcterms:created>
  <dcterms:modified xsi:type="dcterms:W3CDTF">2024-01-21T13:39:56Z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