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Comic Sans MS" panose="030F0702030302020204" pitchFamily="66" charset="0"/>
      <p:regular r:id="rId5"/>
      <p:bold r:id="rId6"/>
      <p:italic r:id="rId7"/>
      <p:boldItalic r:id="rId8"/>
    </p:embeddedFont>
    <p:embeddedFont>
      <p:font typeface="Dosis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mIdlUMr3IutbWPfvi9ua7+mPX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customschemas.google.com/relationships/presentationmetadata" Target="meta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52c6d9154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2652c6d915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89" name="Google Shape;89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" name="Google Shape;90;g79b7674418_0_6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Dackers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Dino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Febriyanto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.00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/ 17-02-2024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2" name="Google Shape;92;g79b7674418_0_6"/>
          <p:cNvSpPr/>
          <p:nvPr/>
        </p:nvSpPr>
        <p:spPr>
          <a:xfrm>
            <a:off x="228600" y="1385274"/>
            <a:ext cx="11768400" cy="3186725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Pada stage 3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sebelumnya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kami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menentukan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beberapa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algoritma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serta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melihat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metric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evaluasinya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default hyperparameter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terlebih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dahulu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sehingga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simple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karena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setiap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anggota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edit hyperparameter tuning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guna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mencari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performa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terbaik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membandingkan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memilih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tersebut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ditampilkan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juga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demi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alasan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efisiensi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waktu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karena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running time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cukup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lama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setiap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kali running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GridSearch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Sehingga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selain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kontribusi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codingan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stage 3, masing-masing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anggota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juga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bawah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Cikal 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-tugas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sebagai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ketua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Ri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Ibrahim 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Maria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Revita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terbanyak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Nugraha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Ali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4" name="Google Shape;94;g79b7674418_0_6"/>
          <p:cNvSpPr/>
          <p:nvPr/>
        </p:nvSpPr>
        <p:spPr>
          <a:xfrm>
            <a:off x="228600" y="5032253"/>
            <a:ext cx="11768400" cy="15402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79b7674418_0_6"/>
          <p:cNvSpPr txBox="1"/>
          <p:nvPr/>
        </p:nvSpPr>
        <p:spPr>
          <a:xfrm>
            <a:off x="245400" y="5052578"/>
            <a:ext cx="11734800" cy="14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sebelum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kami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sebelum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mentoring,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beberapa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dirasa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kurang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yakin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rencananya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ingin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dibahas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antara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lain :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Penentuan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metric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evaluasi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utama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digunakan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Berapa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banyak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algoritma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model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dipilih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(top 3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best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saja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)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Mengapa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terdapat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suatu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perbedaan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melihat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evaluasi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function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dideklarasikan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method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classification_report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sckit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-learn</a:t>
            </a: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2652c6d9154_0_1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01" name="Google Shape;101;g2652c6d9154_0_1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g2652c6d9154_0_1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 l="2416" t="34764" r="76117" b="32684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g2652c6d9154_0_1"/>
          <p:cNvSpPr/>
          <p:nvPr/>
        </p:nvSpPr>
        <p:spPr>
          <a:xfrm>
            <a:off x="228600" y="1568475"/>
            <a:ext cx="11768400" cy="15942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2652c6d9154_0_1"/>
          <p:cNvSpPr txBox="1"/>
          <p:nvPr/>
        </p:nvSpPr>
        <p:spPr>
          <a:xfrm>
            <a:off x="245400" y="1568475"/>
            <a:ext cx="11734800" cy="15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Melihat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latar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belakang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konteks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kasus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maka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kita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akan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meminimalisir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FN,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sehingga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dipilih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recall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sebagai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metric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evaluasi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utama</a:t>
            </a:r>
            <a:endParaRPr lang="en-US" sz="1200" dirty="0"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Cukup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dipilih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1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algoritma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terbaik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saja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itu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akan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dilihat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feature importance score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beserta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hyperparameter tuning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Akan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dikaji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terlebih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dahulu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oleh mentor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perbedaan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hasil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evaluasi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sementara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lihat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hasilnya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macro_avg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di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classification_report</a:t>
            </a:r>
            <a:endParaRPr lang="en-US" sz="1200" dirty="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6" name="Google Shape;106;g2652c6d9154_0_1"/>
          <p:cNvSpPr/>
          <p:nvPr/>
        </p:nvSpPr>
        <p:spPr>
          <a:xfrm>
            <a:off x="194900" y="3465626"/>
            <a:ext cx="11768400" cy="8646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652c6d9154_0_1"/>
          <p:cNvSpPr txBox="1"/>
          <p:nvPr/>
        </p:nvSpPr>
        <p:spPr>
          <a:xfrm>
            <a:off x="211700" y="3514625"/>
            <a:ext cx="117348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revisi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oleh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anggota-anggota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setiap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nomornya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sesuai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arahan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masukkan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mentor.</a:t>
            </a:r>
            <a:endParaRPr sz="1200" i="0" u="none" strike="noStrike" cap="none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" name="Google Shape;91;g79b7674418_0_6">
            <a:extLst>
              <a:ext uri="{FF2B5EF4-FFF2-40B4-BE49-F238E27FC236}">
                <a16:creationId xmlns:a16="http://schemas.microsoft.com/office/drawing/2014/main" id="{FDBD0FB9-7F54-4999-F032-A641E8563A03}"/>
              </a:ext>
            </a:extLst>
          </p:cNvPr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Dackers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3)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3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Dino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Febriyanto</a:t>
            </a:r>
            <a:endParaRPr lang="en-US"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.00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/ 17-02-2024</a:t>
            </a:r>
            <a:endParaRPr lang="en-US"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375</Words>
  <Application>Microsoft Office PowerPoint</Application>
  <PresentationFormat>Widescreen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Dosis</vt:lpstr>
      <vt:lpstr>Comic Sans MS</vt:lpstr>
      <vt:lpstr>Arial</vt:lpstr>
      <vt:lpstr>Tema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Cikal Merdeka</cp:lastModifiedBy>
  <cp:revision>28</cp:revision>
  <dcterms:created xsi:type="dcterms:W3CDTF">2020-04-28T06:06:52Z</dcterms:created>
  <dcterms:modified xsi:type="dcterms:W3CDTF">2024-02-18T13:58:08Z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