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Dosis" pitchFamily="2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mIdlUMr3IutbWPfvi9ua7+mPX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customschemas.google.com/relationships/presentationmetadata" Target="meta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2c6d915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652c6d91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89" name="Google Shape;89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g79b7674418_0_6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Dackers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Dino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Febriyanto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08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/ 02-03-2024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" name="Google Shape;92;g79b7674418_0_6"/>
          <p:cNvSpPr/>
          <p:nvPr/>
        </p:nvSpPr>
        <p:spPr>
          <a:xfrm>
            <a:off x="228600" y="1385274"/>
            <a:ext cx="11768400" cy="318672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Pada stage 4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sedikit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codingan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seperti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merapikan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pre-processing dan modelling,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dimana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running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codingan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variasi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metode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resampling dan hyperparameter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menghemat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waktu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selain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kontribusi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sedikit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codingan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pembuatan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PPT stage 4, masing-masing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anggota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juga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bawah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Cikal 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sebagai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ketua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Ibrahim 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Maria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Revita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terbanyak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Nugraha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Ali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4" name="Google Shape;94;g79b7674418_0_6"/>
          <p:cNvSpPr/>
          <p:nvPr/>
        </p:nvSpPr>
        <p:spPr>
          <a:xfrm>
            <a:off x="228600" y="5032253"/>
            <a:ext cx="11768400" cy="15402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9b7674418_0_6"/>
          <p:cNvSpPr txBox="1"/>
          <p:nvPr/>
        </p:nvSpPr>
        <p:spPr>
          <a:xfrm>
            <a:off x="245400" y="5052578"/>
            <a:ext cx="11734800" cy="1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kami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mentoring,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dirasa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yakin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rencananya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dibahas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antara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lain :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penentuan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encoding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</a:t>
            </a:r>
            <a:endParaRPr lang="en-US"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Memastikan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hal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model evaluation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652c6d9154_0_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1" name="Google Shape;101;g2652c6d9154_0_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g2652c6d9154_0_1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2416" t="34764" r="76117" b="3268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g2652c6d9154_0_1"/>
          <p:cNvSpPr/>
          <p:nvPr/>
        </p:nvSpPr>
        <p:spPr>
          <a:xfrm>
            <a:off x="228600" y="1568475"/>
            <a:ext cx="11768400" cy="15942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652c6d9154_0_1"/>
          <p:cNvSpPr txBox="1"/>
          <p:nvPr/>
        </p:nvSpPr>
        <p:spPr>
          <a:xfrm>
            <a:off x="245400" y="1568475"/>
            <a:ext cx="117348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Pengubahan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one-hot encoding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label encoding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beberapa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feature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Hyperparameter tuning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tetap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walaupun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ternyata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memiliki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pengaruh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signifikan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terhadap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evaluasi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2652c6d9154_0_1"/>
          <p:cNvSpPr/>
          <p:nvPr/>
        </p:nvSpPr>
        <p:spPr>
          <a:xfrm>
            <a:off x="194900" y="3465626"/>
            <a:ext cx="11768400" cy="8646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652c6d9154_0_1"/>
          <p:cNvSpPr txBox="1"/>
          <p:nvPr/>
        </p:nvSpPr>
        <p:spPr>
          <a:xfrm>
            <a:off x="211700" y="3514625"/>
            <a:ext cx="117348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oleh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anggota-anggota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setiap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nomornya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arahan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masukkan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mentor.</a:t>
            </a:r>
            <a:endParaRPr sz="1200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Google Shape;91;g79b7674418_0_6">
            <a:extLst>
              <a:ext uri="{FF2B5EF4-FFF2-40B4-BE49-F238E27FC236}">
                <a16:creationId xmlns:a16="http://schemas.microsoft.com/office/drawing/2014/main" id="{FDBD0FB9-7F54-4999-F032-A641E8563A03}"/>
              </a:ext>
            </a:extLst>
          </p:cNvPr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Dackers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3)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Dino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Febriyanto</a:t>
            </a:r>
            <a:endParaRPr lang="en-US"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08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/ 02-03-2024</a:t>
            </a:r>
            <a:endParaRPr lang="en-US"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274</Words>
  <Application>Microsoft Office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Dosis</vt:lpstr>
      <vt:lpstr>Arial</vt:lpstr>
      <vt:lpstr>Tema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Cikal Merdeka</cp:lastModifiedBy>
  <cp:revision>31</cp:revision>
  <dcterms:created xsi:type="dcterms:W3CDTF">2020-04-28T06:06:52Z</dcterms:created>
  <dcterms:modified xsi:type="dcterms:W3CDTF">2024-03-03T13:42:28Z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