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6" r:id="rId3"/>
  </p:sldIdLst>
  <p:sldSz cx="9144000" cy="5143500" type="screen16x9"/>
  <p:notesSz cx="6858000" cy="9144000"/>
  <p:embeddedFontLst>
    <p:embeddedFont>
      <p:font typeface="Dosis" pitchFamily="2" charset="0"/>
      <p:regular r:id="rId5"/>
      <p:bold r:id="rId6"/>
    </p:embeddedFon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4eb88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84eb88a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cikalmerdek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github.com/mcikalmerdeka" TargetMode="External"/><Relationship Id="rId4" Type="http://schemas.openxmlformats.org/officeDocument/2006/relationships/hyperlink" Target="https://www.linkedin.com/in/muhammad-cikal-merdeka-50a658266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0" y="1542800"/>
            <a:ext cx="3736800" cy="20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>
                <a:latin typeface="Dosis"/>
                <a:ea typeface="Dosis"/>
                <a:cs typeface="Dosis"/>
                <a:sym typeface="Dosis"/>
              </a:rPr>
              <a:t>Improving Employee Retention by Predicting Employee Attrition Using Machine Learning</a:t>
            </a:r>
            <a:endParaRPr sz="318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" name="Google Shape;100;p25">
            <a:extLst>
              <a:ext uri="{FF2B5EF4-FFF2-40B4-BE49-F238E27FC236}">
                <a16:creationId xmlns:a16="http://schemas.microsoft.com/office/drawing/2014/main" id="{66F46B61-C45A-5FCE-95E4-4CFB1E704B7C}"/>
              </a:ext>
            </a:extLst>
          </p:cNvPr>
          <p:cNvSpPr txBox="1"/>
          <p:nvPr/>
        </p:nvSpPr>
        <p:spPr>
          <a:xfrm>
            <a:off x="5959950" y="908900"/>
            <a:ext cx="2803050" cy="1051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Dosis"/>
                <a:ea typeface="Dosis"/>
                <a:cs typeface="Dosis"/>
                <a:sym typeface="Dosis"/>
              </a:rPr>
              <a:t>Created by: </a:t>
            </a:r>
            <a:endParaRPr sz="1200" b="1" dirty="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dirty="0">
                <a:latin typeface="Dosis"/>
                <a:ea typeface="Dosis"/>
                <a:cs typeface="Dosis"/>
                <a:sym typeface="Dosis"/>
              </a:rPr>
              <a:t>Muhammad Cikal Merdeka</a:t>
            </a:r>
            <a:endParaRPr sz="1200" b="1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dirty="0">
                <a:latin typeface="Dosis"/>
                <a:ea typeface="Dosis"/>
                <a:cs typeface="Dosis"/>
                <a:sym typeface="Dosis"/>
              </a:rPr>
              <a:t>Email : </a:t>
            </a:r>
            <a:r>
              <a:rPr lang="en-US" sz="1200" b="1" dirty="0">
                <a:latin typeface="Dosis"/>
                <a:ea typeface="Dosis"/>
                <a:cs typeface="Dosis"/>
                <a:sym typeface="Dosis"/>
                <a:hlinkClick r:id="rId3"/>
              </a:rPr>
              <a:t>mcikalmerdeka@gmail.com</a:t>
            </a:r>
            <a:endParaRPr sz="1200" b="1" dirty="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Dosis"/>
                <a:ea typeface="Dosis"/>
                <a:cs typeface="Dosis"/>
                <a:sym typeface="Dosis"/>
              </a:rPr>
              <a:t>LinkedIn : </a:t>
            </a:r>
            <a:r>
              <a:rPr lang="en-ID" sz="1200" b="1" dirty="0">
                <a:latin typeface="Dosis"/>
                <a:ea typeface="Dosis"/>
                <a:cs typeface="Dosis"/>
                <a:sym typeface="Dosis"/>
                <a:hlinkClick r:id="rId4"/>
              </a:rPr>
              <a:t>linkedin.com/in/</a:t>
            </a:r>
            <a:r>
              <a:rPr lang="en-ID" sz="1200" b="1" dirty="0" err="1">
                <a:latin typeface="Dosis"/>
                <a:ea typeface="Dosis"/>
                <a:cs typeface="Dosis"/>
                <a:sym typeface="Dosis"/>
                <a:hlinkClick r:id="rId4"/>
              </a:rPr>
              <a:t>mcikalmerdeka</a:t>
            </a:r>
            <a:endParaRPr lang="en" sz="1200" b="1" dirty="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Dosis"/>
                <a:ea typeface="Dosis"/>
                <a:cs typeface="Dosis"/>
                <a:sym typeface="Dosis"/>
              </a:rPr>
              <a:t>Github : </a:t>
            </a:r>
            <a:r>
              <a:rPr lang="en-ID" sz="1200" b="1" dirty="0">
                <a:latin typeface="Dosis"/>
                <a:ea typeface="Dosis"/>
                <a:cs typeface="Dosis"/>
                <a:sym typeface="Dosis"/>
                <a:hlinkClick r:id="rId5"/>
              </a:rPr>
              <a:t>github.com/mcikalmerdeka</a:t>
            </a:r>
            <a:endParaRPr lang="en" sz="1200" b="1" dirty="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8" name="Google Shape;101;p25">
            <a:extLst>
              <a:ext uri="{FF2B5EF4-FFF2-40B4-BE49-F238E27FC236}">
                <a16:creationId xmlns:a16="http://schemas.microsoft.com/office/drawing/2014/main" id="{C6FE6AE0-2D5A-66EF-1261-5A021E3367D4}"/>
              </a:ext>
            </a:extLst>
          </p:cNvPr>
          <p:cNvPicPr preferRelativeResize="0"/>
          <p:nvPr/>
        </p:nvPicPr>
        <p:blipFill>
          <a:blip r:embed="rId6"/>
          <a:srcRect l="8110" r="8110"/>
          <a:stretch/>
        </p:blipFill>
        <p:spPr>
          <a:xfrm>
            <a:off x="4665150" y="685600"/>
            <a:ext cx="1218600" cy="1218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" name="Google Shape;102;p25">
            <a:extLst>
              <a:ext uri="{FF2B5EF4-FFF2-40B4-BE49-F238E27FC236}">
                <a16:creationId xmlns:a16="http://schemas.microsoft.com/office/drawing/2014/main" id="{12C3F129-93AC-0C19-AA22-68E33B2EFB46}"/>
              </a:ext>
            </a:extLst>
          </p:cNvPr>
          <p:cNvSpPr txBox="1">
            <a:spLocks/>
          </p:cNvSpPr>
          <p:nvPr/>
        </p:nvSpPr>
        <p:spPr>
          <a:xfrm>
            <a:off x="4665150" y="2159900"/>
            <a:ext cx="41670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95000"/>
              </a:lnSpc>
              <a:spcAft>
                <a:spcPts val="1200"/>
              </a:spcAft>
              <a:buSzPts val="1018"/>
            </a:pPr>
            <a:r>
              <a:rPr lang="en-US" sz="1400" dirty="0">
                <a:latin typeface="Dosis" pitchFamily="2" charset="0"/>
              </a:rPr>
              <a:t>Dedicated entry-level data scientist with analytical and experimental background of Physics. My graduation 2023, a pivotal year marked by significant advancements in artificial intelligence with the introduction of GPT-4 and other generative AI models, has fueled my curiosity and excitement to delve into the field of data. I have comprehensive grasp of data science methodology from business understanding to modelling process with proficiency in </a:t>
            </a:r>
            <a:r>
              <a:rPr lang="en-US" sz="1400" b="1" dirty="0">
                <a:latin typeface="Dosis" pitchFamily="2" charset="0"/>
              </a:rPr>
              <a:t>Python, SQL, Tableau, Power BI, Looker Studio and other tools</a:t>
            </a:r>
            <a:r>
              <a:rPr lang="en-US" sz="1400" dirty="0">
                <a:latin typeface="Dosis" pitchFamily="2" charset="0"/>
              </a:rPr>
              <a:t> related to data analytics workflow from several coursework and bootcamps. </a:t>
            </a:r>
            <a:endParaRPr lang="en-ID" sz="1400" dirty="0">
              <a:latin typeface="Dosis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371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Annual Report on Employee Number Changes</a:t>
            </a:r>
            <a:endParaRPr sz="1798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98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Masukkan grafik visualisasi pada tugas ini, kemudian tuliskan pula hasil analisismu, insight apa saja yang kamu dapatkan.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Arial</vt:lpstr>
      <vt:lpstr>Dosis</vt:lpstr>
      <vt:lpstr>Simple Light</vt:lpstr>
      <vt:lpstr>Improving Employee Retention by Predicting Employee Attrition Using Machine Learning</vt:lpstr>
      <vt:lpstr>Annual Report on Employee Number Changes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Employee Retention by Predicting Employee Attrition Using Machine Learning</dc:title>
  <cp:lastModifiedBy>Cikal Merdeka</cp:lastModifiedBy>
  <cp:revision>1</cp:revision>
  <dcterms:modified xsi:type="dcterms:W3CDTF">2024-05-16T19:53:24Z</dcterms:modified>
</cp:coreProperties>
</file>