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Monthly Hotel Booking Analysis Based on Hotel Type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Masukkan grafik visualisasi pada tugas ini, kemudian tuliskan pula hasil analisismu, insight apa saja yang kamu dapatkan.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