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baabb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baabb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0" y="-14775"/>
            <a:ext cx="81807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798">
                <a:latin typeface="Roboto"/>
                <a:ea typeface="Roboto"/>
                <a:cs typeface="Roboto"/>
                <a:sym typeface="Roboto"/>
              </a:rPr>
              <a:t>Impact Analysis of Stay Duration on Hotel Bookings Cancellation Rates</a:t>
            </a:r>
            <a:endParaRPr b="1" sz="1798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823775"/>
            <a:ext cx="85206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Masukkan grafik visualisasi pada tugas ini, kemudian tuliskan pula hasil analisismu, insight apa saja yang kamu dapatkan.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