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57300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Impact Analysis of Lead Time on Hotel Bookings Cancellation Rate</a:t>
            </a:r>
            <a:endParaRPr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Masukkan grafik visualisasi pada tugas ini, kemudian tuliskan pula hasil analisismu, insight apa saja yang kamu dapatkan.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