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Tulislah proses model machine learning terdiri dari </a:t>
            </a:r>
            <a:endParaRPr b="1" i="1" sz="1500">
              <a:solidFill>
                <a:schemeClr val="dk1"/>
              </a:solidFill>
            </a:endParaRPr>
          </a:p>
          <a:p>
            <a:pPr indent="-323850" lvl="0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b="1" lang="en" sz="1500">
                <a:solidFill>
                  <a:schemeClr val="dk1"/>
                </a:solidFill>
              </a:rPr>
              <a:t>hasil </a:t>
            </a:r>
            <a:r>
              <a:rPr b="1" i="1" lang="en" sz="1500">
                <a:solidFill>
                  <a:schemeClr val="dk1"/>
                </a:solidFill>
              </a:rPr>
              <a:t>experiment 1</a:t>
            </a:r>
            <a:r>
              <a:rPr lang="en" sz="1500">
                <a:solidFill>
                  <a:schemeClr val="dk1"/>
                </a:solidFill>
              </a:rPr>
              <a:t> (sebelum normalisasi/standardisasi),</a:t>
            </a:r>
            <a:endParaRPr sz="1500">
              <a:solidFill>
                <a:schemeClr val="dk1"/>
              </a:solidFill>
            </a:endParaRPr>
          </a:p>
          <a:p>
            <a:pPr indent="-323850" lvl="0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b="1" lang="en" sz="1500">
                <a:solidFill>
                  <a:schemeClr val="dk1"/>
                </a:solidFill>
              </a:rPr>
              <a:t>hasil </a:t>
            </a:r>
            <a:r>
              <a:rPr b="1" i="1" lang="en" sz="1500">
                <a:solidFill>
                  <a:schemeClr val="dk1"/>
                </a:solidFill>
              </a:rPr>
              <a:t>experiment 2</a:t>
            </a:r>
            <a:r>
              <a:rPr lang="en" sz="1500">
                <a:solidFill>
                  <a:schemeClr val="dk1"/>
                </a:solidFill>
              </a:rPr>
              <a:t> (setelah</a:t>
            </a:r>
            <a:r>
              <a:rPr lang="en" sz="1500">
                <a:solidFill>
                  <a:schemeClr val="dk1"/>
                </a:solidFill>
              </a:rPr>
              <a:t> normalisasi/standardisasi).</a:t>
            </a:r>
            <a:endParaRPr sz="1500">
              <a:solidFill>
                <a:schemeClr val="dk1"/>
              </a:solidFill>
            </a:endParaRPr>
          </a:p>
          <a:p>
            <a:pPr indent="-323850" lvl="0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hasil tabel</a:t>
            </a:r>
            <a:r>
              <a:rPr b="1" lang="en" sz="1500">
                <a:solidFill>
                  <a:schemeClr val="dk1"/>
                </a:solidFill>
              </a:rPr>
              <a:t> confusion matrix </a:t>
            </a:r>
            <a:r>
              <a:rPr lang="en" sz="1500">
                <a:solidFill>
                  <a:schemeClr val="dk1"/>
                </a:solidFill>
              </a:rPr>
              <a:t>dari model tersebut.</a:t>
            </a:r>
            <a:endParaRPr sz="1500">
              <a:solidFill>
                <a:schemeClr val="dk1"/>
              </a:solidFill>
            </a:endParaRPr>
          </a:p>
          <a:p>
            <a:pPr indent="-323850" lvl="0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Daftar </a:t>
            </a:r>
            <a:r>
              <a:rPr b="1" i="1" lang="en" sz="1500">
                <a:solidFill>
                  <a:schemeClr val="dk1"/>
                </a:solidFill>
              </a:rPr>
              <a:t>Feature Important</a:t>
            </a:r>
            <a:r>
              <a:rPr i="1" lang="en" sz="1500">
                <a:solidFill>
                  <a:schemeClr val="dk1"/>
                </a:solidFill>
              </a:rPr>
              <a:t>.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Tulislah hasil interpretasi dari model tersebut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100"/>
              <a:t>disini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