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Pada tahap </a:t>
            </a:r>
            <a:r>
              <a:rPr b="1" i="1" lang="en" sz="1500">
                <a:solidFill>
                  <a:schemeClr val="dk1"/>
                </a:solidFill>
              </a:rPr>
              <a:t>cleaning data</a:t>
            </a:r>
            <a:r>
              <a:rPr lang="en" sz="1500">
                <a:solidFill>
                  <a:schemeClr val="dk1"/>
                </a:solidFill>
              </a:rPr>
              <a:t>, tunjukan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null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atau </a:t>
            </a:r>
            <a:r>
              <a:rPr b="1" i="1" lang="en" sz="1500">
                <a:solidFill>
                  <a:schemeClr val="dk1"/>
                </a:solidFill>
              </a:rPr>
              <a:t>missing value</a:t>
            </a:r>
            <a:r>
              <a:rPr lang="en" sz="1500">
                <a:solidFill>
                  <a:schemeClr val="dk1"/>
                </a:solidFill>
              </a:rPr>
              <a:t> serta </a:t>
            </a:r>
            <a:r>
              <a:rPr b="1" i="1" lang="en" sz="1500">
                <a:solidFill>
                  <a:schemeClr val="dk1"/>
                </a:solidFill>
              </a:rPr>
              <a:t>duplicated value</a:t>
            </a:r>
            <a:r>
              <a:rPr lang="en" sz="1500">
                <a:solidFill>
                  <a:schemeClr val="dk1"/>
                </a:solidFill>
              </a:rPr>
              <a:t> pada dataset, serta cara penyelesaiannya.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pula proses </a:t>
            </a:r>
            <a:r>
              <a:rPr b="1" lang="en" sz="1500">
                <a:solidFill>
                  <a:schemeClr val="dk1"/>
                </a:solidFill>
              </a:rPr>
              <a:t>extract datetime data </a:t>
            </a:r>
            <a:r>
              <a:rPr lang="en" sz="1500">
                <a:solidFill>
                  <a:schemeClr val="dk1"/>
                </a:solidFill>
              </a:rPr>
              <a:t> sebelum dilakukan model machine learning.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</a:t>
            </a:r>
            <a:r>
              <a:rPr b="1" lang="en" sz="1500">
                <a:solidFill>
                  <a:schemeClr val="dk1"/>
                </a:solidFill>
              </a:rPr>
              <a:t>Split Data </a:t>
            </a:r>
            <a:r>
              <a:rPr lang="en" sz="1500">
                <a:solidFill>
                  <a:schemeClr val="dk1"/>
                </a:solidFill>
              </a:rPr>
              <a:t>sebelum melakukan model machine  learning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proses </a:t>
            </a:r>
            <a:r>
              <a:rPr b="1" lang="en" sz="1500">
                <a:solidFill>
                  <a:schemeClr val="dk1"/>
                </a:solidFill>
              </a:rPr>
              <a:t>feature encoding </a:t>
            </a:r>
            <a:r>
              <a:rPr lang="en" sz="1500">
                <a:solidFill>
                  <a:schemeClr val="dk1"/>
                </a:solidFill>
              </a:rPr>
              <a:t>pada tahap ini (gunakan get_dummy)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Source code</a:t>
            </a:r>
            <a:r>
              <a:rPr lang="en" sz="150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