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4"/>
  </p:sldMasterIdLst>
  <p:notesMasterIdLst>
    <p:notesMasterId r:id="rId15"/>
  </p:notesMasterIdLst>
  <p:sldIdLst>
    <p:sldId id="256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0691813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602" y="78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371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5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7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2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20700" y="435052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5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20700" y="1514223"/>
            <a:ext cx="9650413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intosh7/WSBBugTrack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pl-PL" sz="2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Arkadiusz Chmal</a:t>
            </a:r>
            <a:endParaRPr sz="28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pl-PL" sz="1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Paweł Staniszewski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19.06.2021r.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685925" y="2076450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WSB </a:t>
            </a:r>
            <a:r>
              <a:rPr lang="pl-PL" sz="4000" b="1" dirty="0" err="1"/>
              <a:t>Bugtracker</a:t>
            </a:r>
            <a:endParaRPr lang="pl-PL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19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pl-PL" sz="3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 projekcie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Celem projektu było utworzenie</a:t>
            </a:r>
            <a:r>
              <a:rPr lang="pl-PL" sz="2000" dirty="0"/>
              <a:t> „</a:t>
            </a:r>
            <a:r>
              <a:rPr lang="pl-PL" sz="2000" dirty="0" err="1"/>
              <a:t>bugtrackera</a:t>
            </a:r>
            <a:r>
              <a:rPr lang="pl-PL" sz="2000" dirty="0"/>
              <a:t>”, czyli aplikacji służącej do rejestrowania i zarządzania błędami oraz zadaniami.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pl-PL"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2000" dirty="0"/>
              <a:t>Kod został udostępniony w repozytorium na </a:t>
            </a:r>
            <a:r>
              <a:rPr lang="pl-PL" sz="2000" dirty="0" err="1"/>
              <a:t>Github</a:t>
            </a:r>
            <a:r>
              <a:rPr lang="pl-PL" sz="2000" dirty="0"/>
              <a:t> pod linkiem:</a:t>
            </a:r>
            <a:br>
              <a:rPr lang="pl-PL" sz="2000" dirty="0"/>
            </a:br>
            <a:r>
              <a:rPr lang="pl-PL" sz="2000" dirty="0">
                <a:hlinkClick r:id="rId3"/>
              </a:rPr>
              <a:t>https://github.com/mcintosh7/WSBBugTracker</a:t>
            </a:r>
            <a:r>
              <a:rPr lang="pl-PL" sz="2000" dirty="0"/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pl-PL"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2000" dirty="0"/>
              <a:t>Aplikacja korzysta z relacyjnej bazy danych </a:t>
            </a:r>
            <a:r>
              <a:rPr lang="pl-PL" sz="2000" dirty="0" err="1"/>
              <a:t>PostgreSQL</a:t>
            </a:r>
            <a:r>
              <a:rPr lang="pl-PL" sz="2000" dirty="0"/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02.10.2018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Struktura danych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000" dirty="0"/>
              <a:t>Projekt jest oparty na tabelach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06D81A9-BD49-4B98-8CF1-B5B6857F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37" y="1538713"/>
            <a:ext cx="5417876" cy="47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4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Funkcjonalności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Logowanie i wylogowanie użytkownika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Dodawanie użytkownika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Edycja użytkownika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Usuwanie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Podgląd listy użytkowników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Nadawanie uprawnień użytkownikom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183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Funkcjonalności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Podgląd listy projektów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Dodanie nowego projektu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Usuwanie projektu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Edycja projektu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18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Funkcjonalności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Podgląd listy zgłoszeń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Paginacja listy zgłoszeń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Możliwość filtrowania zgłoszeń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Dodawanie zgłoszeń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Edycja zgłoszeń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Usuwanie zgłoszeń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Dodawanie plików do zgłoszeń(w trakcie)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Wysyłka maila po edycji zgłoszenia do osoby, która obecnie jest przypisana do zgłoszenia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406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Ponadto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I18n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Wysyłka maila w celu kontaktu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Walidacje na formularzach do zapisu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000" dirty="0"/>
              <a:t>Testy jednostkowe(</a:t>
            </a:r>
            <a:r>
              <a:rPr lang="pl-PL" sz="2000"/>
              <a:t>do zrobienia)</a:t>
            </a:r>
            <a:endParaRPr lang="pl-PL" sz="20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532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680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547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838B074BD1B64DBED77476FBBDC7EA" ma:contentTypeVersion="12" ma:contentTypeDescription="Utwórz nowy dokument." ma:contentTypeScope="" ma:versionID="abae0e8d5c185b6eb441adf6372fc8c6">
  <xsd:schema xmlns:xsd="http://www.w3.org/2001/XMLSchema" xmlns:xs="http://www.w3.org/2001/XMLSchema" xmlns:p="http://schemas.microsoft.com/office/2006/metadata/properties" xmlns:ns2="cc32ea10-24d7-4ab8-908a-92053f695cd3" xmlns:ns3="f1dfd687-ce92-41e8-800b-11e03cd3205f" targetNamespace="http://schemas.microsoft.com/office/2006/metadata/properties" ma:root="true" ma:fieldsID="5000a009807434e50dd59fb41f59b2c7" ns2:_="" ns3:_="">
    <xsd:import namespace="cc32ea10-24d7-4ab8-908a-92053f695cd3"/>
    <xsd:import namespace="f1dfd687-ce92-41e8-800b-11e03cd320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32ea10-24d7-4ab8-908a-92053f695c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fd687-ce92-41e8-800b-11e03cd3205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EA8F3E-53F8-465A-BFE5-6D66E0154D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32ea10-24d7-4ab8-908a-92053f695cd3"/>
    <ds:schemaRef ds:uri="f1dfd687-ce92-41e8-800b-11e03cd320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93F782-E2A1-4D94-8F91-89E20507DBF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5DFD6E-AB81-4445-9B46-4E74749686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148</Words>
  <Application>Microsoft Office PowerPoint</Application>
  <PresentationFormat>Niestandardowy</PresentationFormat>
  <Paragraphs>39</Paragraphs>
  <Slides>10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Office Theme</vt:lpstr>
      <vt:lpstr>Arkadiusz Chmal</vt:lpstr>
      <vt:lpstr>O projekcie</vt:lpstr>
      <vt:lpstr>Struktura danych</vt:lpstr>
      <vt:lpstr>Funkcjonalności</vt:lpstr>
      <vt:lpstr>Funkcjonalności</vt:lpstr>
      <vt:lpstr>Funkcjonalności</vt:lpstr>
      <vt:lpstr>Ponadto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akornowska</dc:creator>
  <cp:lastModifiedBy>Chmal Arkadiusz</cp:lastModifiedBy>
  <cp:revision>12</cp:revision>
  <dcterms:modified xsi:type="dcterms:W3CDTF">2021-06-04T20:05:13Z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0x010100C4838B074BD1B64DBED77476FBBDC7EA</vt:lpwstr>
  </property>
</Properties>
</file>