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2"/>
  </p:notesMasterIdLst>
  <p:sldIdLst>
    <p:sldId id="256" r:id="rId5"/>
    <p:sldId id="259" r:id="rId6"/>
    <p:sldId id="261" r:id="rId7"/>
    <p:sldId id="260" r:id="rId8"/>
    <p:sldId id="262" r:id="rId9"/>
    <p:sldId id="263" r:id="rId10"/>
    <p:sldId id="264" r:id="rId11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00" y="9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intosh7/WSBBugTrack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odle2.e-wsb.pl/pluginfile.php/4815246/mod_folder/content/0/INSTRUKCJA%20DO%20PROJEKTU%20KO%C5%83COWEGO.pdf?forcedownload=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pl-PL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Arkadiusz Chmal</a:t>
            </a: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pl-PL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Paweł Staniszewski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19.06.2021r.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685925" y="20764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WSB </a:t>
            </a:r>
            <a:r>
              <a:rPr lang="pl-PL" sz="4000" b="1" dirty="0" err="1"/>
              <a:t>Bugtracker</a:t>
            </a:r>
            <a:endParaRPr lang="pl-PL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 projekcie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Celem projektu było utworzenie</a:t>
            </a:r>
            <a:r>
              <a:rPr lang="pl-PL" sz="2000" dirty="0"/>
              <a:t> „</a:t>
            </a:r>
            <a:r>
              <a:rPr lang="pl-PL" sz="2000" dirty="0" err="1"/>
              <a:t>bugtrackera</a:t>
            </a:r>
            <a:r>
              <a:rPr lang="pl-PL" sz="2000" dirty="0"/>
              <a:t>”, czyli aplikacji służącej do rejestrowania i zarządzania błędami oraz zadaniami.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l-PL"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2000" dirty="0"/>
              <a:t>Kod został udostępniony w repozytorium na </a:t>
            </a:r>
            <a:r>
              <a:rPr lang="pl-PL" sz="2000" dirty="0" err="1"/>
              <a:t>Github</a:t>
            </a:r>
            <a:r>
              <a:rPr lang="pl-PL" sz="2000" dirty="0"/>
              <a:t> pod linkiem:</a:t>
            </a:r>
            <a:br>
              <a:rPr lang="pl-PL" sz="2000" dirty="0"/>
            </a:br>
            <a:r>
              <a:rPr lang="pl-PL" sz="2000" dirty="0">
                <a:hlinkClick r:id="rId3"/>
              </a:rPr>
              <a:t>https://github.com/mcintosh7/WSBBugTracker</a:t>
            </a:r>
            <a:r>
              <a:rPr lang="pl-PL" sz="2000" dirty="0"/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l-PL"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2000" dirty="0"/>
              <a:t>Aplikacja korzysta z relacyjnej bazy danych </a:t>
            </a:r>
            <a:r>
              <a:rPr lang="pl-PL" sz="2000" dirty="0" err="1"/>
              <a:t>PostgreSQL</a:t>
            </a:r>
            <a:r>
              <a:rPr lang="pl-PL" sz="2000" dirty="0"/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l-PL"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2000" dirty="0"/>
              <a:t>Wymagania projektowe: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2000" dirty="0">
                <a:hlinkClick r:id="rId4"/>
              </a:rPr>
              <a:t>https://moodle2.e-wsb.pl/pluginfile.php/4815246/mod_folder/content/0/INSTRUKCJA%20DO%20PROJEKTU%20KO%C5%83COWEGO.pdf?forcedownload=1</a:t>
            </a:r>
            <a:r>
              <a:rPr lang="pl-PL" sz="2000" dirty="0"/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02.10.2018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Struktura danych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dirty="0"/>
              <a:t>Projekt jest oparty na tabelach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6D81A9-BD49-4B98-8CF1-B5B6857F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37" y="1538713"/>
            <a:ext cx="5417876" cy="47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4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Funkcjonalności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Logowanie i wylogowanie użytkownika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Dodawanie użytkownika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Edycja użytkownika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Usuwanie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Podgląd listy użytkowników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Nadawanie uprawnień użytkownikom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Funkcjonalności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Podgląd listy projektów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Dodanie nowego projektu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Usuwanie projektu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Edycja projektu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18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Funkcjonalności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Podgląd listy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Paginacja listy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Możliwość filtrowania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Dodawanie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Edycja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Usuwanie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Dodawanie plików do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Wysyłka maila po edycji zgłoszenia do osoby, która obecnie jest przypisana do zgłoszenia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Ponadto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I18n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Wysyłka maila w celu kontaktu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Walidacje na formularzach do zapisu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Testy jednostkowe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2" ma:contentTypeDescription="Utwórz nowy dokument." ma:contentTypeScope="" ma:versionID="abae0e8d5c185b6eb441adf6372fc8c6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5000a009807434e50dd59fb41f59b2c7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5DFD6E-AB81-4445-9B46-4E74749686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93F782-E2A1-4D94-8F91-89E20507DB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EA8F3E-53F8-465A-BFE5-6D66E0154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180</Words>
  <Application>Microsoft Office PowerPoint</Application>
  <PresentationFormat>Niestandardowy</PresentationFormat>
  <Paragraphs>42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Office Theme</vt:lpstr>
      <vt:lpstr>Arkadiusz Chmal</vt:lpstr>
      <vt:lpstr>O projekcie</vt:lpstr>
      <vt:lpstr>Struktura danych</vt:lpstr>
      <vt:lpstr>Funkcjonalności</vt:lpstr>
      <vt:lpstr>Funkcjonalności</vt:lpstr>
      <vt:lpstr>Funkcjonalności</vt:lpstr>
      <vt:lpstr>Ponadto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Chmal Arkadiusz</cp:lastModifiedBy>
  <cp:revision>14</cp:revision>
  <dcterms:modified xsi:type="dcterms:W3CDTF">2021-06-12T08:17:08Z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0x010100C4838B074BD1B64DBED77476FBBDC7EA</vt:lpwstr>
  </property>
</Properties>
</file>