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0" r:id="rId4"/>
    <p:sldId id="258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1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4B1C-DAB0-FD44-953D-D54515E4195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C5F9-084D-5E49-8F30-ECD1FE26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4B1C-DAB0-FD44-953D-D54515E4195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C5F9-084D-5E49-8F30-ECD1FE26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4B1C-DAB0-FD44-953D-D54515E4195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C5F9-084D-5E49-8F30-ECD1FE26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4B1C-DAB0-FD44-953D-D54515E41952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C5F9-084D-5E49-8F30-ECD1FE26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5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4B1C-DAB0-FD44-953D-D54515E4195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C5F9-084D-5E49-8F30-ECD1FE26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2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4B1C-DAB0-FD44-953D-D54515E4195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C5F9-084D-5E49-8F30-ECD1FE26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4B1C-DAB0-FD44-953D-D54515E4195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C5F9-084D-5E49-8F30-ECD1FE26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8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4B1C-DAB0-FD44-953D-D54515E4195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C5F9-084D-5E49-8F30-ECD1FE26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1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4B1C-DAB0-FD44-953D-D54515E4195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C5F9-084D-5E49-8F30-ECD1FE26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4B1C-DAB0-FD44-953D-D54515E4195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C5F9-084D-5E49-8F30-ECD1FE26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4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4B1C-DAB0-FD44-953D-D54515E4195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C5F9-084D-5E49-8F30-ECD1FE26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3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04B1C-DAB0-FD44-953D-D54515E4195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C5F9-084D-5E49-8F30-ECD1FE26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87832"/>
            <a:ext cx="6400800" cy="1752600"/>
          </a:xfrm>
        </p:spPr>
        <p:txBody>
          <a:bodyPr/>
          <a:lstStyle/>
          <a:p>
            <a:r>
              <a:rPr lang="en-US" sz="3000" dirty="0" smtClean="0">
                <a:solidFill>
                  <a:schemeClr val="tx1"/>
                </a:solidFill>
              </a:rPr>
              <a:t>Mauricio Cisternas</a:t>
            </a:r>
          </a:p>
          <a:p>
            <a:r>
              <a:rPr lang="en-US" sz="2200" smtClean="0">
                <a:solidFill>
                  <a:schemeClr val="tx1"/>
                </a:solidFill>
              </a:rPr>
              <a:t>April </a:t>
            </a:r>
            <a:r>
              <a:rPr lang="en-US" sz="2200" smtClean="0">
                <a:solidFill>
                  <a:schemeClr val="tx1"/>
                </a:solidFill>
              </a:rPr>
              <a:t>25</a:t>
            </a:r>
            <a:r>
              <a:rPr lang="en-US" sz="2200" smtClean="0">
                <a:solidFill>
                  <a:schemeClr val="tx1"/>
                </a:solidFill>
              </a:rPr>
              <a:t>, </a:t>
            </a:r>
            <a:r>
              <a:rPr lang="en-US" sz="2200" dirty="0" smtClean="0">
                <a:solidFill>
                  <a:schemeClr val="tx1"/>
                </a:solidFill>
              </a:rPr>
              <a:t>2016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872" y="274638"/>
            <a:ext cx="3559927" cy="1143000"/>
          </a:xfrm>
        </p:spPr>
        <p:txBody>
          <a:bodyPr/>
          <a:lstStyle/>
          <a:p>
            <a:r>
              <a:rPr lang="en-US" dirty="0" smtClean="0"/>
              <a:t>Born and raised in Santiago, Chile</a:t>
            </a:r>
            <a:endParaRPr lang="en-US" dirty="0"/>
          </a:p>
        </p:txBody>
      </p:sp>
      <p:pic>
        <p:nvPicPr>
          <p:cNvPr id="5" name="Picture 4" descr="chile-map-jpe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7" y="274638"/>
            <a:ext cx="4985766" cy="6359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Oval 7"/>
          <p:cNvSpPr/>
          <p:nvPr/>
        </p:nvSpPr>
        <p:spPr>
          <a:xfrm>
            <a:off x="2304822" y="3892041"/>
            <a:ext cx="108000" cy="108000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3734" y="4226626"/>
            <a:ext cx="992129" cy="369332"/>
          </a:xfrm>
          <a:prstGeom prst="rect">
            <a:avLst/>
          </a:prstGeom>
          <a:solidFill>
            <a:schemeClr val="bg2"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Santiago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37934" y="4005541"/>
            <a:ext cx="858398" cy="2404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ile_europ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356" y="1523140"/>
            <a:ext cx="4043578" cy="5127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518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872" y="274638"/>
            <a:ext cx="3559927" cy="1143000"/>
          </a:xfrm>
        </p:spPr>
        <p:txBody>
          <a:bodyPr/>
          <a:lstStyle/>
          <a:p>
            <a:r>
              <a:rPr lang="en-US" dirty="0" smtClean="0"/>
              <a:t>Born and raised in Santiago, Chile</a:t>
            </a:r>
            <a:endParaRPr lang="en-US" dirty="0"/>
          </a:p>
        </p:txBody>
      </p:sp>
      <p:pic>
        <p:nvPicPr>
          <p:cNvPr id="5" name="Picture 4" descr="chile-map-jpe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7" y="274638"/>
            <a:ext cx="4985766" cy="6359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Oval 7"/>
          <p:cNvSpPr/>
          <p:nvPr/>
        </p:nvSpPr>
        <p:spPr>
          <a:xfrm>
            <a:off x="2304822" y="3892041"/>
            <a:ext cx="108000" cy="108000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3734" y="4226626"/>
            <a:ext cx="992129" cy="369332"/>
          </a:xfrm>
          <a:prstGeom prst="rect">
            <a:avLst/>
          </a:prstGeom>
          <a:solidFill>
            <a:schemeClr val="bg2"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Santiago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37934" y="4005541"/>
            <a:ext cx="858398" cy="2404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antiag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5"/>
          <a:stretch/>
        </p:blipFill>
        <p:spPr>
          <a:xfrm>
            <a:off x="3435391" y="3375738"/>
            <a:ext cx="5587469" cy="33958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mord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9" y="120101"/>
            <a:ext cx="6185852" cy="3305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600"/>
            <a:ext cx="5943600" cy="335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190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6"/>
            <a:ext cx="2299784" cy="3619153"/>
          </a:xfrm>
        </p:spPr>
        <p:txBody>
          <a:bodyPr>
            <a:normAutofit/>
          </a:bodyPr>
          <a:lstStyle/>
          <a:p>
            <a:r>
              <a:rPr lang="en-US" dirty="0" smtClean="0"/>
              <a:t>Moved to Heidelberg, Germany (2008-2012)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Ph.D</a:t>
            </a:r>
            <a:r>
              <a:rPr lang="en-US" dirty="0" smtClean="0"/>
              <a:t> .in Astronomy</a:t>
            </a:r>
            <a:endParaRPr lang="en-US" dirty="0"/>
          </a:p>
        </p:txBody>
      </p:sp>
      <p:pic>
        <p:nvPicPr>
          <p:cNvPr id="4" name="Picture 5" descr="MPIA-Logo2005-72dpi450pxl-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471" y="5109150"/>
            <a:ext cx="902286" cy="902286"/>
          </a:xfrm>
          <a:prstGeom prst="rect">
            <a:avLst/>
          </a:prstGeom>
          <a:noFill/>
        </p:spPr>
      </p:pic>
      <p:pic>
        <p:nvPicPr>
          <p:cNvPr id="5" name="Picture 4" descr="heidelber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85" y="274638"/>
            <a:ext cx="6270052" cy="3135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uni-hd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4" y="4025862"/>
            <a:ext cx="2645656" cy="1049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9297" y="5233877"/>
            <a:ext cx="225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7519C"/>
                </a:solidFill>
                <a:latin typeface="Arial"/>
                <a:cs typeface="Arial"/>
              </a:rPr>
              <a:t>Max Planck Institute</a:t>
            </a:r>
            <a:endParaRPr lang="en-US" dirty="0">
              <a:solidFill>
                <a:srgbClr val="37519C"/>
              </a:solidFill>
              <a:latin typeface="Arial"/>
              <a:cs typeface="Arial"/>
            </a:endParaRPr>
          </a:p>
          <a:p>
            <a:pPr algn="ctr"/>
            <a:r>
              <a:rPr lang="en-US" dirty="0" smtClean="0">
                <a:solidFill>
                  <a:srgbClr val="37519C"/>
                </a:solidFill>
                <a:latin typeface="Arial"/>
                <a:cs typeface="Arial"/>
              </a:rPr>
              <a:t>f</a:t>
            </a:r>
            <a:r>
              <a:rPr lang="en-US" dirty="0">
                <a:solidFill>
                  <a:srgbClr val="37519C"/>
                </a:solidFill>
                <a:latin typeface="Arial"/>
                <a:cs typeface="Arial"/>
              </a:rPr>
              <a:t>o</a:t>
            </a:r>
            <a:r>
              <a:rPr lang="en-US" dirty="0" smtClean="0">
                <a:solidFill>
                  <a:srgbClr val="37519C"/>
                </a:solidFill>
                <a:latin typeface="Arial"/>
                <a:cs typeface="Arial"/>
              </a:rPr>
              <a:t>r Astronomy</a:t>
            </a:r>
            <a:endParaRPr lang="en-US" dirty="0">
              <a:solidFill>
                <a:srgbClr val="37519C"/>
              </a:solidFill>
              <a:latin typeface="Arial"/>
              <a:cs typeface="Arial"/>
            </a:endParaRPr>
          </a:p>
        </p:txBody>
      </p:sp>
      <p:pic>
        <p:nvPicPr>
          <p:cNvPr id="9" name="Picture 8" descr="galax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674" y="1612459"/>
            <a:ext cx="5160363" cy="5160363"/>
          </a:xfrm>
          <a:prstGeom prst="rect">
            <a:avLst/>
          </a:prstGeom>
        </p:spPr>
      </p:pic>
      <p:pic>
        <p:nvPicPr>
          <p:cNvPr id="10" name="Picture 9" descr="HST_in_orbit_620x40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51686" cy="2807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950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91712" cy="199813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Moved to Tenerife</a:t>
            </a:r>
            <a:br>
              <a:rPr lang="en-US" dirty="0" smtClean="0"/>
            </a:br>
            <a:r>
              <a:rPr lang="en-US" dirty="0" smtClean="0"/>
              <a:t>(2012-2016)</a:t>
            </a:r>
            <a:br>
              <a:rPr lang="en-US" dirty="0" smtClean="0"/>
            </a:br>
            <a:r>
              <a:rPr lang="en-US" dirty="0" smtClean="0"/>
              <a:t>as Postdoctoral Researcher </a:t>
            </a:r>
            <a:endParaRPr lang="en-US" dirty="0"/>
          </a:p>
        </p:txBody>
      </p:sp>
      <p:pic>
        <p:nvPicPr>
          <p:cNvPr id="4" name="Picture 3" descr="CANARY-ISLANDS-MA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41" y="274639"/>
            <a:ext cx="3231462" cy="2944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playa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41" y="3634466"/>
            <a:ext cx="3231461" cy="2488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Not_telescope_sunset_200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0" y="2714522"/>
            <a:ext cx="5141844" cy="3408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operating_telescop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45"/>
          <a:stretch/>
        </p:blipFill>
        <p:spPr>
          <a:xfrm>
            <a:off x="3389092" y="2389751"/>
            <a:ext cx="5519640" cy="3989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9073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826" y="274638"/>
            <a:ext cx="533417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Time to abandon ship:</a:t>
            </a:r>
            <a:br>
              <a:rPr lang="en-US" dirty="0" smtClean="0"/>
            </a:br>
            <a:r>
              <a:rPr lang="en-US" dirty="0" smtClean="0"/>
              <a:t>Academia -&gt; Industry</a:t>
            </a:r>
            <a:endParaRPr lang="en-US" dirty="0"/>
          </a:p>
        </p:txBody>
      </p:sp>
      <p:pic>
        <p:nvPicPr>
          <p:cNvPr id="5" name="Picture 4" descr="lemm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" y="0"/>
            <a:ext cx="4160715" cy="3411786"/>
          </a:xfrm>
          <a:prstGeom prst="rect">
            <a:avLst/>
          </a:prstGeom>
        </p:spPr>
      </p:pic>
      <p:pic>
        <p:nvPicPr>
          <p:cNvPr id="6" name="Picture 5" descr="s2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9" y="4413534"/>
            <a:ext cx="2779757" cy="17212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069" y="6218380"/>
            <a:ext cx="231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London, Summer 2015</a:t>
            </a:r>
            <a:endParaRPr lang="en-US" dirty="0"/>
          </a:p>
        </p:txBody>
      </p:sp>
      <p:pic>
        <p:nvPicPr>
          <p:cNvPr id="8" name="Picture 7" descr="Growth-Intelligen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13" y="4668081"/>
            <a:ext cx="4154578" cy="14666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45356" y="6134746"/>
            <a:ext cx="347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“real world” work experience!</a:t>
            </a:r>
            <a:endParaRPr lang="en-US" dirty="0"/>
          </a:p>
        </p:txBody>
      </p:sp>
      <p:pic>
        <p:nvPicPr>
          <p:cNvPr id="10" name="Picture 9" descr="ds_clou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39" y="1384523"/>
            <a:ext cx="4862321" cy="3127332"/>
          </a:xfrm>
          <a:prstGeom prst="rect">
            <a:avLst/>
          </a:prstGeom>
        </p:spPr>
      </p:pic>
      <p:pic>
        <p:nvPicPr>
          <p:cNvPr id="11" name="Picture 10" descr="lemming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2" t="45136" r="2958" b="12862"/>
          <a:stretch/>
        </p:blipFill>
        <p:spPr>
          <a:xfrm>
            <a:off x="2649991" y="1185934"/>
            <a:ext cx="1865522" cy="19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8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my spare time</a:t>
            </a:r>
            <a:endParaRPr lang="en-US" dirty="0"/>
          </a:p>
        </p:txBody>
      </p:sp>
      <p:pic>
        <p:nvPicPr>
          <p:cNvPr id="4" name="Picture 3" descr="ru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53"/>
          <a:stretch/>
        </p:blipFill>
        <p:spPr>
          <a:xfrm>
            <a:off x="340237" y="4172261"/>
            <a:ext cx="2954523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9" name="Group 8"/>
          <p:cNvGrpSpPr/>
          <p:nvPr/>
        </p:nvGrpSpPr>
        <p:grpSpPr>
          <a:xfrm>
            <a:off x="3909905" y="4545539"/>
            <a:ext cx="4953233" cy="1726898"/>
            <a:chOff x="457200" y="4235890"/>
            <a:chExt cx="5147684" cy="1952990"/>
          </a:xfrm>
        </p:grpSpPr>
        <p:pic>
          <p:nvPicPr>
            <p:cNvPr id="5" name="Picture 4" descr="Couch-Picture_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235890"/>
              <a:ext cx="2954523" cy="1952990"/>
            </a:xfrm>
            <a:prstGeom prst="rect">
              <a:avLst/>
            </a:prstGeom>
          </p:spPr>
        </p:pic>
        <p:pic>
          <p:nvPicPr>
            <p:cNvPr id="6" name="Picture 5" descr="old-tv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222" y="4673586"/>
              <a:ext cx="1605662" cy="111593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431338" y="4673586"/>
              <a:ext cx="5678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/>
                <a:t>+</a:t>
              </a:r>
              <a:endParaRPr lang="en-US" sz="6000" dirty="0"/>
            </a:p>
          </p:txBody>
        </p:sp>
      </p:grpSp>
      <p:pic>
        <p:nvPicPr>
          <p:cNvPr id="8" name="Picture 7" descr="choppin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05" y="1417638"/>
            <a:ext cx="3208127" cy="24060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football_pub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1" y="1417638"/>
            <a:ext cx="3294583" cy="2194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6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67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Who am I?</vt:lpstr>
      <vt:lpstr>Born and raised in Santiago, Chile</vt:lpstr>
      <vt:lpstr>Born and raised in Santiago, Chile</vt:lpstr>
      <vt:lpstr>Moved to Heidelberg, Germany (2008-2012)  Ph.D .in Astronomy</vt:lpstr>
      <vt:lpstr>Moved to Tenerife (2012-2016) as Postdoctoral Researcher </vt:lpstr>
      <vt:lpstr>Time to abandon ship: Academia -&gt; Industry</vt:lpstr>
      <vt:lpstr>In my spare time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I?</dc:title>
  <dc:creator>Mauricio Cisternas</dc:creator>
  <cp:lastModifiedBy>Mauricio Cisternas</cp:lastModifiedBy>
  <cp:revision>20</cp:revision>
  <dcterms:created xsi:type="dcterms:W3CDTF">2016-04-17T18:13:16Z</dcterms:created>
  <dcterms:modified xsi:type="dcterms:W3CDTF">2016-04-25T16:59:29Z</dcterms:modified>
</cp:coreProperties>
</file>