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Ingatlan </a:t>
            </a:r>
            <a:r>
              <a:rPr lang="hu-HU" dirty="0" err="1" smtClean="0"/>
              <a:t>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Készítők: Kovács Ádám</a:t>
            </a:r>
          </a:p>
          <a:p>
            <a:r>
              <a:rPr lang="hu-HU" dirty="0"/>
              <a:t>	</a:t>
            </a:r>
            <a:r>
              <a:rPr lang="hu-HU" dirty="0" smtClean="0"/>
              <a:t>	   </a:t>
            </a:r>
            <a:r>
              <a:rPr lang="hu-HU" dirty="0" err="1" smtClean="0"/>
              <a:t>Klima</a:t>
            </a:r>
            <a:r>
              <a:rPr lang="hu-HU" dirty="0" smtClean="0"/>
              <a:t> László</a:t>
            </a:r>
          </a:p>
          <a:p>
            <a:r>
              <a:rPr lang="hu-HU" dirty="0"/>
              <a:t>	</a:t>
            </a:r>
            <a:r>
              <a:rPr lang="hu-HU" dirty="0" smtClean="0"/>
              <a:t>	   Csehi Tamás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957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989216"/>
            <a:ext cx="5949344" cy="5005184"/>
          </a:xfrm>
        </p:spPr>
        <p:txBody>
          <a:bodyPr/>
          <a:lstStyle/>
          <a:p>
            <a:r>
              <a:rPr lang="hu-HU" dirty="0" smtClean="0"/>
              <a:t>menüpontok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685800"/>
            <a:ext cx="6173788" cy="3615267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456" y="141294"/>
            <a:ext cx="4801270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0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flipV="1">
            <a:off x="1433149" y="6812281"/>
            <a:ext cx="8534400" cy="45719"/>
          </a:xfrm>
        </p:spPr>
        <p:txBody>
          <a:bodyPr>
            <a:normAutofit fontScale="90000"/>
          </a:bodyPr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685800"/>
            <a:ext cx="10959148" cy="5741126"/>
          </a:xfrm>
        </p:spPr>
        <p:txBody>
          <a:bodyPr/>
          <a:lstStyle/>
          <a:p>
            <a:r>
              <a:rPr lang="hu-HU" dirty="0"/>
              <a:t>Az ingatlanpiac helyzete nagyban függ a helyi és regionális gazdasági környezettől, valamint a koronavírus járvány hatásaitól. Általánosságban azonban elmondható, hogy a jelenlegi gazdasági helyzet miatt a lakóingatlanok iránti kereslet továbbra is erős maradhat.</a:t>
            </a:r>
          </a:p>
          <a:p>
            <a:r>
              <a:rPr lang="hu-HU" dirty="0"/>
              <a:t>Azonban az ingatlanpiac folyamatai és az értékesítés könnyedsége eltérő lehet az egyes régiókban és ingatlantípusokban. Általában az új építésű vagy felújított lakóingatlanok értékesítése könnyebb lehet, mint a régi vagy rossz állapotú ingatlanoké. Azonban a helyi kereslet, az elérhető kínálat és az árszínvonal mind fontos szerepet játszanak abban, hogy milyen ingatlanok kerülnek értékesítésre.</a:t>
            </a:r>
          </a:p>
          <a:p>
            <a:r>
              <a:rPr lang="hu-HU" dirty="0"/>
              <a:t>Fontos megjegyezni, hogy az ingatlanpiacot sok tényező befolyásolja, így előrejelzések készítése nehéz lehet. A legjobb tanács, hogy kérjen tanácsot egy helyi ingatlanügynöktől vagy szakértőtől, aki naprakész információkkal rendelkezik a piacról, és tudja, milyen típusú ingatlanok kerülnek könnyebben értékesítésre a helyi kereslet és az árszínvonal alapján.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263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5991497"/>
            <a:ext cx="8534400" cy="638628"/>
          </a:xfrm>
        </p:spPr>
        <p:txBody>
          <a:bodyPr>
            <a:normAutofit fontScale="90000"/>
          </a:bodyPr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87086"/>
            <a:ext cx="8534400" cy="574765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hu-HU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Feladat: </a:t>
            </a:r>
          </a:p>
          <a:p>
            <a:pPr fontAlgn="base"/>
            <a:r>
              <a:rPr lang="hu-HU" dirty="0" smtClean="0"/>
              <a:t>A kiválasztott </a:t>
            </a:r>
            <a:r>
              <a:rPr lang="hu-HU" dirty="0"/>
              <a:t>ingatlanok adatait egy szöveges állományba </a:t>
            </a:r>
            <a:r>
              <a:rPr lang="hu-HU" dirty="0" smtClean="0"/>
              <a:t>ment és a </a:t>
            </a:r>
            <a:r>
              <a:rPr lang="hu-HU" dirty="0"/>
              <a:t>szöveges állomány neve az ügyfél azonosítójából és a dátumból tevődik </a:t>
            </a:r>
            <a:r>
              <a:rPr lang="hu-HU" dirty="0" smtClean="0"/>
              <a:t>össze. </a:t>
            </a:r>
          </a:p>
          <a:p>
            <a:pPr fontAlgn="base"/>
            <a:r>
              <a:rPr lang="hu-HU" dirty="0" smtClean="0"/>
              <a:t>A </a:t>
            </a:r>
            <a:r>
              <a:rPr lang="hu-HU" dirty="0"/>
              <a:t>program legyen képes </a:t>
            </a:r>
            <a:r>
              <a:rPr lang="hu-HU" dirty="0" smtClean="0"/>
              <a:t>új </a:t>
            </a:r>
            <a:r>
              <a:rPr lang="hu-HU" dirty="0"/>
              <a:t>ügyfél felvitelére, új ingatlan felvételére, már eladott ingatlan </a:t>
            </a:r>
            <a:r>
              <a:rPr lang="hu-HU" dirty="0" smtClean="0"/>
              <a:t>törlésére, a </a:t>
            </a:r>
            <a:r>
              <a:rPr lang="hu-HU" dirty="0"/>
              <a:t>meglévő adatok kiírására, </a:t>
            </a:r>
            <a:r>
              <a:rPr lang="hu-HU" dirty="0" smtClean="0"/>
              <a:t>ügyfél </a:t>
            </a:r>
            <a:r>
              <a:rPr lang="hu-HU" dirty="0"/>
              <a:t>név szerint, ingatlanoknál cím vagy ár szerint </a:t>
            </a:r>
            <a:r>
              <a:rPr lang="hu-HU" dirty="0" err="1" smtClean="0"/>
              <a:t>sorbarendezésre</a:t>
            </a:r>
            <a:r>
              <a:rPr lang="hu-HU" dirty="0" smtClean="0"/>
              <a:t>.</a:t>
            </a:r>
          </a:p>
          <a:p>
            <a:pPr fontAlgn="base"/>
            <a:r>
              <a:rPr lang="hu-HU" dirty="0"/>
              <a:t>kiválasztott ügyfélhez készítsen ajánlatot </a:t>
            </a:r>
            <a:r>
              <a:rPr lang="hu-HU" dirty="0" smtClean="0"/>
              <a:t>megfelelő </a:t>
            </a:r>
            <a:r>
              <a:rPr lang="hu-HU" dirty="0"/>
              <a:t>szöveges állományba</a:t>
            </a:r>
            <a:r>
              <a:rPr lang="hu-HU" dirty="0" smtClean="0"/>
              <a:t>.</a:t>
            </a:r>
          </a:p>
          <a:p>
            <a:pPr fontAlgn="base"/>
            <a:r>
              <a:rPr lang="hu-HU" dirty="0"/>
              <a:t>A program egyes funkciói legyenek egy menüből indíthatók.</a:t>
            </a:r>
          </a:p>
          <a:p>
            <a:pPr fontAlgn="base"/>
            <a:endParaRPr lang="hu-HU" dirty="0"/>
          </a:p>
          <a:p>
            <a:pPr fontAlgn="base"/>
            <a:endParaRPr lang="hu-HU" dirty="0"/>
          </a:p>
          <a:p>
            <a:pPr marL="0" indent="0">
              <a:buNone/>
            </a:pP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643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Struktúra és lista létrehozása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5" y="92149"/>
            <a:ext cx="6331508" cy="42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8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ügyfél felvitele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7204972" cy="35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3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ingatlan felvitele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9" y="232755"/>
            <a:ext cx="11620650" cy="364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8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Ingatlan törlése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69352"/>
            <a:ext cx="775443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Ingatlan ajánlat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3" y="615263"/>
            <a:ext cx="11187576" cy="26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7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828916" cy="1507067"/>
          </a:xfrm>
        </p:spPr>
        <p:txBody>
          <a:bodyPr/>
          <a:lstStyle/>
          <a:p>
            <a:r>
              <a:rPr lang="hu-HU" dirty="0" smtClean="0"/>
              <a:t>Állományok feltöltése és feldarabolása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74773"/>
            <a:ext cx="5630694" cy="38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71362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</TotalTime>
  <Words>259</Words>
  <Application>Microsoft Office PowerPoint</Application>
  <PresentationFormat>Szélesvásznú</PresentationFormat>
  <Paragraphs>22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Szelet</vt:lpstr>
      <vt:lpstr>Ingatlan pROJEKT</vt:lpstr>
      <vt:lpstr>PowerPoint-bemutató</vt:lpstr>
      <vt:lpstr>PowerPoint-bemutató</vt:lpstr>
      <vt:lpstr>Struktúra és lista létrehozása</vt:lpstr>
      <vt:lpstr>Új ügyfél felvitele</vt:lpstr>
      <vt:lpstr>Új ingatlan felvitele</vt:lpstr>
      <vt:lpstr>Ingatlan törlése</vt:lpstr>
      <vt:lpstr>Ingatlan ajánlat</vt:lpstr>
      <vt:lpstr>Állományok feltöltése és feldarabolása</vt:lpstr>
      <vt:lpstr>menüpontok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Ingatlan pROJEKT</dc:title>
  <dc:creator>Csehi Tamás</dc:creator>
  <cp:lastModifiedBy>Csehi Tamás</cp:lastModifiedBy>
  <cp:revision>6</cp:revision>
  <dcterms:created xsi:type="dcterms:W3CDTF">2023-04-28T08:17:49Z</dcterms:created>
  <dcterms:modified xsi:type="dcterms:W3CDTF">2023-05-05T06:15:18Z</dcterms:modified>
</cp:coreProperties>
</file>