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73" r:id="rId5"/>
    <p:sldId id="274" r:id="rId6"/>
    <p:sldId id="277" r:id="rId7"/>
    <p:sldId id="276" r:id="rId8"/>
    <p:sldId id="278" r:id="rId9"/>
    <p:sldId id="280" r:id="rId10"/>
    <p:sldId id="281" r:id="rId11"/>
    <p:sldId id="279" r:id="rId12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8" autoAdjust="0"/>
  </p:normalViewPr>
  <p:slideViewPr>
    <p:cSldViewPr snapToGrid="0">
      <p:cViewPr>
        <p:scale>
          <a:sx n="125" d="100"/>
          <a:sy n="125" d="100"/>
        </p:scale>
        <p:origin x="-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E0E90A3-90F7-4644-BCCD-F655307D0DDA}" type="datetime1">
              <a:rPr lang="hu-HU" smtClean="0"/>
              <a:t>2023. 05. 26.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F054BB-8F28-4346-8754-0E5644500E1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22230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D5100-109C-47A7-9D53-9E242F688FB5}" type="datetime1">
              <a:rPr lang="hu-HU" smtClean="0"/>
              <a:pPr/>
              <a:t>2023. 05. 26.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70A596-7141-45E9-836C-E467146705EF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73959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68751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35241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hu-HU" smtClean="0"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97582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hu-HU" smtClean="0"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26210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hu-HU" smtClean="0"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8751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hu-HU" smtClean="0"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62912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hu-HU" smtClean="0"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564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hu-HU" smtClean="0"/>
              <a:t>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2346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95F7D6-7C16-4951-83F7-09BBC3154D1D}" type="datetime1">
              <a:rPr lang="hu-HU" noProof="0" smtClean="0"/>
              <a:t>2023. 05. 26.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8CC42D-7BAF-4B99-A376-4244F505F65E}" type="datetime1">
              <a:rPr lang="hu-HU" noProof="0" smtClean="0"/>
              <a:t>2023. 05. 26.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 rtlCol="0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 rtlCol="0"/>
          <a:lstStyle/>
          <a:p>
            <a:pPr rtl="0"/>
            <a:fld id="{8C41A226-6295-47EC-8395-E49EB89CAAB6}" type="datetime1">
              <a:rPr lang="hu-HU" noProof="0" smtClean="0"/>
              <a:t>2023. 05. 26.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 rtlCol="0"/>
          <a:lstStyle/>
          <a:p>
            <a:pPr rtl="0"/>
            <a:fld id="{4FAB73BC-B049-4115-A692-8D63A059BFB8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32BAEA-4E3A-451F-B75B-E98952AEADE2}" type="datetime1">
              <a:rPr lang="hu-HU" noProof="0" smtClean="0"/>
              <a:t>2023. 05. 26.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rtlCol="0"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9BE383D3-6273-46C5-B55D-BCF3872D5088}" type="datetime1">
              <a:rPr lang="hu-HU" noProof="0" smtClean="0"/>
              <a:t>2023. 05. 26.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8D5540-02E6-46E7-B4A8-41C4652D685D}" type="datetime1">
              <a:rPr lang="hu-HU" noProof="0" smtClean="0"/>
              <a:t>2023. 05. 26.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1D2679-767E-4A4F-8689-D7B4BB034199}" type="datetime1">
              <a:rPr lang="hu-HU" noProof="0" smtClean="0"/>
              <a:t>2023. 05. 26.</a:t>
            </a:fld>
            <a:endParaRPr lang="hu-HU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441A66-70AF-4DD6-94B4-2A82F1C8043A}" type="datetime1">
              <a:rPr lang="hu-HU" noProof="0" smtClean="0"/>
              <a:t>2023. 05. 26.</a:t>
            </a:fld>
            <a:endParaRPr lang="hu-HU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BB412A-6729-44E4-8753-9FB4FB1BAED1}" type="datetime1">
              <a:rPr lang="hu-HU" noProof="0" smtClean="0"/>
              <a:t>2023. 05. 26.</a:t>
            </a:fld>
            <a:endParaRPr lang="hu-HU" noProof="0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 rtlCol="0"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901174-FF28-4B5F-A462-719CEF428F47}" type="datetime1">
              <a:rPr lang="hu-HU" noProof="0" smtClean="0"/>
              <a:t>2023. 05. 26.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rtlCol="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 rtlCol="0"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774DE0-5C63-434E-80A8-A42558A623EF}" type="datetime1">
              <a:rPr lang="hu-HU" noProof="0" smtClean="0"/>
              <a:t>2023. 05. 26.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 rtl="0"/>
            <a:fld id="{489BE7C7-D968-44DC-8A79-777211AEA805}" type="datetime1">
              <a:rPr lang="hu-HU" noProof="0" smtClean="0"/>
              <a:t>2023. 05. 26.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 rtl="0"/>
            <a:fld id="{4FAB73BC-B049-4115-A692-8D63A059BFB8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16758CB7-007C-40DF-A901-600703FB6D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9" name="Téglalap 18">
            <a:extLst>
              <a:ext uri="{FF2B5EF4-FFF2-40B4-BE49-F238E27FC236}">
                <a16:creationId xmlns:a16="http://schemas.microsoft.com/office/drawing/2014/main" id="{B459C3A3-8B02-4FAB-91CE-E81E1BA31F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048" y="2059012"/>
            <a:ext cx="12188952" cy="1828800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hu-HU" dirty="0">
              <a:solidFill>
                <a:srgbClr val="FFFFFF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DA2022F-1436-49C5-9347-FDDDF4EE8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rtlCol="0">
            <a:norm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Utazásszervezés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EDB366A7-87C2-43BB-AF03-1AF039EE1D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48" y="3887812"/>
            <a:ext cx="12188952" cy="4572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hu-HU" dirty="0">
              <a:solidFill>
                <a:srgbClr val="FFFFFF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F56C232-3134-4C4E-8119-3B970E1C3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3152" cy="457200"/>
          </a:xfrm>
        </p:spPr>
        <p:txBody>
          <a:bodyPr rtlCol="0">
            <a:normAutofit/>
          </a:bodyPr>
          <a:lstStyle/>
          <a:p>
            <a:pPr rtl="0"/>
            <a:r>
              <a:rPr lang="hu-HU" dirty="0" smtClean="0"/>
              <a:t>Készítette Kovács Ádám</a:t>
            </a:r>
            <a:r>
              <a:rPr lang="hu-HU" dirty="0"/>
              <a:t> </a:t>
            </a:r>
            <a:r>
              <a:rPr lang="hu-HU" dirty="0" smtClean="0"/>
              <a:t>és Csehi Tamás</a:t>
            </a:r>
          </a:p>
        </p:txBody>
      </p:sp>
    </p:spTree>
    <p:extLst>
      <p:ext uri="{BB962C8B-B14F-4D97-AF65-F5344CB8AC3E}">
        <p14:creationId xmlns:p14="http://schemas.microsoft.com/office/powerpoint/2010/main" val="1811173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16758CB7-007C-40DF-A901-600703FB6D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DA2022F-1436-49C5-9347-FDDDF4EE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hu-HU" dirty="0" smtClean="0">
                <a:solidFill>
                  <a:schemeClr val="tx1"/>
                </a:solidFill>
              </a:rPr>
              <a:t>Utazási irodák szolgáltatásai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F56C232-3134-4C4E-8119-3B970E1C38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88975" y="1704109"/>
            <a:ext cx="11503025" cy="5087389"/>
          </a:xfrm>
        </p:spPr>
        <p:txBody>
          <a:bodyPr rtlCol="0">
            <a:normAutofit/>
          </a:bodyPr>
          <a:lstStyle/>
          <a:p>
            <a:pPr rtl="0"/>
            <a:r>
              <a:rPr lang="hu-HU" dirty="0" smtClean="0"/>
              <a:t>Utasbiztosítás</a:t>
            </a:r>
          </a:p>
          <a:p>
            <a:pPr rtl="0"/>
            <a:r>
              <a:rPr lang="hu-HU" dirty="0" smtClean="0"/>
              <a:t>Autóbérlés</a:t>
            </a:r>
          </a:p>
          <a:p>
            <a:pPr rtl="0"/>
            <a:r>
              <a:rPr lang="hu-HU" dirty="0" smtClean="0"/>
              <a:t>Valutaváltás</a:t>
            </a:r>
          </a:p>
          <a:p>
            <a:pPr rtl="0"/>
            <a:r>
              <a:rPr lang="hu-HU" dirty="0" smtClean="0"/>
              <a:t>Vízumügyintézés</a:t>
            </a:r>
          </a:p>
          <a:p>
            <a:pPr rtl="0"/>
            <a:r>
              <a:rPr lang="hu-HU" dirty="0" smtClean="0"/>
              <a:t>Repülőtéri parkolás</a:t>
            </a:r>
          </a:p>
          <a:p>
            <a:pPr rtl="0"/>
            <a:r>
              <a:rPr lang="hu-HU" dirty="0" smtClean="0"/>
              <a:t>Ajándékkártya</a:t>
            </a:r>
          </a:p>
          <a:p>
            <a:pPr rtl="0"/>
            <a:r>
              <a:rPr lang="hu-HU" dirty="0" smtClean="0"/>
              <a:t>Céges utazás </a:t>
            </a:r>
          </a:p>
          <a:p>
            <a:pPr rtl="0"/>
            <a:r>
              <a:rPr lang="hu-HU" dirty="0" smtClean="0"/>
              <a:t>Nemzetközi SIM-kártya</a:t>
            </a:r>
          </a:p>
          <a:p>
            <a:pPr rtl="0"/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062158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16758CB7-007C-40DF-A901-600703FB6D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DA2022F-1436-49C5-9347-FDDDF4EE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hu-HU" dirty="0" smtClean="0">
                <a:solidFill>
                  <a:schemeClr val="tx1"/>
                </a:solidFill>
              </a:rPr>
              <a:t>Utazásszervezés projekt feladat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F56C232-3134-4C4E-8119-3B970E1C38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88975" y="1704109"/>
            <a:ext cx="11503025" cy="5087389"/>
          </a:xfrm>
        </p:spPr>
        <p:txBody>
          <a:bodyPr rtlCol="0">
            <a:normAutofit/>
          </a:bodyPr>
          <a:lstStyle/>
          <a:p>
            <a:pPr rtl="0"/>
            <a:r>
              <a:rPr lang="hu-HU" dirty="0" smtClean="0"/>
              <a:t>Utasok kezelése</a:t>
            </a:r>
          </a:p>
          <a:p>
            <a:pPr lvl="1"/>
            <a:r>
              <a:rPr lang="hu-HU" dirty="0"/>
              <a:t>Lehessen felvenni és tárolni az utasok </a:t>
            </a:r>
            <a:r>
              <a:rPr lang="hu-HU" dirty="0" smtClean="0"/>
              <a:t>adatait</a:t>
            </a:r>
          </a:p>
          <a:p>
            <a:pPr rtl="0"/>
            <a:r>
              <a:rPr lang="hu-HU" dirty="0" smtClean="0"/>
              <a:t>Utazások adatainak kezelése</a:t>
            </a:r>
          </a:p>
          <a:p>
            <a:pPr lvl="1"/>
            <a:r>
              <a:rPr lang="hu-HU" dirty="0"/>
              <a:t>Új út </a:t>
            </a:r>
            <a:r>
              <a:rPr lang="hu-HU" dirty="0" smtClean="0"/>
              <a:t>felvétele</a:t>
            </a:r>
            <a:endParaRPr lang="hu-HU" dirty="0"/>
          </a:p>
          <a:p>
            <a:pPr rtl="0"/>
            <a:r>
              <a:rPr lang="hu-HU" dirty="0" smtClean="0"/>
              <a:t>Utazásokra jelentkezés</a:t>
            </a:r>
          </a:p>
          <a:p>
            <a:pPr lvl="1"/>
            <a:r>
              <a:rPr lang="hu-HU" dirty="0" smtClean="0"/>
              <a:t>Adott utas jelentkezése adott útra </a:t>
            </a:r>
          </a:p>
          <a:p>
            <a:pPr lvl="1"/>
            <a:r>
              <a:rPr lang="hu-HU" dirty="0" smtClean="0"/>
              <a:t>Befizetett előleg nyilvántartása</a:t>
            </a:r>
          </a:p>
          <a:p>
            <a:pPr lvl="1"/>
            <a:r>
              <a:rPr lang="hu-HU" dirty="0" smtClean="0"/>
              <a:t>Utaslista nyomtatása állományba</a:t>
            </a:r>
          </a:p>
          <a:p>
            <a:pPr marL="228600" lvl="1" indent="0">
              <a:buNone/>
            </a:pPr>
            <a:endParaRPr lang="hu-HU" dirty="0" smtClean="0"/>
          </a:p>
          <a:p>
            <a:pPr lvl="1"/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75991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16758CB7-007C-40DF-A901-600703FB6D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DA2022F-1436-49C5-9347-FDDDF4EE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hu-HU" dirty="0" smtClean="0">
                <a:solidFill>
                  <a:schemeClr val="tx1"/>
                </a:solidFill>
              </a:rPr>
              <a:t>Utas kezelése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Szöveg helye 4"/>
          <p:cNvSpPr>
            <a:spLocks noGrp="1"/>
          </p:cNvSpPr>
          <p:nvPr>
            <p:ph type="body" sz="half" idx="2"/>
          </p:nvPr>
        </p:nvSpPr>
        <p:spPr>
          <a:xfrm>
            <a:off x="7790687" y="2150620"/>
            <a:ext cx="3630999" cy="4200303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793" y="2150620"/>
            <a:ext cx="7442913" cy="317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0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16758CB7-007C-40DF-A901-600703FB6D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DA2022F-1436-49C5-9347-FDDDF4EE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hu-HU" dirty="0" smtClean="0">
                <a:solidFill>
                  <a:schemeClr val="tx1"/>
                </a:solidFill>
              </a:rPr>
              <a:t>Utazás felvétele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Szöveg helye 4"/>
          <p:cNvSpPr>
            <a:spLocks noGrp="1"/>
          </p:cNvSpPr>
          <p:nvPr>
            <p:ph type="body" sz="half" idx="2"/>
          </p:nvPr>
        </p:nvSpPr>
        <p:spPr>
          <a:xfrm>
            <a:off x="7790687" y="2150620"/>
            <a:ext cx="3630999" cy="4200303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150620"/>
            <a:ext cx="7326415" cy="340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14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16758CB7-007C-40DF-A901-600703FB6D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DA2022F-1436-49C5-9347-FDDDF4EE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hu-HU" dirty="0" smtClean="0">
                <a:solidFill>
                  <a:schemeClr val="tx1"/>
                </a:solidFill>
              </a:rPr>
              <a:t>menü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Szöveg helye 4"/>
          <p:cNvSpPr>
            <a:spLocks noGrp="1"/>
          </p:cNvSpPr>
          <p:nvPr>
            <p:ph type="body" sz="half" idx="2"/>
          </p:nvPr>
        </p:nvSpPr>
        <p:spPr>
          <a:xfrm>
            <a:off x="7790687" y="2150620"/>
            <a:ext cx="3630999" cy="4200303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14" y="1455421"/>
            <a:ext cx="8769530" cy="45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75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16758CB7-007C-40DF-A901-600703FB6D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DA2022F-1436-49C5-9347-FDDDF4EE8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4559" y="284176"/>
            <a:ext cx="5920741" cy="1508760"/>
          </a:xfrm>
        </p:spPr>
        <p:txBody>
          <a:bodyPr rtlCol="0">
            <a:normAutofit/>
          </a:bodyPr>
          <a:lstStyle/>
          <a:p>
            <a:r>
              <a:rPr lang="hu-HU" dirty="0" smtClean="0">
                <a:solidFill>
                  <a:schemeClr val="tx1"/>
                </a:solidFill>
              </a:rPr>
              <a:t>Utaslista nyomtatás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Szöveg helye 4"/>
          <p:cNvSpPr>
            <a:spLocks noGrp="1"/>
          </p:cNvSpPr>
          <p:nvPr>
            <p:ph type="body" sz="half" idx="2"/>
          </p:nvPr>
        </p:nvSpPr>
        <p:spPr>
          <a:xfrm>
            <a:off x="7790687" y="2150620"/>
            <a:ext cx="3630999" cy="4200303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78" y="780399"/>
            <a:ext cx="5641041" cy="53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90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16758CB7-007C-40DF-A901-600703FB6D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DA2022F-1436-49C5-9347-FDDDF4EE8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561" y="320935"/>
            <a:ext cx="6522719" cy="1508760"/>
          </a:xfrm>
        </p:spPr>
        <p:txBody>
          <a:bodyPr rtlCol="0">
            <a:normAutofit/>
          </a:bodyPr>
          <a:lstStyle/>
          <a:p>
            <a:r>
              <a:rPr lang="hu-HU" dirty="0" smtClean="0">
                <a:solidFill>
                  <a:schemeClr val="tx1"/>
                </a:solidFill>
              </a:rPr>
              <a:t>Utazásokra jelentkezés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Szöveg helye 4"/>
          <p:cNvSpPr>
            <a:spLocks noGrp="1"/>
          </p:cNvSpPr>
          <p:nvPr>
            <p:ph type="body" sz="half" idx="2"/>
          </p:nvPr>
        </p:nvSpPr>
        <p:spPr>
          <a:xfrm>
            <a:off x="7790687" y="2150620"/>
            <a:ext cx="3630999" cy="4200303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" y="284176"/>
            <a:ext cx="5310701" cy="59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97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ávos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420_TF89910445.potx" id="{E29D181D-C8D2-436C-958F-71129DA9316B}" vid="{FF3BE15E-CA77-4F38-BF06-EE802FAA64B7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4E3864-550F-4194-BC9D-CCA442A52D0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9934CB3-A97C-40D1-8D7D-5211E1C57C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871927-9856-4138-B7A7-125C4AA7EF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Sávos arculat</Template>
  <TotalTime>0</TotalTime>
  <Words>69</Words>
  <Application>Microsoft Office PowerPoint</Application>
  <PresentationFormat>Szélesvásznú</PresentationFormat>
  <Paragraphs>33</Paragraphs>
  <Slides>8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Calibri</vt:lpstr>
      <vt:lpstr>Corbel</vt:lpstr>
      <vt:lpstr>Wingdings</vt:lpstr>
      <vt:lpstr>Sávos</vt:lpstr>
      <vt:lpstr>Utazásszervezés</vt:lpstr>
      <vt:lpstr>Utazási irodák szolgáltatásai</vt:lpstr>
      <vt:lpstr>Utazásszervezés projekt feladat</vt:lpstr>
      <vt:lpstr>Utas kezelése</vt:lpstr>
      <vt:lpstr>Utazás felvétele</vt:lpstr>
      <vt:lpstr>menü</vt:lpstr>
      <vt:lpstr>Utaslista nyomtatás</vt:lpstr>
      <vt:lpstr>Utazásokra jelentkezés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2023-05-26T07:59:34Z</dcterms:created>
  <dcterms:modified xsi:type="dcterms:W3CDTF">2023-05-26T08:52:25Z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