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66" r:id="rId5"/>
    <p:sldId id="271" r:id="rId6"/>
    <p:sldId id="265" r:id="rId7"/>
    <p:sldId id="257" r:id="rId8"/>
    <p:sldId id="267" r:id="rId9"/>
    <p:sldId id="263" r:id="rId10"/>
    <p:sldId id="258" r:id="rId11"/>
    <p:sldId id="278" r:id="rId12"/>
    <p:sldId id="274" r:id="rId13"/>
    <p:sldId id="259" r:id="rId14"/>
    <p:sldId id="275" r:id="rId15"/>
    <p:sldId id="280" r:id="rId16"/>
    <p:sldId id="260" r:id="rId17"/>
    <p:sldId id="276" r:id="rId18"/>
    <p:sldId id="279" r:id="rId19"/>
    <p:sldId id="269" r:id="rId20"/>
    <p:sldId id="270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32517-3220-4701-BBC7-819645313920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EF885D66-C8A3-4CD8-B132-E79CFA5F57FF}">
      <dgm:prSet phldrT="[Text]" phldr="1"/>
      <dgm:spPr/>
      <dgm:t>
        <a:bodyPr/>
        <a:lstStyle/>
        <a:p>
          <a:endParaRPr lang="en-US"/>
        </a:p>
      </dgm:t>
    </dgm:pt>
    <dgm:pt modelId="{A5E561E8-12C8-4306-AB6E-8C6FBAE8AF71}" type="parTrans" cxnId="{30F0B092-D587-491E-976D-8F8F8D83E4F0}">
      <dgm:prSet/>
      <dgm:spPr/>
      <dgm:t>
        <a:bodyPr/>
        <a:lstStyle/>
        <a:p>
          <a:endParaRPr lang="en-US"/>
        </a:p>
      </dgm:t>
    </dgm:pt>
    <dgm:pt modelId="{473A94C4-13BC-4553-A452-632F63B1D0C4}" type="sibTrans" cxnId="{30F0B092-D587-491E-976D-8F8F8D83E4F0}">
      <dgm:prSet/>
      <dgm:spPr/>
      <dgm:t>
        <a:bodyPr/>
        <a:lstStyle/>
        <a:p>
          <a:endParaRPr lang="en-US"/>
        </a:p>
      </dgm:t>
    </dgm:pt>
    <dgm:pt modelId="{A50ED454-74F0-455C-9DA1-4B6B9760BB7D}">
      <dgm:prSet phldrT="[Text]" phldr="1"/>
      <dgm:spPr/>
      <dgm:t>
        <a:bodyPr/>
        <a:lstStyle/>
        <a:p>
          <a:endParaRPr lang="en-US"/>
        </a:p>
      </dgm:t>
    </dgm:pt>
    <dgm:pt modelId="{9DC53156-EE53-484D-AF97-0B3E15718F24}" type="parTrans" cxnId="{5A4FF57B-F11E-4B4E-B848-4DDDEED218F3}">
      <dgm:prSet/>
      <dgm:spPr/>
      <dgm:t>
        <a:bodyPr/>
        <a:lstStyle/>
        <a:p>
          <a:endParaRPr lang="en-US"/>
        </a:p>
      </dgm:t>
    </dgm:pt>
    <dgm:pt modelId="{F4846E75-FD04-4A3B-AD5F-3D8B79AA31AC}" type="sibTrans" cxnId="{5A4FF57B-F11E-4B4E-B848-4DDDEED218F3}">
      <dgm:prSet/>
      <dgm:spPr/>
      <dgm:t>
        <a:bodyPr/>
        <a:lstStyle/>
        <a:p>
          <a:endParaRPr lang="en-US"/>
        </a:p>
      </dgm:t>
    </dgm:pt>
    <dgm:pt modelId="{2A85E38F-D802-4982-8DC7-D2D6DD04FF24}">
      <dgm:prSet phldrT="[Text]" phldr="1"/>
      <dgm:spPr/>
      <dgm:t>
        <a:bodyPr/>
        <a:lstStyle/>
        <a:p>
          <a:endParaRPr lang="en-US"/>
        </a:p>
      </dgm:t>
    </dgm:pt>
    <dgm:pt modelId="{B55888B8-87CD-413C-BC65-D00C6D8E790E}" type="parTrans" cxnId="{530AF61F-92E2-4BF4-9E30-1E7C887D7213}">
      <dgm:prSet/>
      <dgm:spPr/>
      <dgm:t>
        <a:bodyPr/>
        <a:lstStyle/>
        <a:p>
          <a:endParaRPr lang="en-US"/>
        </a:p>
      </dgm:t>
    </dgm:pt>
    <dgm:pt modelId="{68144148-F7A2-4F9D-9357-0BC688270EEA}" type="sibTrans" cxnId="{530AF61F-92E2-4BF4-9E30-1E7C887D7213}">
      <dgm:prSet/>
      <dgm:spPr/>
      <dgm:t>
        <a:bodyPr/>
        <a:lstStyle/>
        <a:p>
          <a:endParaRPr lang="en-US"/>
        </a:p>
      </dgm:t>
    </dgm:pt>
    <dgm:pt modelId="{95EF6D42-0BD9-4784-BAB4-5C08184BFA71}">
      <dgm:prSet phldrT="[Text]" phldr="1"/>
      <dgm:spPr/>
      <dgm:t>
        <a:bodyPr/>
        <a:lstStyle/>
        <a:p>
          <a:endParaRPr lang="en-US"/>
        </a:p>
      </dgm:t>
    </dgm:pt>
    <dgm:pt modelId="{E751EA79-FDE5-47CB-9200-B21E11FA2F97}" type="parTrans" cxnId="{FEDF24FE-C5EF-4E32-9E40-3F3E10F1B03C}">
      <dgm:prSet/>
      <dgm:spPr/>
      <dgm:t>
        <a:bodyPr/>
        <a:lstStyle/>
        <a:p>
          <a:endParaRPr lang="en-US"/>
        </a:p>
      </dgm:t>
    </dgm:pt>
    <dgm:pt modelId="{77CC3885-1891-4C4C-9C9B-AEC832A389C9}" type="sibTrans" cxnId="{FEDF24FE-C5EF-4E32-9E40-3F3E10F1B03C}">
      <dgm:prSet/>
      <dgm:spPr/>
      <dgm:t>
        <a:bodyPr/>
        <a:lstStyle/>
        <a:p>
          <a:endParaRPr lang="en-US"/>
        </a:p>
      </dgm:t>
    </dgm:pt>
    <dgm:pt modelId="{F82505DA-08F0-4975-82BE-F42119B73A1F}">
      <dgm:prSet phldrT="[Text]" phldr="1"/>
      <dgm:spPr/>
      <dgm:t>
        <a:bodyPr/>
        <a:lstStyle/>
        <a:p>
          <a:endParaRPr lang="en-US"/>
        </a:p>
      </dgm:t>
    </dgm:pt>
    <dgm:pt modelId="{E5864822-2E05-42CB-A9B9-36BDFC019482}" type="parTrans" cxnId="{CFB29363-142C-471F-8B14-1A6757B64EA2}">
      <dgm:prSet/>
      <dgm:spPr/>
      <dgm:t>
        <a:bodyPr/>
        <a:lstStyle/>
        <a:p>
          <a:endParaRPr lang="en-US"/>
        </a:p>
      </dgm:t>
    </dgm:pt>
    <dgm:pt modelId="{FC8C7142-21FF-422D-9450-A0167C9E1BC6}" type="sibTrans" cxnId="{CFB29363-142C-471F-8B14-1A6757B64EA2}">
      <dgm:prSet/>
      <dgm:spPr/>
      <dgm:t>
        <a:bodyPr/>
        <a:lstStyle/>
        <a:p>
          <a:endParaRPr lang="en-US"/>
        </a:p>
      </dgm:t>
    </dgm:pt>
    <dgm:pt modelId="{3BA4C0AC-3F49-474C-ABD7-73E7866A54DA}">
      <dgm:prSet phldrT="[Text]" phldr="1"/>
      <dgm:spPr/>
      <dgm:t>
        <a:bodyPr/>
        <a:lstStyle/>
        <a:p>
          <a:endParaRPr lang="en-US"/>
        </a:p>
      </dgm:t>
    </dgm:pt>
    <dgm:pt modelId="{05B9AE23-30FF-4E94-AEE5-C9AD5D404053}" type="parTrans" cxnId="{CE9C95E7-CC87-4A5E-B336-790DBF474F3A}">
      <dgm:prSet/>
      <dgm:spPr/>
      <dgm:t>
        <a:bodyPr/>
        <a:lstStyle/>
        <a:p>
          <a:endParaRPr lang="en-US"/>
        </a:p>
      </dgm:t>
    </dgm:pt>
    <dgm:pt modelId="{67EFF7AE-0AA3-4A97-87EB-FAEFB431FFE4}" type="sibTrans" cxnId="{CE9C95E7-CC87-4A5E-B336-790DBF474F3A}">
      <dgm:prSet/>
      <dgm:spPr/>
      <dgm:t>
        <a:bodyPr/>
        <a:lstStyle/>
        <a:p>
          <a:endParaRPr lang="en-US"/>
        </a:p>
      </dgm:t>
    </dgm:pt>
    <dgm:pt modelId="{BF704F99-1B5C-4237-B829-97E0735F51CB}" type="pres">
      <dgm:prSet presAssocID="{EF132517-3220-4701-BBC7-8196453139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963062-DFA3-438A-B5A2-2D2349B5A4D3}" type="pres">
      <dgm:prSet presAssocID="{EF885D66-C8A3-4CD8-B132-E79CFA5F57FF}" presName="hierRoot1" presStyleCnt="0"/>
      <dgm:spPr/>
    </dgm:pt>
    <dgm:pt modelId="{7D3E997C-F13B-40B1-9562-6044520E219E}" type="pres">
      <dgm:prSet presAssocID="{EF885D66-C8A3-4CD8-B132-E79CFA5F57FF}" presName="composite" presStyleCnt="0"/>
      <dgm:spPr/>
    </dgm:pt>
    <dgm:pt modelId="{638E82CF-55AE-4862-816D-A6BB800B232B}" type="pres">
      <dgm:prSet presAssocID="{EF885D66-C8A3-4CD8-B132-E79CFA5F57FF}" presName="image" presStyleLbl="node0" presStyleIdx="0" presStyleCnt="1"/>
      <dgm:spPr/>
    </dgm:pt>
    <dgm:pt modelId="{C326757F-1024-4D5A-A7A0-B14D13732027}" type="pres">
      <dgm:prSet presAssocID="{EF885D66-C8A3-4CD8-B132-E79CFA5F57FF}" presName="text" presStyleLbl="revTx" presStyleIdx="0" presStyleCnt="6">
        <dgm:presLayoutVars>
          <dgm:chPref val="3"/>
        </dgm:presLayoutVars>
      </dgm:prSet>
      <dgm:spPr/>
    </dgm:pt>
    <dgm:pt modelId="{209CB341-8EC8-4BE0-851A-85C5D3290154}" type="pres">
      <dgm:prSet presAssocID="{EF885D66-C8A3-4CD8-B132-E79CFA5F57FF}" presName="hierChild2" presStyleCnt="0"/>
      <dgm:spPr/>
    </dgm:pt>
    <dgm:pt modelId="{79958511-BDF2-41B3-B1A8-2D719DC66AEB}" type="pres">
      <dgm:prSet presAssocID="{9DC53156-EE53-484D-AF97-0B3E15718F24}" presName="Name10" presStyleLbl="parChTrans1D2" presStyleIdx="0" presStyleCnt="2"/>
      <dgm:spPr/>
    </dgm:pt>
    <dgm:pt modelId="{378EEB8E-3CF2-462C-B2BE-EA91BF13BD6A}" type="pres">
      <dgm:prSet presAssocID="{A50ED454-74F0-455C-9DA1-4B6B9760BB7D}" presName="hierRoot2" presStyleCnt="0"/>
      <dgm:spPr/>
    </dgm:pt>
    <dgm:pt modelId="{7C717012-E13F-4572-8F0E-CF316F91F536}" type="pres">
      <dgm:prSet presAssocID="{A50ED454-74F0-455C-9DA1-4B6B9760BB7D}" presName="composite2" presStyleCnt="0"/>
      <dgm:spPr/>
    </dgm:pt>
    <dgm:pt modelId="{2DF5FA19-5CBB-43FA-9423-D10AB6AEFF24}" type="pres">
      <dgm:prSet presAssocID="{A50ED454-74F0-455C-9DA1-4B6B9760BB7D}" presName="image2" presStyleLbl="node2" presStyleIdx="0" presStyleCnt="2"/>
      <dgm:spPr/>
    </dgm:pt>
    <dgm:pt modelId="{45A9FB55-75B8-4B3B-9201-A336E3EFFB58}" type="pres">
      <dgm:prSet presAssocID="{A50ED454-74F0-455C-9DA1-4B6B9760BB7D}" presName="text2" presStyleLbl="revTx" presStyleIdx="1" presStyleCnt="6">
        <dgm:presLayoutVars>
          <dgm:chPref val="3"/>
        </dgm:presLayoutVars>
      </dgm:prSet>
      <dgm:spPr/>
    </dgm:pt>
    <dgm:pt modelId="{29C95432-28CB-4F74-A627-8BB6A55DC592}" type="pres">
      <dgm:prSet presAssocID="{A50ED454-74F0-455C-9DA1-4B6B9760BB7D}" presName="hierChild3" presStyleCnt="0"/>
      <dgm:spPr/>
    </dgm:pt>
    <dgm:pt modelId="{D95A4449-6997-4422-9712-A60F3C4780AB}" type="pres">
      <dgm:prSet presAssocID="{B55888B8-87CD-413C-BC65-D00C6D8E790E}" presName="Name17" presStyleLbl="parChTrans1D3" presStyleIdx="0" presStyleCnt="3"/>
      <dgm:spPr/>
    </dgm:pt>
    <dgm:pt modelId="{70D0E238-B2F4-463C-A62A-659E5B007AF7}" type="pres">
      <dgm:prSet presAssocID="{2A85E38F-D802-4982-8DC7-D2D6DD04FF24}" presName="hierRoot3" presStyleCnt="0"/>
      <dgm:spPr/>
    </dgm:pt>
    <dgm:pt modelId="{8AFC34B3-C8CE-409E-ADC6-D4489E13F899}" type="pres">
      <dgm:prSet presAssocID="{2A85E38F-D802-4982-8DC7-D2D6DD04FF24}" presName="composite3" presStyleCnt="0"/>
      <dgm:spPr/>
    </dgm:pt>
    <dgm:pt modelId="{D740079B-5ADA-4C72-9B24-EF893D34D6D9}" type="pres">
      <dgm:prSet presAssocID="{2A85E38F-D802-4982-8DC7-D2D6DD04FF24}" presName="image3" presStyleLbl="node3" presStyleIdx="0" presStyleCnt="3"/>
      <dgm:spPr/>
    </dgm:pt>
    <dgm:pt modelId="{0234F396-4892-464D-B858-941D22301C82}" type="pres">
      <dgm:prSet presAssocID="{2A85E38F-D802-4982-8DC7-D2D6DD04FF24}" presName="text3" presStyleLbl="revTx" presStyleIdx="2" presStyleCnt="6">
        <dgm:presLayoutVars>
          <dgm:chPref val="3"/>
        </dgm:presLayoutVars>
      </dgm:prSet>
      <dgm:spPr/>
    </dgm:pt>
    <dgm:pt modelId="{804B4245-BF83-4600-96F9-C35E7D275DFC}" type="pres">
      <dgm:prSet presAssocID="{2A85E38F-D802-4982-8DC7-D2D6DD04FF24}" presName="hierChild4" presStyleCnt="0"/>
      <dgm:spPr/>
    </dgm:pt>
    <dgm:pt modelId="{1A1BECF5-C339-4969-96F2-73DBDFB79E3D}" type="pres">
      <dgm:prSet presAssocID="{E751EA79-FDE5-47CB-9200-B21E11FA2F97}" presName="Name17" presStyleLbl="parChTrans1D3" presStyleIdx="1" presStyleCnt="3"/>
      <dgm:spPr/>
    </dgm:pt>
    <dgm:pt modelId="{BF8B20AF-3B99-44C3-B538-589515333448}" type="pres">
      <dgm:prSet presAssocID="{95EF6D42-0BD9-4784-BAB4-5C08184BFA71}" presName="hierRoot3" presStyleCnt="0"/>
      <dgm:spPr/>
    </dgm:pt>
    <dgm:pt modelId="{ADBEA705-F723-4244-8E7D-89425E44AA31}" type="pres">
      <dgm:prSet presAssocID="{95EF6D42-0BD9-4784-BAB4-5C08184BFA71}" presName="composite3" presStyleCnt="0"/>
      <dgm:spPr/>
    </dgm:pt>
    <dgm:pt modelId="{CDF8570D-939E-4733-990D-993518D5E49C}" type="pres">
      <dgm:prSet presAssocID="{95EF6D42-0BD9-4784-BAB4-5C08184BFA71}" presName="image3" presStyleLbl="node3" presStyleIdx="1" presStyleCnt="3"/>
      <dgm:spPr/>
    </dgm:pt>
    <dgm:pt modelId="{5C0B7FF6-715E-499F-BE6D-A06C22C47A2D}" type="pres">
      <dgm:prSet presAssocID="{95EF6D42-0BD9-4784-BAB4-5C08184BFA71}" presName="text3" presStyleLbl="revTx" presStyleIdx="3" presStyleCnt="6">
        <dgm:presLayoutVars>
          <dgm:chPref val="3"/>
        </dgm:presLayoutVars>
      </dgm:prSet>
      <dgm:spPr/>
    </dgm:pt>
    <dgm:pt modelId="{9229E627-0C3A-408F-BF4A-BAC118D384F6}" type="pres">
      <dgm:prSet presAssocID="{95EF6D42-0BD9-4784-BAB4-5C08184BFA71}" presName="hierChild4" presStyleCnt="0"/>
      <dgm:spPr/>
    </dgm:pt>
    <dgm:pt modelId="{284247AB-C109-4FFE-B31B-C670B6FD8252}" type="pres">
      <dgm:prSet presAssocID="{E5864822-2E05-42CB-A9B9-36BDFC019482}" presName="Name10" presStyleLbl="parChTrans1D2" presStyleIdx="1" presStyleCnt="2"/>
      <dgm:spPr/>
    </dgm:pt>
    <dgm:pt modelId="{2DD50392-E44B-4BA4-85F4-77B54D0BD568}" type="pres">
      <dgm:prSet presAssocID="{F82505DA-08F0-4975-82BE-F42119B73A1F}" presName="hierRoot2" presStyleCnt="0"/>
      <dgm:spPr/>
    </dgm:pt>
    <dgm:pt modelId="{3B2249B3-D5AB-471C-ADD9-1A5C2560EDD9}" type="pres">
      <dgm:prSet presAssocID="{F82505DA-08F0-4975-82BE-F42119B73A1F}" presName="composite2" presStyleCnt="0"/>
      <dgm:spPr/>
    </dgm:pt>
    <dgm:pt modelId="{19D6A517-C946-444E-A305-1FF476F35814}" type="pres">
      <dgm:prSet presAssocID="{F82505DA-08F0-4975-82BE-F42119B73A1F}" presName="image2" presStyleLbl="node2" presStyleIdx="1" presStyleCnt="2"/>
      <dgm:spPr/>
    </dgm:pt>
    <dgm:pt modelId="{0831A7E1-CC16-406B-8053-6237453879BB}" type="pres">
      <dgm:prSet presAssocID="{F82505DA-08F0-4975-82BE-F42119B73A1F}" presName="text2" presStyleLbl="revTx" presStyleIdx="4" presStyleCnt="6">
        <dgm:presLayoutVars>
          <dgm:chPref val="3"/>
        </dgm:presLayoutVars>
      </dgm:prSet>
      <dgm:spPr/>
    </dgm:pt>
    <dgm:pt modelId="{93815F54-B7B4-40F7-BB5B-CACD0E441B7E}" type="pres">
      <dgm:prSet presAssocID="{F82505DA-08F0-4975-82BE-F42119B73A1F}" presName="hierChild3" presStyleCnt="0"/>
      <dgm:spPr/>
    </dgm:pt>
    <dgm:pt modelId="{F5F9A536-0F10-46F8-8A93-5DA436E2BDCC}" type="pres">
      <dgm:prSet presAssocID="{05B9AE23-30FF-4E94-AEE5-C9AD5D404053}" presName="Name17" presStyleLbl="parChTrans1D3" presStyleIdx="2" presStyleCnt="3"/>
      <dgm:spPr/>
    </dgm:pt>
    <dgm:pt modelId="{B30D26D9-496A-4277-A8CA-8D86CACCA824}" type="pres">
      <dgm:prSet presAssocID="{3BA4C0AC-3F49-474C-ABD7-73E7866A54DA}" presName="hierRoot3" presStyleCnt="0"/>
      <dgm:spPr/>
    </dgm:pt>
    <dgm:pt modelId="{2486E653-12A9-44EE-83EE-F744354247B9}" type="pres">
      <dgm:prSet presAssocID="{3BA4C0AC-3F49-474C-ABD7-73E7866A54DA}" presName="composite3" presStyleCnt="0"/>
      <dgm:spPr/>
    </dgm:pt>
    <dgm:pt modelId="{1529B754-6379-4D7C-9E9F-A51044B567DC}" type="pres">
      <dgm:prSet presAssocID="{3BA4C0AC-3F49-474C-ABD7-73E7866A54DA}" presName="image3" presStyleLbl="node3" presStyleIdx="2" presStyleCnt="3"/>
      <dgm:spPr/>
    </dgm:pt>
    <dgm:pt modelId="{5463697F-483A-41A5-B4BD-E8E8F8C3C61C}" type="pres">
      <dgm:prSet presAssocID="{3BA4C0AC-3F49-474C-ABD7-73E7866A54DA}" presName="text3" presStyleLbl="revTx" presStyleIdx="5" presStyleCnt="6">
        <dgm:presLayoutVars>
          <dgm:chPref val="3"/>
        </dgm:presLayoutVars>
      </dgm:prSet>
      <dgm:spPr/>
    </dgm:pt>
    <dgm:pt modelId="{4E454605-0C61-4B34-A5B0-33BCE37C2A34}" type="pres">
      <dgm:prSet presAssocID="{3BA4C0AC-3F49-474C-ABD7-73E7866A54DA}" presName="hierChild4" presStyleCnt="0"/>
      <dgm:spPr/>
    </dgm:pt>
  </dgm:ptLst>
  <dgm:cxnLst>
    <dgm:cxn modelId="{2D74219D-E49B-42D3-92F1-679A08946308}" type="presOf" srcId="{3BA4C0AC-3F49-474C-ABD7-73E7866A54DA}" destId="{5463697F-483A-41A5-B4BD-E8E8F8C3C61C}" srcOrd="0" destOrd="0" presId="urn:microsoft.com/office/officeart/2009/layout/CirclePictureHierarchy"/>
    <dgm:cxn modelId="{25F98766-63BA-4706-98C6-D80BE9DCAC14}" type="presOf" srcId="{F82505DA-08F0-4975-82BE-F42119B73A1F}" destId="{0831A7E1-CC16-406B-8053-6237453879BB}" srcOrd="0" destOrd="0" presId="urn:microsoft.com/office/officeart/2009/layout/CirclePictureHierarchy"/>
    <dgm:cxn modelId="{02FBBC62-B9FC-4546-BF22-ED76314EA0F0}" type="presOf" srcId="{9DC53156-EE53-484D-AF97-0B3E15718F24}" destId="{79958511-BDF2-41B3-B1A8-2D719DC66AEB}" srcOrd="0" destOrd="0" presId="urn:microsoft.com/office/officeart/2009/layout/CirclePictureHierarchy"/>
    <dgm:cxn modelId="{CE9C95E7-CC87-4A5E-B336-790DBF474F3A}" srcId="{F82505DA-08F0-4975-82BE-F42119B73A1F}" destId="{3BA4C0AC-3F49-474C-ABD7-73E7866A54DA}" srcOrd="0" destOrd="0" parTransId="{05B9AE23-30FF-4E94-AEE5-C9AD5D404053}" sibTransId="{67EFF7AE-0AA3-4A97-87EB-FAEFB431FFE4}"/>
    <dgm:cxn modelId="{1CC15D96-5330-4FD6-BE7C-B89C0DDFF4E3}" type="presOf" srcId="{95EF6D42-0BD9-4784-BAB4-5C08184BFA71}" destId="{5C0B7FF6-715E-499F-BE6D-A06C22C47A2D}" srcOrd="0" destOrd="0" presId="urn:microsoft.com/office/officeart/2009/layout/CirclePictureHierarchy"/>
    <dgm:cxn modelId="{40F0C3EF-8AB7-414E-961E-3790A384922E}" type="presOf" srcId="{A50ED454-74F0-455C-9DA1-4B6B9760BB7D}" destId="{45A9FB55-75B8-4B3B-9201-A336E3EFFB58}" srcOrd="0" destOrd="0" presId="urn:microsoft.com/office/officeart/2009/layout/CirclePictureHierarchy"/>
    <dgm:cxn modelId="{6C92795E-55A6-4A16-8531-E4391D31FEF1}" type="presOf" srcId="{E5864822-2E05-42CB-A9B9-36BDFC019482}" destId="{284247AB-C109-4FFE-B31B-C670B6FD8252}" srcOrd="0" destOrd="0" presId="urn:microsoft.com/office/officeart/2009/layout/CirclePictureHierarchy"/>
    <dgm:cxn modelId="{CFB29363-142C-471F-8B14-1A6757B64EA2}" srcId="{EF885D66-C8A3-4CD8-B132-E79CFA5F57FF}" destId="{F82505DA-08F0-4975-82BE-F42119B73A1F}" srcOrd="1" destOrd="0" parTransId="{E5864822-2E05-42CB-A9B9-36BDFC019482}" sibTransId="{FC8C7142-21FF-422D-9450-A0167C9E1BC6}"/>
    <dgm:cxn modelId="{30F0B092-D587-491E-976D-8F8F8D83E4F0}" srcId="{EF132517-3220-4701-BBC7-819645313920}" destId="{EF885D66-C8A3-4CD8-B132-E79CFA5F57FF}" srcOrd="0" destOrd="0" parTransId="{A5E561E8-12C8-4306-AB6E-8C6FBAE8AF71}" sibTransId="{473A94C4-13BC-4553-A452-632F63B1D0C4}"/>
    <dgm:cxn modelId="{21376F63-F6E4-4C90-A2C2-3B873A34965E}" type="presOf" srcId="{E751EA79-FDE5-47CB-9200-B21E11FA2F97}" destId="{1A1BECF5-C339-4969-96F2-73DBDFB79E3D}" srcOrd="0" destOrd="0" presId="urn:microsoft.com/office/officeart/2009/layout/CirclePictureHierarchy"/>
    <dgm:cxn modelId="{1844058B-E040-4365-930B-436B4F823DDF}" type="presOf" srcId="{EF132517-3220-4701-BBC7-819645313920}" destId="{BF704F99-1B5C-4237-B829-97E0735F51CB}" srcOrd="0" destOrd="0" presId="urn:microsoft.com/office/officeart/2009/layout/CirclePictureHierarchy"/>
    <dgm:cxn modelId="{5A4FF57B-F11E-4B4E-B848-4DDDEED218F3}" srcId="{EF885D66-C8A3-4CD8-B132-E79CFA5F57FF}" destId="{A50ED454-74F0-455C-9DA1-4B6B9760BB7D}" srcOrd="0" destOrd="0" parTransId="{9DC53156-EE53-484D-AF97-0B3E15718F24}" sibTransId="{F4846E75-FD04-4A3B-AD5F-3D8B79AA31AC}"/>
    <dgm:cxn modelId="{530AF61F-92E2-4BF4-9E30-1E7C887D7213}" srcId="{A50ED454-74F0-455C-9DA1-4B6B9760BB7D}" destId="{2A85E38F-D802-4982-8DC7-D2D6DD04FF24}" srcOrd="0" destOrd="0" parTransId="{B55888B8-87CD-413C-BC65-D00C6D8E790E}" sibTransId="{68144148-F7A2-4F9D-9357-0BC688270EEA}"/>
    <dgm:cxn modelId="{831A841A-2592-44FD-888B-A47C760DDE50}" type="presOf" srcId="{2A85E38F-D802-4982-8DC7-D2D6DD04FF24}" destId="{0234F396-4892-464D-B858-941D22301C82}" srcOrd="0" destOrd="0" presId="urn:microsoft.com/office/officeart/2009/layout/CirclePictureHierarchy"/>
    <dgm:cxn modelId="{2B9F29E4-FD79-4AFC-A9E4-C5E2B7F4B7BB}" type="presOf" srcId="{B55888B8-87CD-413C-BC65-D00C6D8E790E}" destId="{D95A4449-6997-4422-9712-A60F3C4780AB}" srcOrd="0" destOrd="0" presId="urn:microsoft.com/office/officeart/2009/layout/CirclePictureHierarchy"/>
    <dgm:cxn modelId="{1CBB1CC1-B8A1-4329-A0A4-13FBB1245FE7}" type="presOf" srcId="{05B9AE23-30FF-4E94-AEE5-C9AD5D404053}" destId="{F5F9A536-0F10-46F8-8A93-5DA436E2BDCC}" srcOrd="0" destOrd="0" presId="urn:microsoft.com/office/officeart/2009/layout/CirclePictureHierarchy"/>
    <dgm:cxn modelId="{AFAAC57B-7412-4022-BD9F-42A10A5ED524}" type="presOf" srcId="{EF885D66-C8A3-4CD8-B132-E79CFA5F57FF}" destId="{C326757F-1024-4D5A-A7A0-B14D13732027}" srcOrd="0" destOrd="0" presId="urn:microsoft.com/office/officeart/2009/layout/CirclePictureHierarchy"/>
    <dgm:cxn modelId="{FEDF24FE-C5EF-4E32-9E40-3F3E10F1B03C}" srcId="{A50ED454-74F0-455C-9DA1-4B6B9760BB7D}" destId="{95EF6D42-0BD9-4784-BAB4-5C08184BFA71}" srcOrd="1" destOrd="0" parTransId="{E751EA79-FDE5-47CB-9200-B21E11FA2F97}" sibTransId="{77CC3885-1891-4C4C-9C9B-AEC832A389C9}"/>
    <dgm:cxn modelId="{72AFDF3B-B393-4DAB-A21C-EABC17DB623C}" type="presParOf" srcId="{BF704F99-1B5C-4237-B829-97E0735F51CB}" destId="{7B963062-DFA3-438A-B5A2-2D2349B5A4D3}" srcOrd="0" destOrd="0" presId="urn:microsoft.com/office/officeart/2009/layout/CirclePictureHierarchy"/>
    <dgm:cxn modelId="{6C603054-FB5F-4D1B-B905-50535700595E}" type="presParOf" srcId="{7B963062-DFA3-438A-B5A2-2D2349B5A4D3}" destId="{7D3E997C-F13B-40B1-9562-6044520E219E}" srcOrd="0" destOrd="0" presId="urn:microsoft.com/office/officeart/2009/layout/CirclePictureHierarchy"/>
    <dgm:cxn modelId="{9E817233-3B46-4422-B396-DE899DE36D30}" type="presParOf" srcId="{7D3E997C-F13B-40B1-9562-6044520E219E}" destId="{638E82CF-55AE-4862-816D-A6BB800B232B}" srcOrd="0" destOrd="0" presId="urn:microsoft.com/office/officeart/2009/layout/CirclePictureHierarchy"/>
    <dgm:cxn modelId="{FEED9565-75B9-4873-AAAB-2E1BBF009DA4}" type="presParOf" srcId="{7D3E997C-F13B-40B1-9562-6044520E219E}" destId="{C326757F-1024-4D5A-A7A0-B14D13732027}" srcOrd="1" destOrd="0" presId="urn:microsoft.com/office/officeart/2009/layout/CirclePictureHierarchy"/>
    <dgm:cxn modelId="{2E5D79D3-BD12-4F11-9A3F-9D1956308EFF}" type="presParOf" srcId="{7B963062-DFA3-438A-B5A2-2D2349B5A4D3}" destId="{209CB341-8EC8-4BE0-851A-85C5D3290154}" srcOrd="1" destOrd="0" presId="urn:microsoft.com/office/officeart/2009/layout/CirclePictureHierarchy"/>
    <dgm:cxn modelId="{01A0E4E5-3139-4C46-B579-D1AB2F6A938B}" type="presParOf" srcId="{209CB341-8EC8-4BE0-851A-85C5D3290154}" destId="{79958511-BDF2-41B3-B1A8-2D719DC66AEB}" srcOrd="0" destOrd="0" presId="urn:microsoft.com/office/officeart/2009/layout/CirclePictureHierarchy"/>
    <dgm:cxn modelId="{574BE4AF-0ED9-4AE7-B1BD-DFED4205948A}" type="presParOf" srcId="{209CB341-8EC8-4BE0-851A-85C5D3290154}" destId="{378EEB8E-3CF2-462C-B2BE-EA91BF13BD6A}" srcOrd="1" destOrd="0" presId="urn:microsoft.com/office/officeart/2009/layout/CirclePictureHierarchy"/>
    <dgm:cxn modelId="{BF4E94CF-A224-4C8A-8922-43D373F12D60}" type="presParOf" srcId="{378EEB8E-3CF2-462C-B2BE-EA91BF13BD6A}" destId="{7C717012-E13F-4572-8F0E-CF316F91F536}" srcOrd="0" destOrd="0" presId="urn:microsoft.com/office/officeart/2009/layout/CirclePictureHierarchy"/>
    <dgm:cxn modelId="{6B5E9372-BE11-427A-8C75-BE17CAF70119}" type="presParOf" srcId="{7C717012-E13F-4572-8F0E-CF316F91F536}" destId="{2DF5FA19-5CBB-43FA-9423-D10AB6AEFF24}" srcOrd="0" destOrd="0" presId="urn:microsoft.com/office/officeart/2009/layout/CirclePictureHierarchy"/>
    <dgm:cxn modelId="{8E6049E7-197E-4CAF-BBE0-705DFBE524EC}" type="presParOf" srcId="{7C717012-E13F-4572-8F0E-CF316F91F536}" destId="{45A9FB55-75B8-4B3B-9201-A336E3EFFB58}" srcOrd="1" destOrd="0" presId="urn:microsoft.com/office/officeart/2009/layout/CirclePictureHierarchy"/>
    <dgm:cxn modelId="{C603FDF1-502D-4320-924E-7648C5049C65}" type="presParOf" srcId="{378EEB8E-3CF2-462C-B2BE-EA91BF13BD6A}" destId="{29C95432-28CB-4F74-A627-8BB6A55DC592}" srcOrd="1" destOrd="0" presId="urn:microsoft.com/office/officeart/2009/layout/CirclePictureHierarchy"/>
    <dgm:cxn modelId="{AEDC0C25-9460-427B-AADA-F599BBC494E6}" type="presParOf" srcId="{29C95432-28CB-4F74-A627-8BB6A55DC592}" destId="{D95A4449-6997-4422-9712-A60F3C4780AB}" srcOrd="0" destOrd="0" presId="urn:microsoft.com/office/officeart/2009/layout/CirclePictureHierarchy"/>
    <dgm:cxn modelId="{4F71A664-6472-455A-9CCC-92D942F35589}" type="presParOf" srcId="{29C95432-28CB-4F74-A627-8BB6A55DC592}" destId="{70D0E238-B2F4-463C-A62A-659E5B007AF7}" srcOrd="1" destOrd="0" presId="urn:microsoft.com/office/officeart/2009/layout/CirclePictureHierarchy"/>
    <dgm:cxn modelId="{941CF013-1B60-46BB-A4F1-1C79F43418CF}" type="presParOf" srcId="{70D0E238-B2F4-463C-A62A-659E5B007AF7}" destId="{8AFC34B3-C8CE-409E-ADC6-D4489E13F899}" srcOrd="0" destOrd="0" presId="urn:microsoft.com/office/officeart/2009/layout/CirclePictureHierarchy"/>
    <dgm:cxn modelId="{14FAE7BF-C486-4AD6-B92A-FD05556F031F}" type="presParOf" srcId="{8AFC34B3-C8CE-409E-ADC6-D4489E13F899}" destId="{D740079B-5ADA-4C72-9B24-EF893D34D6D9}" srcOrd="0" destOrd="0" presId="urn:microsoft.com/office/officeart/2009/layout/CirclePictureHierarchy"/>
    <dgm:cxn modelId="{A8061E69-B9BF-4145-8F25-EF3B98076121}" type="presParOf" srcId="{8AFC34B3-C8CE-409E-ADC6-D4489E13F899}" destId="{0234F396-4892-464D-B858-941D22301C82}" srcOrd="1" destOrd="0" presId="urn:microsoft.com/office/officeart/2009/layout/CirclePictureHierarchy"/>
    <dgm:cxn modelId="{F72680B8-EEA8-4CC3-B96E-C75329FF5954}" type="presParOf" srcId="{70D0E238-B2F4-463C-A62A-659E5B007AF7}" destId="{804B4245-BF83-4600-96F9-C35E7D275DFC}" srcOrd="1" destOrd="0" presId="urn:microsoft.com/office/officeart/2009/layout/CirclePictureHierarchy"/>
    <dgm:cxn modelId="{62DC07DB-9AA5-4C6E-965F-5ABCE4955AD4}" type="presParOf" srcId="{29C95432-28CB-4F74-A627-8BB6A55DC592}" destId="{1A1BECF5-C339-4969-96F2-73DBDFB79E3D}" srcOrd="2" destOrd="0" presId="urn:microsoft.com/office/officeart/2009/layout/CirclePictureHierarchy"/>
    <dgm:cxn modelId="{460FC523-29A8-4AD9-8640-733C704D3EE3}" type="presParOf" srcId="{29C95432-28CB-4F74-A627-8BB6A55DC592}" destId="{BF8B20AF-3B99-44C3-B538-589515333448}" srcOrd="3" destOrd="0" presId="urn:microsoft.com/office/officeart/2009/layout/CirclePictureHierarchy"/>
    <dgm:cxn modelId="{3F44EA20-4229-4F83-AE34-CE31C58ED7EF}" type="presParOf" srcId="{BF8B20AF-3B99-44C3-B538-589515333448}" destId="{ADBEA705-F723-4244-8E7D-89425E44AA31}" srcOrd="0" destOrd="0" presId="urn:microsoft.com/office/officeart/2009/layout/CirclePictureHierarchy"/>
    <dgm:cxn modelId="{4287B245-5BB5-4EDD-B3F2-0B20BEF764B1}" type="presParOf" srcId="{ADBEA705-F723-4244-8E7D-89425E44AA31}" destId="{CDF8570D-939E-4733-990D-993518D5E49C}" srcOrd="0" destOrd="0" presId="urn:microsoft.com/office/officeart/2009/layout/CirclePictureHierarchy"/>
    <dgm:cxn modelId="{B95A1D4C-9E4A-4BD3-A96E-42C5C8E2C9F7}" type="presParOf" srcId="{ADBEA705-F723-4244-8E7D-89425E44AA31}" destId="{5C0B7FF6-715E-499F-BE6D-A06C22C47A2D}" srcOrd="1" destOrd="0" presId="urn:microsoft.com/office/officeart/2009/layout/CirclePictureHierarchy"/>
    <dgm:cxn modelId="{45B1A78C-D726-455C-8D24-71310594F3CF}" type="presParOf" srcId="{BF8B20AF-3B99-44C3-B538-589515333448}" destId="{9229E627-0C3A-408F-BF4A-BAC118D384F6}" srcOrd="1" destOrd="0" presId="urn:microsoft.com/office/officeart/2009/layout/CirclePictureHierarchy"/>
    <dgm:cxn modelId="{C3AEEA21-FD3A-4E22-82E7-645AA997DEF6}" type="presParOf" srcId="{209CB341-8EC8-4BE0-851A-85C5D3290154}" destId="{284247AB-C109-4FFE-B31B-C670B6FD8252}" srcOrd="2" destOrd="0" presId="urn:microsoft.com/office/officeart/2009/layout/CirclePictureHierarchy"/>
    <dgm:cxn modelId="{F69AA79A-A8BF-4976-B43D-6719ED171098}" type="presParOf" srcId="{209CB341-8EC8-4BE0-851A-85C5D3290154}" destId="{2DD50392-E44B-4BA4-85F4-77B54D0BD568}" srcOrd="3" destOrd="0" presId="urn:microsoft.com/office/officeart/2009/layout/CirclePictureHierarchy"/>
    <dgm:cxn modelId="{445F2EDC-E701-47A6-8760-E7EA969CE707}" type="presParOf" srcId="{2DD50392-E44B-4BA4-85F4-77B54D0BD568}" destId="{3B2249B3-D5AB-471C-ADD9-1A5C2560EDD9}" srcOrd="0" destOrd="0" presId="urn:microsoft.com/office/officeart/2009/layout/CirclePictureHierarchy"/>
    <dgm:cxn modelId="{0EB55EE9-57CB-4629-A639-1E0FD89F291E}" type="presParOf" srcId="{3B2249B3-D5AB-471C-ADD9-1A5C2560EDD9}" destId="{19D6A517-C946-444E-A305-1FF476F35814}" srcOrd="0" destOrd="0" presId="urn:microsoft.com/office/officeart/2009/layout/CirclePictureHierarchy"/>
    <dgm:cxn modelId="{2CF9DDF7-B375-420A-B3EC-A38C79CD38E5}" type="presParOf" srcId="{3B2249B3-D5AB-471C-ADD9-1A5C2560EDD9}" destId="{0831A7E1-CC16-406B-8053-6237453879BB}" srcOrd="1" destOrd="0" presId="urn:microsoft.com/office/officeart/2009/layout/CirclePictureHierarchy"/>
    <dgm:cxn modelId="{C082AA84-E26F-4420-A4FF-311FF4DAA74C}" type="presParOf" srcId="{2DD50392-E44B-4BA4-85F4-77B54D0BD568}" destId="{93815F54-B7B4-40F7-BB5B-CACD0E441B7E}" srcOrd="1" destOrd="0" presId="urn:microsoft.com/office/officeart/2009/layout/CirclePictureHierarchy"/>
    <dgm:cxn modelId="{0974775C-A942-405A-9722-3424BE8FA4D7}" type="presParOf" srcId="{93815F54-B7B4-40F7-BB5B-CACD0E441B7E}" destId="{F5F9A536-0F10-46F8-8A93-5DA436E2BDCC}" srcOrd="0" destOrd="0" presId="urn:microsoft.com/office/officeart/2009/layout/CirclePictureHierarchy"/>
    <dgm:cxn modelId="{DBF16531-1B7A-4558-AA91-D28272017F8A}" type="presParOf" srcId="{93815F54-B7B4-40F7-BB5B-CACD0E441B7E}" destId="{B30D26D9-496A-4277-A8CA-8D86CACCA824}" srcOrd="1" destOrd="0" presId="urn:microsoft.com/office/officeart/2009/layout/CirclePictureHierarchy"/>
    <dgm:cxn modelId="{A6DA18A1-315D-4D14-BA28-2FC891FEA4CB}" type="presParOf" srcId="{B30D26D9-496A-4277-A8CA-8D86CACCA824}" destId="{2486E653-12A9-44EE-83EE-F744354247B9}" srcOrd="0" destOrd="0" presId="urn:microsoft.com/office/officeart/2009/layout/CirclePictureHierarchy"/>
    <dgm:cxn modelId="{3DD66A80-D7D4-42C9-8ADB-22BEB7ECC98A}" type="presParOf" srcId="{2486E653-12A9-44EE-83EE-F744354247B9}" destId="{1529B754-6379-4D7C-9E9F-A51044B567DC}" srcOrd="0" destOrd="0" presId="urn:microsoft.com/office/officeart/2009/layout/CirclePictureHierarchy"/>
    <dgm:cxn modelId="{83CD118F-F0BE-4F0C-BBE4-8B9A2FD35017}" type="presParOf" srcId="{2486E653-12A9-44EE-83EE-F744354247B9}" destId="{5463697F-483A-41A5-B4BD-E8E8F8C3C61C}" srcOrd="1" destOrd="0" presId="urn:microsoft.com/office/officeart/2009/layout/CirclePictureHierarchy"/>
    <dgm:cxn modelId="{36FE0675-8D2B-4EBC-8B3F-108BF57A8542}" type="presParOf" srcId="{B30D26D9-496A-4277-A8CA-8D86CACCA824}" destId="{4E454605-0C61-4B34-A5B0-33BCE37C2A3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9A536-0F10-46F8-8A93-5DA436E2BDCC}">
      <dsp:nvSpPr>
        <dsp:cNvPr id="0" name=""/>
        <dsp:cNvSpPr/>
      </dsp:nvSpPr>
      <dsp:spPr>
        <a:xfrm>
          <a:off x="7561659" y="2764532"/>
          <a:ext cx="91440" cy="370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247AB-C109-4FFE-B31B-C670B6FD8252}">
      <dsp:nvSpPr>
        <dsp:cNvPr id="0" name=""/>
        <dsp:cNvSpPr/>
      </dsp:nvSpPr>
      <dsp:spPr>
        <a:xfrm>
          <a:off x="5184375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2423003" y="186497"/>
              </a:lnTo>
              <a:lnTo>
                <a:pt x="2423003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BECF5-C339-4969-96F2-73DBDFB79E3D}">
      <dsp:nvSpPr>
        <dsp:cNvPr id="0" name=""/>
        <dsp:cNvSpPr/>
      </dsp:nvSpPr>
      <dsp:spPr>
        <a:xfrm>
          <a:off x="2761371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1615335" y="186497"/>
              </a:lnTo>
              <a:lnTo>
                <a:pt x="1615335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A4449-6997-4422-9712-A60F3C4780AB}">
      <dsp:nvSpPr>
        <dsp:cNvPr id="0" name=""/>
        <dsp:cNvSpPr/>
      </dsp:nvSpPr>
      <dsp:spPr>
        <a:xfrm>
          <a:off x="1146036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1615335" y="0"/>
              </a:moveTo>
              <a:lnTo>
                <a:pt x="1615335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58511-BDF2-41B3-B1A8-2D719DC66AEB}">
      <dsp:nvSpPr>
        <dsp:cNvPr id="0" name=""/>
        <dsp:cNvSpPr/>
      </dsp:nvSpPr>
      <dsp:spPr>
        <a:xfrm>
          <a:off x="2761371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2423003" y="0"/>
              </a:moveTo>
              <a:lnTo>
                <a:pt x="2423003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E82CF-55AE-4862-816D-A6BB800B232B}">
      <dsp:nvSpPr>
        <dsp:cNvPr id="0" name=""/>
        <dsp:cNvSpPr/>
      </dsp:nvSpPr>
      <dsp:spPr>
        <a:xfrm>
          <a:off x="4596980" y="44894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6757F-1024-4D5A-A7A0-B14D13732027}">
      <dsp:nvSpPr>
        <dsp:cNvPr id="0" name=""/>
        <dsp:cNvSpPr/>
      </dsp:nvSpPr>
      <dsp:spPr>
        <a:xfrm>
          <a:off x="5771770" y="41957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/>
        </a:p>
      </dsp:txBody>
      <dsp:txXfrm>
        <a:off x="5771770" y="41957"/>
        <a:ext cx="1762184" cy="1174789"/>
      </dsp:txXfrm>
    </dsp:sp>
    <dsp:sp modelId="{2DF5FA19-5CBB-43FA-9423-D10AB6AEFF24}">
      <dsp:nvSpPr>
        <dsp:cNvPr id="0" name=""/>
        <dsp:cNvSpPr/>
      </dsp:nvSpPr>
      <dsp:spPr>
        <a:xfrm>
          <a:off x="2173977" y="1589742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9FB55-75B8-4B3B-9201-A336E3EFFB58}">
      <dsp:nvSpPr>
        <dsp:cNvPr id="0" name=""/>
        <dsp:cNvSpPr/>
      </dsp:nvSpPr>
      <dsp:spPr>
        <a:xfrm>
          <a:off x="3348766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/>
        </a:p>
      </dsp:txBody>
      <dsp:txXfrm>
        <a:off x="3348766" y="1586805"/>
        <a:ext cx="1762184" cy="1174789"/>
      </dsp:txXfrm>
    </dsp:sp>
    <dsp:sp modelId="{D740079B-5ADA-4C72-9B24-EF893D34D6D9}">
      <dsp:nvSpPr>
        <dsp:cNvPr id="0" name=""/>
        <dsp:cNvSpPr/>
      </dsp:nvSpPr>
      <dsp:spPr>
        <a:xfrm>
          <a:off x="558641" y="3134591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4F396-4892-464D-B858-941D22301C82}">
      <dsp:nvSpPr>
        <dsp:cNvPr id="0" name=""/>
        <dsp:cNvSpPr/>
      </dsp:nvSpPr>
      <dsp:spPr>
        <a:xfrm>
          <a:off x="1733430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/>
        </a:p>
      </dsp:txBody>
      <dsp:txXfrm>
        <a:off x="1733430" y="3131654"/>
        <a:ext cx="1762184" cy="1174789"/>
      </dsp:txXfrm>
    </dsp:sp>
    <dsp:sp modelId="{CDF8570D-939E-4733-990D-993518D5E49C}">
      <dsp:nvSpPr>
        <dsp:cNvPr id="0" name=""/>
        <dsp:cNvSpPr/>
      </dsp:nvSpPr>
      <dsp:spPr>
        <a:xfrm>
          <a:off x="3789312" y="3134591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B7FF6-715E-499F-BE6D-A06C22C47A2D}">
      <dsp:nvSpPr>
        <dsp:cNvPr id="0" name=""/>
        <dsp:cNvSpPr/>
      </dsp:nvSpPr>
      <dsp:spPr>
        <a:xfrm>
          <a:off x="4964102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/>
        </a:p>
      </dsp:txBody>
      <dsp:txXfrm>
        <a:off x="4964102" y="3131654"/>
        <a:ext cx="1762184" cy="1174789"/>
      </dsp:txXfrm>
    </dsp:sp>
    <dsp:sp modelId="{19D6A517-C946-444E-A305-1FF476F35814}">
      <dsp:nvSpPr>
        <dsp:cNvPr id="0" name=""/>
        <dsp:cNvSpPr/>
      </dsp:nvSpPr>
      <dsp:spPr>
        <a:xfrm>
          <a:off x="7019984" y="1589742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1A7E1-CC16-406B-8053-6237453879BB}">
      <dsp:nvSpPr>
        <dsp:cNvPr id="0" name=""/>
        <dsp:cNvSpPr/>
      </dsp:nvSpPr>
      <dsp:spPr>
        <a:xfrm>
          <a:off x="8194774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/>
        </a:p>
      </dsp:txBody>
      <dsp:txXfrm>
        <a:off x="8194774" y="1586805"/>
        <a:ext cx="1762184" cy="1174789"/>
      </dsp:txXfrm>
    </dsp:sp>
    <dsp:sp modelId="{1529B754-6379-4D7C-9E9F-A51044B567DC}">
      <dsp:nvSpPr>
        <dsp:cNvPr id="0" name=""/>
        <dsp:cNvSpPr/>
      </dsp:nvSpPr>
      <dsp:spPr>
        <a:xfrm>
          <a:off x="7019984" y="3134591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3697F-483A-41A5-B4BD-E8E8F8C3C61C}">
      <dsp:nvSpPr>
        <dsp:cNvPr id="0" name=""/>
        <dsp:cNvSpPr/>
      </dsp:nvSpPr>
      <dsp:spPr>
        <a:xfrm>
          <a:off x="8194774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/>
        </a:p>
      </dsp:txBody>
      <dsp:txXfrm>
        <a:off x="8194774" y="3131654"/>
        <a:ext cx="1762184" cy="1174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5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9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1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7F595-5E94-43BB-9966-A0B8215AFED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1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</a:t>
            </a:r>
            <a:r>
              <a:rPr lang="en-US" b="1" dirty="0" smtClean="0"/>
              <a:t>capsul</a:t>
            </a:r>
            <a:r>
              <a:rPr lang="en-US" dirty="0" smtClean="0"/>
              <a:t>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62" y="1690688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4629230" y="3866357"/>
            <a:ext cx="1358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     -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Private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Variables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4931" y="2484952"/>
            <a:ext cx="1333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+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Methods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&amp; 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Relationships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376334"/>
              </p:ext>
            </p:extLst>
          </p:nvPr>
        </p:nvGraphicFramePr>
        <p:xfrm>
          <a:off x="838200" y="1825625"/>
          <a:ext cx="10515600" cy="437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3774756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61867092"/>
                    </a:ext>
                  </a:extLst>
                </a:gridCol>
              </a:tblGrid>
              <a:tr h="2187835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7030A0"/>
                          </a:solidFill>
                        </a:rPr>
                        <a:t>Inheritance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Keyword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= “extends”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“is a “ relationship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Parent - child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7030A0"/>
                          </a:solidFill>
                        </a:rPr>
                        <a:t>Abstract 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Keyword = “extends”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835361"/>
                  </a:ext>
                </a:extLst>
              </a:tr>
              <a:tr h="21878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Composition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k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eyword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“has a relationship”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Interface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Keyword = “implements”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78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6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Car</a:t>
            </a:r>
            <a:r>
              <a:rPr lang="en-US" dirty="0" smtClean="0">
                <a:sym typeface="Wingdings" panose="05000000000000000000" pitchFamily="2" charset="2"/>
              </a:rPr>
              <a:t>, Train, </a:t>
            </a:r>
            <a:r>
              <a:rPr lang="en-US" dirty="0">
                <a:sym typeface="Wingdings" panose="05000000000000000000" pitchFamily="2" charset="2"/>
              </a:rPr>
              <a:t>Ship </a:t>
            </a:r>
            <a:r>
              <a:rPr lang="en-US" dirty="0" smtClean="0">
                <a:sym typeface="Wingdings" panose="05000000000000000000" pitchFamily="2" charset="2"/>
              </a:rPr>
              <a:t> Vehicle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Swiss </a:t>
            </a:r>
            <a:r>
              <a:rPr lang="en-US" dirty="0" smtClean="0">
                <a:sym typeface="Wingdings" panose="05000000000000000000" pitchFamily="2" charset="2"/>
              </a:rPr>
              <a:t>knife, kitchen knife,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butcher knife, switch blade,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b</a:t>
            </a:r>
            <a:r>
              <a:rPr lang="en-US" dirty="0" smtClean="0">
                <a:sym typeface="Wingdings" panose="05000000000000000000" pitchFamily="2" charset="2"/>
              </a:rPr>
              <a:t>utterfly </a:t>
            </a:r>
            <a:r>
              <a:rPr lang="en-US" dirty="0">
                <a:sym typeface="Wingdings" panose="05000000000000000000" pitchFamily="2" charset="2"/>
              </a:rPr>
              <a:t>knife </a:t>
            </a:r>
            <a:r>
              <a:rPr lang="en-US" dirty="0" smtClean="0">
                <a:sym typeface="Wingdings" panose="05000000000000000000" pitchFamily="2" charset="2"/>
              </a:rPr>
              <a:t> Knife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94" y="198120"/>
            <a:ext cx="6246394" cy="62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“is a” b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smtClean="0"/>
              <a:t>bike is a vehicle</a:t>
            </a:r>
          </a:p>
          <a:p>
            <a:r>
              <a:rPr lang="en-US" dirty="0" smtClean="0"/>
              <a:t>A car is a vehicle</a:t>
            </a:r>
          </a:p>
          <a:p>
            <a:r>
              <a:rPr lang="en-US" dirty="0" smtClean="0"/>
              <a:t>A truck is a vehicle</a:t>
            </a:r>
          </a:p>
          <a:p>
            <a:r>
              <a:rPr lang="en-US" dirty="0" smtClean="0"/>
              <a:t>A plane is a vehicle</a:t>
            </a:r>
          </a:p>
          <a:p>
            <a:r>
              <a:rPr lang="en-US" dirty="0" smtClean="0"/>
              <a:t>A ship is a vehicle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65" y="1140661"/>
            <a:ext cx="50387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128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21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Vehicle has a:</a:t>
            </a:r>
          </a:p>
          <a:p>
            <a:pPr lvl="1"/>
            <a:r>
              <a:rPr lang="en-US" dirty="0" smtClean="0"/>
              <a:t>Headlight</a:t>
            </a:r>
          </a:p>
          <a:p>
            <a:pPr lvl="1"/>
            <a:r>
              <a:rPr lang="en-US" dirty="0" smtClean="0"/>
              <a:t>Steering wheel</a:t>
            </a:r>
          </a:p>
          <a:p>
            <a:pPr lvl="1"/>
            <a:r>
              <a:rPr lang="en-US" dirty="0" smtClean="0"/>
              <a:t>Hub cap</a:t>
            </a:r>
          </a:p>
          <a:p>
            <a:pPr lvl="1"/>
            <a:r>
              <a:rPr lang="en-US" dirty="0" smtClean="0"/>
              <a:t>Side mirror</a:t>
            </a:r>
          </a:p>
          <a:p>
            <a:pPr lvl="1"/>
            <a:r>
              <a:rPr lang="en-US" dirty="0" smtClean="0"/>
              <a:t>Spark Plug</a:t>
            </a:r>
          </a:p>
          <a:p>
            <a:pPr lvl="1"/>
            <a:r>
              <a:rPr lang="en-US" dirty="0" smtClean="0"/>
              <a:t>Exhaust pipe</a:t>
            </a:r>
          </a:p>
          <a:p>
            <a:pPr lvl="1"/>
            <a:r>
              <a:rPr lang="en-US" dirty="0" smtClean="0"/>
              <a:t>Windshield Wipers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Note: Pan </a:t>
            </a:r>
            <a:r>
              <a:rPr lang="en-US" dirty="0" smtClean="0"/>
              <a:t>out on car, </a:t>
            </a:r>
            <a:r>
              <a:rPr lang="en-US" dirty="0" smtClean="0"/>
              <a:t>zoom in on </a:t>
            </a:r>
            <a:r>
              <a:rPr lang="en-US" dirty="0" smtClean="0"/>
              <a:t>details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127" y="1471583"/>
            <a:ext cx="693312" cy="1894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47" y="3324982"/>
            <a:ext cx="1002394" cy="979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26" y="1690688"/>
            <a:ext cx="1192029" cy="11920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08" y="4001294"/>
            <a:ext cx="1453602" cy="719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29" y="2365186"/>
            <a:ext cx="1318884" cy="6616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36" y="1402935"/>
            <a:ext cx="2035665" cy="19245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40" y="3562828"/>
            <a:ext cx="999164" cy="122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5" t="33521" r="6250" b="28510"/>
          <a:stretch/>
        </p:blipFill>
        <p:spPr>
          <a:xfrm>
            <a:off x="2750127" y="2730445"/>
            <a:ext cx="6292734" cy="2744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06" y="3893333"/>
            <a:ext cx="1318884" cy="661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79" y="1447036"/>
            <a:ext cx="1192029" cy="1192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314" y="4981349"/>
            <a:ext cx="1164372" cy="1137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678" y="5471119"/>
            <a:ext cx="1453602" cy="719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76" y="1875544"/>
            <a:ext cx="1542601" cy="14583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54" y="1690688"/>
            <a:ext cx="637841" cy="17426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598" y="3433360"/>
            <a:ext cx="999164" cy="122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r>
              <a:rPr lang="en-US" dirty="0" smtClean="0"/>
              <a:t> &amp;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= “extends”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22" y="1034189"/>
            <a:ext cx="3635655" cy="5142774"/>
          </a:xfrm>
        </p:spPr>
      </p:pic>
    </p:spTree>
    <p:extLst>
      <p:ext uri="{BB962C8B-B14F-4D97-AF65-F5344CB8AC3E}">
        <p14:creationId xmlns:p14="http://schemas.microsoft.com/office/powerpoint/2010/main" val="41142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= </a:t>
            </a:r>
            <a:r>
              <a:rPr lang="en-US" smtClean="0"/>
              <a:t>“implements”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8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using 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72" y="141830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572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using Interface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360112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3910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(Instantiated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= “new”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Castle disneyC = </a:t>
            </a:r>
            <a:r>
              <a:rPr lang="en-US" b="1" dirty="0" smtClean="0"/>
              <a:t>new</a:t>
            </a:r>
            <a:r>
              <a:rPr lang="en-US" dirty="0" smtClean="0"/>
              <a:t> Castle();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48" y="767724"/>
            <a:ext cx="4378329" cy="49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66325" y="2798567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castle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66325" y="2798567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access to the castle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04" y="3048687"/>
            <a:ext cx="524390" cy="78823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60" y="3501116"/>
            <a:ext cx="518300" cy="4582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92" y="2798567"/>
            <a:ext cx="574344" cy="566080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7831521">
            <a:off x="6547916" y="1932091"/>
            <a:ext cx="1040284" cy="43079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rot="18582493">
            <a:off x="6740169" y="1829056"/>
            <a:ext cx="8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9432" y="3162615"/>
            <a:ext cx="1812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setGold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setMagnaCarta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setPrincess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01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04" y="3048687"/>
            <a:ext cx="524390" cy="78823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60" y="3501116"/>
            <a:ext cx="518300" cy="4582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92" y="2798567"/>
            <a:ext cx="574344" cy="566080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7831521">
            <a:off x="6547916" y="1932091"/>
            <a:ext cx="1040284" cy="43079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4266824">
            <a:off x="5856421" y="4917380"/>
            <a:ext cx="931316" cy="431141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rot="18582493">
            <a:off x="6740169" y="1829056"/>
            <a:ext cx="8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4211881">
            <a:off x="5825897" y="5008145"/>
            <a:ext cx="10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946110" y="3150522"/>
            <a:ext cx="1832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getGold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getMagnaCarta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getPrincess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04" y="3048687"/>
            <a:ext cx="524390" cy="78823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60" y="3501116"/>
            <a:ext cx="518300" cy="4582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92" y="2798567"/>
            <a:ext cx="574344" cy="566080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7831521">
            <a:off x="6547916" y="1932091"/>
            <a:ext cx="1040284" cy="43079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4266824">
            <a:off x="5856421" y="4917380"/>
            <a:ext cx="931316" cy="431141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352071">
            <a:off x="3374938" y="2953510"/>
            <a:ext cx="1204961" cy="417784"/>
          </a:xfrm>
          <a:prstGeom prst="left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rot="18582493">
            <a:off x="6740169" y="1829056"/>
            <a:ext cx="8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4211881">
            <a:off x="5825897" y="5008145"/>
            <a:ext cx="10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353599">
            <a:off x="3515765" y="2968750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Method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09172" y="2995315"/>
            <a:ext cx="2168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callTheCalvary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bringHorse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bringShield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bringMoreWeapon</a:t>
            </a:r>
            <a:r>
              <a:rPr lang="en-US" dirty="0" smtClean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4" y="3730219"/>
            <a:ext cx="1076761" cy="1089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9" y="4861562"/>
            <a:ext cx="932635" cy="1088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1" y="2485924"/>
            <a:ext cx="1452987" cy="11420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54" y="1077318"/>
            <a:ext cx="1181869" cy="1384476"/>
          </a:xfrm>
          <a:prstGeom prst="rect">
            <a:avLst/>
          </a:prstGeom>
        </p:spPr>
      </p:pic>
      <p:sp>
        <p:nvSpPr>
          <p:cNvPr id="11" name="Bevel 10"/>
          <p:cNvSpPr/>
          <p:nvPr/>
        </p:nvSpPr>
        <p:spPr>
          <a:xfrm>
            <a:off x="380901" y="627977"/>
            <a:ext cx="1973333" cy="5756198"/>
          </a:xfrm>
          <a:prstGeom prst="bevel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04" y="3048687"/>
            <a:ext cx="524390" cy="78823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60" y="3501116"/>
            <a:ext cx="518300" cy="4582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92" y="2798567"/>
            <a:ext cx="574344" cy="566080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7831521">
            <a:off x="6547916" y="1932091"/>
            <a:ext cx="1040284" cy="43079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4266824">
            <a:off x="5856421" y="4917380"/>
            <a:ext cx="931316" cy="431141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352071">
            <a:off x="3374938" y="2953510"/>
            <a:ext cx="1204961" cy="417784"/>
          </a:xfrm>
          <a:prstGeom prst="left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rot="18582493">
            <a:off x="6740169" y="1829056"/>
            <a:ext cx="8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4211881">
            <a:off x="5825897" y="5008145"/>
            <a:ext cx="10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353599">
            <a:off x="3515765" y="2968750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Method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225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Object Oriented Programming</vt:lpstr>
      <vt:lpstr>Class</vt:lpstr>
      <vt:lpstr>Object (Instantiated Class)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Encapsulation</vt:lpstr>
      <vt:lpstr>Inheritance &amp; Composition</vt:lpstr>
      <vt:lpstr>Class Relationships</vt:lpstr>
      <vt:lpstr>Inheritance</vt:lpstr>
      <vt:lpstr>Inheritance</vt:lpstr>
      <vt:lpstr>PowerPoint Presentation</vt:lpstr>
      <vt:lpstr>Composition</vt:lpstr>
      <vt:lpstr>PowerPoint Presentation</vt:lpstr>
      <vt:lpstr>Abstract Class &amp; Interface</vt:lpstr>
      <vt:lpstr>Abstract Class</vt:lpstr>
      <vt:lpstr>Interface</vt:lpstr>
      <vt:lpstr>Inheritance using Interface</vt:lpstr>
      <vt:lpstr>Inheritance using Interface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Montgomery College</dc:creator>
  <cp:lastModifiedBy>Montgomery College</cp:lastModifiedBy>
  <cp:revision>27</cp:revision>
  <dcterms:created xsi:type="dcterms:W3CDTF">2019-09-17T17:49:34Z</dcterms:created>
  <dcterms:modified xsi:type="dcterms:W3CDTF">2019-09-18T21:01:34Z</dcterms:modified>
</cp:coreProperties>
</file>