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2" r:id="rId3"/>
    <p:sldId id="273" r:id="rId4"/>
    <p:sldId id="266" r:id="rId5"/>
    <p:sldId id="271" r:id="rId6"/>
    <p:sldId id="265" r:id="rId7"/>
    <p:sldId id="257" r:id="rId8"/>
    <p:sldId id="267" r:id="rId9"/>
    <p:sldId id="263" r:id="rId10"/>
    <p:sldId id="258" r:id="rId11"/>
    <p:sldId id="278" r:id="rId12"/>
    <p:sldId id="274" r:id="rId13"/>
    <p:sldId id="259" r:id="rId14"/>
    <p:sldId id="275" r:id="rId15"/>
    <p:sldId id="260" r:id="rId16"/>
    <p:sldId id="276" r:id="rId17"/>
    <p:sldId id="284" r:id="rId18"/>
    <p:sldId id="285" r:id="rId19"/>
    <p:sldId id="279" r:id="rId20"/>
    <p:sldId id="269" r:id="rId21"/>
    <p:sldId id="270" r:id="rId22"/>
    <p:sldId id="261" r:id="rId23"/>
    <p:sldId id="262" r:id="rId24"/>
    <p:sldId id="282" r:id="rId25"/>
    <p:sldId id="286" r:id="rId26"/>
  </p:sldIdLst>
  <p:sldSz cx="12192000" cy="6858000"/>
  <p:notesSz cx="7008813" cy="9294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467" autoAdjust="0"/>
  </p:normalViewPr>
  <p:slideViewPr>
    <p:cSldViewPr snapToGrid="0">
      <p:cViewPr varScale="1">
        <p:scale>
          <a:sx n="65" d="100"/>
          <a:sy n="65" d="100"/>
        </p:scale>
        <p:origin x="13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52" cy="46635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l">
              <a:defRPr sz="1200"/>
            </a:lvl1pPr>
          </a:lstStyle>
          <a:p>
            <a:r>
              <a:rPr lang="en-US"/>
              <a:t>https://github.com/mcjavabootcamp/BuildACastle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039" y="0"/>
            <a:ext cx="3037152" cy="466355"/>
          </a:xfrm>
          <a:prstGeom prst="rect">
            <a:avLst/>
          </a:prstGeom>
        </p:spPr>
        <p:txBody>
          <a:bodyPr vert="horz" lIns="93159" tIns="46580" rIns="93159" bIns="46580" rtlCol="0"/>
          <a:lstStyle>
            <a:lvl1pPr algn="r">
              <a:defRPr sz="1200"/>
            </a:lvl1pPr>
          </a:lstStyle>
          <a:p>
            <a:fld id="{F0CF1044-3171-41E6-9850-16A139A4A891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8460"/>
            <a:ext cx="3037152" cy="466354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039" y="8828460"/>
            <a:ext cx="3037152" cy="466354"/>
          </a:xfrm>
          <a:prstGeom prst="rect">
            <a:avLst/>
          </a:prstGeom>
        </p:spPr>
        <p:txBody>
          <a:bodyPr vert="horz" lIns="93159" tIns="46580" rIns="93159" bIns="46580" rtlCol="0" anchor="b"/>
          <a:lstStyle>
            <a:lvl1pPr algn="r">
              <a:defRPr sz="1200"/>
            </a:lvl1pPr>
          </a:lstStyle>
          <a:p>
            <a:fld id="{08A2CA0A-758F-4ADE-AEC9-B081B9D8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495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688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https://github.com/mcjavabootcamp/BuildACastle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6887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97CDC-1855-46DB-B3F9-1B14B8CB97EF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591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8088"/>
            <a:ext cx="303688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8088"/>
            <a:ext cx="3036887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DC58-AC14-432A-9C48-EAC3DB1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082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https://github.com/mcjavabootcamp/BuildACastle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DDC58-AC14-432A-9C48-EAC3DB169D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5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https://github.com/mcjavabootcamp/BuildACastle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DDC58-AC14-432A-9C48-EAC3DB169D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8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https://github.com/mcjavabootcamp/BuildACastle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DDC58-AC14-432A-9C48-EAC3DB169D6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9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0845-D355-4818-9436-B5D6A16CB19E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0F71-775C-42A3-BD5C-2A44F59FBCF0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5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37DA-2438-4972-8187-0C7317DB5C3F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0A0B-3353-4AC5-8B42-9D21966BCCDA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F380-186C-4952-B477-25776C19F5EA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1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10EE-A48C-4D4B-AA90-B06274F7083B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3C741-70D9-4288-AB31-FDE3088FA161}" type="datetime1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F7EA-9523-4798-BE68-590185C460AB}" type="datetime1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29CA-CF68-467B-9FD8-897CE3CB1763}" type="datetime1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9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D2B2-D27B-4A60-A604-FBC6D8D87C5D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E7320-5F59-47C1-9D9D-B2EF42CB198A}" type="datetime1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44004-A970-42C6-BA08-B91C624F1AB5}" type="datetime1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95FE-5344-4025-8FB0-CD4BCE58D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cjavabootcamp/BuildACast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cjavabootcamp/BuildACastle_Interface" TargetMode="External"/><Relationship Id="rId5" Type="http://schemas.openxmlformats.org/officeDocument/2006/relationships/hyperlink" Target="https://github.com/mcjavabootcamp/BuildACastle_Composition" TargetMode="External"/><Relationship Id="rId4" Type="http://schemas.openxmlformats.org/officeDocument/2006/relationships/hyperlink" Target="https://github.com/mcjavabootcamp/BuildACastle_Inheritanc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MC ITI Instructor Team</a:t>
            </a:r>
          </a:p>
        </p:txBody>
      </p:sp>
    </p:spTree>
    <p:extLst>
      <p:ext uri="{BB962C8B-B14F-4D97-AF65-F5344CB8AC3E}">
        <p14:creationId xmlns:p14="http://schemas.microsoft.com/office/powerpoint/2010/main" val="263391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</a:t>
            </a:r>
            <a:r>
              <a:rPr lang="en-US" b="1" dirty="0"/>
              <a:t>capsul</a:t>
            </a:r>
            <a:r>
              <a:rPr lang="en-US" dirty="0"/>
              <a:t>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262" y="1690688"/>
            <a:ext cx="4351338" cy="4351338"/>
          </a:xfrm>
        </p:spPr>
      </p:pic>
      <p:sp>
        <p:nvSpPr>
          <p:cNvPr id="5" name="TextBox 4"/>
          <p:cNvSpPr txBox="1"/>
          <p:nvPr/>
        </p:nvSpPr>
        <p:spPr>
          <a:xfrm>
            <a:off x="4629230" y="3866357"/>
            <a:ext cx="1358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       -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Private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54931" y="2484952"/>
            <a:ext cx="13335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+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Public </a:t>
            </a:r>
          </a:p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339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9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Relationships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843021"/>
              </p:ext>
            </p:extLst>
          </p:nvPr>
        </p:nvGraphicFramePr>
        <p:xfrm>
          <a:off x="838200" y="1825625"/>
          <a:ext cx="10515600" cy="4375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377475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61867092"/>
                    </a:ext>
                  </a:extLst>
                </a:gridCol>
              </a:tblGrid>
              <a:tr h="2187835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Inheritance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Keyword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= “extends”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“is a” relationship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Parent - child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7030A0"/>
                          </a:solidFill>
                        </a:rPr>
                        <a:t>Abstract Class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Keyword = “extends”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835361"/>
                  </a:ext>
                </a:extLst>
              </a:tr>
              <a:tr h="21878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Composition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k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eyword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“has a” relationship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Interface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Keyword = “implements”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78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68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Car, Train, Ship  Vehicle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Swiss knife, kitchen knife,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butcher knife, switch blade,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butterfly knife  Knife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94" y="198120"/>
            <a:ext cx="6246394" cy="6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0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“is a” b</a:t>
            </a:r>
          </a:p>
          <a:p>
            <a:endParaRPr lang="en-US" dirty="0"/>
          </a:p>
          <a:p>
            <a:r>
              <a:rPr lang="en-US" dirty="0"/>
              <a:t>A bike </a:t>
            </a:r>
            <a:r>
              <a:rPr lang="en-US" b="1" dirty="0"/>
              <a:t>is</a:t>
            </a:r>
            <a:r>
              <a:rPr lang="en-US" dirty="0"/>
              <a:t> a vehicle</a:t>
            </a:r>
          </a:p>
          <a:p>
            <a:r>
              <a:rPr lang="en-US" dirty="0"/>
              <a:t>A car </a:t>
            </a:r>
            <a:r>
              <a:rPr lang="en-US" b="1" dirty="0"/>
              <a:t>is</a:t>
            </a:r>
            <a:r>
              <a:rPr lang="en-US" dirty="0"/>
              <a:t> a vehicle</a:t>
            </a:r>
          </a:p>
          <a:p>
            <a:r>
              <a:rPr lang="en-US" dirty="0"/>
              <a:t>A truck </a:t>
            </a:r>
            <a:r>
              <a:rPr lang="en-US" b="1" dirty="0"/>
              <a:t>is</a:t>
            </a:r>
            <a:r>
              <a:rPr lang="en-US" dirty="0"/>
              <a:t> a vehicle</a:t>
            </a:r>
          </a:p>
          <a:p>
            <a:r>
              <a:rPr lang="en-US" dirty="0"/>
              <a:t>A plane </a:t>
            </a:r>
            <a:r>
              <a:rPr lang="en-US" b="1" dirty="0"/>
              <a:t>is</a:t>
            </a:r>
            <a:r>
              <a:rPr lang="en-US" dirty="0"/>
              <a:t> a vehicle</a:t>
            </a:r>
          </a:p>
          <a:p>
            <a:r>
              <a:rPr lang="en-US" dirty="0"/>
              <a:t>A ship </a:t>
            </a:r>
            <a:r>
              <a:rPr lang="en-US" b="1" dirty="0"/>
              <a:t>is</a:t>
            </a:r>
            <a:r>
              <a:rPr lang="en-US" dirty="0"/>
              <a:t> a vehicle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65" y="1140661"/>
            <a:ext cx="50387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6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Vehicle </a:t>
            </a:r>
            <a:r>
              <a:rPr lang="en-US" b="1" dirty="0"/>
              <a:t>has</a:t>
            </a:r>
            <a:r>
              <a:rPr lang="en-US" dirty="0"/>
              <a:t> a:</a:t>
            </a:r>
          </a:p>
          <a:p>
            <a:pPr lvl="1"/>
            <a:r>
              <a:rPr lang="en-US" dirty="0"/>
              <a:t>Headlight</a:t>
            </a:r>
          </a:p>
          <a:p>
            <a:pPr lvl="1"/>
            <a:r>
              <a:rPr lang="en-US" dirty="0"/>
              <a:t>Steering wheel</a:t>
            </a:r>
          </a:p>
          <a:p>
            <a:pPr lvl="1"/>
            <a:r>
              <a:rPr lang="en-US" dirty="0"/>
              <a:t>Spark Plug</a:t>
            </a:r>
          </a:p>
          <a:p>
            <a:pPr lvl="1"/>
            <a:r>
              <a:rPr lang="en-US" dirty="0"/>
              <a:t>Windshield Wipers</a:t>
            </a:r>
          </a:p>
          <a:p>
            <a:pPr lvl="1"/>
            <a:r>
              <a:rPr lang="en-US" dirty="0"/>
              <a:t>Hub cap</a:t>
            </a:r>
          </a:p>
          <a:p>
            <a:pPr lvl="1"/>
            <a:r>
              <a:rPr lang="en-US" dirty="0"/>
              <a:t>Side mirror</a:t>
            </a:r>
          </a:p>
          <a:p>
            <a:pPr lvl="1"/>
            <a:r>
              <a:rPr lang="en-US" dirty="0"/>
              <a:t>Exhaust pipe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Pan out on car, zoom in on components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127" y="1471583"/>
            <a:ext cx="693312" cy="189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347" y="3324982"/>
            <a:ext cx="1002394" cy="979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26" y="1690688"/>
            <a:ext cx="1192029" cy="11920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08" y="4001294"/>
            <a:ext cx="1453602" cy="719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429" y="2365186"/>
            <a:ext cx="1318884" cy="6616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36" y="1402935"/>
            <a:ext cx="2035665" cy="19245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840" y="3562828"/>
            <a:ext cx="999164" cy="12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" t="33521" r="6250" b="28510"/>
          <a:stretch/>
        </p:blipFill>
        <p:spPr>
          <a:xfrm>
            <a:off x="2785639" y="2348703"/>
            <a:ext cx="6292734" cy="27442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77" y="3938624"/>
            <a:ext cx="1318884" cy="6616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206" y="1183308"/>
            <a:ext cx="1192029" cy="1192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51" y="5119538"/>
            <a:ext cx="1164372" cy="1137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995" y="5295505"/>
            <a:ext cx="1453602" cy="7196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348" y="796068"/>
            <a:ext cx="1542601" cy="1458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469" y="1646501"/>
            <a:ext cx="637841" cy="17426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949" y="2818175"/>
            <a:ext cx="999164" cy="12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2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102-6B43-4538-9925-9A29AB8A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8FE20122-0E22-44DC-9299-0518870AD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37" y="1719090"/>
            <a:ext cx="9381325" cy="4351338"/>
          </a:xfrm>
        </p:spPr>
      </p:pic>
    </p:spTree>
    <p:extLst>
      <p:ext uri="{BB962C8B-B14F-4D97-AF65-F5344CB8AC3E}">
        <p14:creationId xmlns:p14="http://schemas.microsoft.com/office/powerpoint/2010/main" val="374579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789-22C8-4928-A17B-BE26D436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9A22C8-A4C0-4B64-8C1C-36AC26B62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842" y="1726195"/>
            <a:ext cx="8684168" cy="4766679"/>
          </a:xfrm>
        </p:spPr>
      </p:pic>
    </p:spTree>
    <p:extLst>
      <p:ext uri="{BB962C8B-B14F-4D97-AF65-F5344CB8AC3E}">
        <p14:creationId xmlns:p14="http://schemas.microsoft.com/office/powerpoint/2010/main" val="1843704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Class &amp;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422" y="1034189"/>
            <a:ext cx="3635655" cy="5142774"/>
          </a:xfrm>
        </p:spPr>
      </p:pic>
    </p:spTree>
    <p:extLst>
      <p:ext uri="{BB962C8B-B14F-4D97-AF65-F5344CB8AC3E}">
        <p14:creationId xmlns:p14="http://schemas.microsoft.com/office/powerpoint/2010/main" val="4114259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= “extends”</a:t>
            </a:r>
          </a:p>
        </p:txBody>
      </p:sp>
    </p:spTree>
    <p:extLst>
      <p:ext uri="{BB962C8B-B14F-4D97-AF65-F5344CB8AC3E}">
        <p14:creationId xmlns:p14="http://schemas.microsoft.com/office/powerpoint/2010/main" val="314496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= </a:t>
            </a:r>
            <a:r>
              <a:rPr lang="en-US"/>
              <a:t>“implements”</a:t>
            </a:r>
          </a:p>
        </p:txBody>
      </p:sp>
    </p:spTree>
    <p:extLst>
      <p:ext uri="{BB962C8B-B14F-4D97-AF65-F5344CB8AC3E}">
        <p14:creationId xmlns:p14="http://schemas.microsoft.com/office/powerpoint/2010/main" val="410580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using Interface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1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5727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using Interface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8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91076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Collections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912787"/>
              </p:ext>
            </p:extLst>
          </p:nvPr>
        </p:nvGraphicFramePr>
        <p:xfrm>
          <a:off x="838200" y="1825625"/>
          <a:ext cx="10515600" cy="439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346649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411062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4331738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00080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69851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r>
                        <a:rPr lang="en-US" baseline="0" dirty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Insertion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Duplicate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57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</a:t>
                      </a:r>
                      <a:r>
                        <a:rPr lang="en-US" dirty="0" err="1"/>
                        <a:t>Collections.sort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Doesn’t allow duplicate input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40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ArrayList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  <a:r>
                        <a:rPr lang="en-US" baseline="0" dirty="0"/>
                        <a:t> somewhat guaranteed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Accepts duplicate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67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HashMap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order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 </a:t>
                      </a:r>
                      <a:r>
                        <a:rPr lang="en-US" dirty="0" err="1"/>
                        <a:t>Collections.sort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allow duplicate key, </a:t>
                      </a:r>
                    </a:p>
                    <a:p>
                      <a:r>
                        <a:rPr lang="en-US" dirty="0"/>
                        <a:t>but allows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duplicate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Ordered as they were added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Accepts duplicate input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48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0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377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D32D-0E14-4FE4-AF5C-C7F2F5D4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1CEB-29CE-4F8A-A35E-6924CA13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OOP</a:t>
            </a:r>
          </a:p>
          <a:p>
            <a:pPr lvl="1"/>
            <a:r>
              <a:rPr lang="en-US" dirty="0">
                <a:hlinkClick r:id="rId3"/>
              </a:rPr>
              <a:t>https://github.com/mcjavabootcamp/BuildACastle</a:t>
            </a:r>
            <a:endParaRPr lang="en-US" dirty="0"/>
          </a:p>
          <a:p>
            <a:r>
              <a:rPr lang="en-US" dirty="0"/>
              <a:t>OOP with Inheritance</a:t>
            </a:r>
          </a:p>
          <a:p>
            <a:pPr lvl="1"/>
            <a:r>
              <a:rPr lang="en-US" dirty="0">
                <a:hlinkClick r:id="rId4"/>
              </a:rPr>
              <a:t>https://github.com/mcjavabootcamp/BuildACastle_Inheritance</a:t>
            </a:r>
            <a:endParaRPr lang="en-US" dirty="0"/>
          </a:p>
          <a:p>
            <a:r>
              <a:rPr lang="en-US" dirty="0"/>
              <a:t>OOP with Composition</a:t>
            </a:r>
          </a:p>
          <a:p>
            <a:pPr lvl="1"/>
            <a:r>
              <a:rPr lang="en-US" dirty="0">
                <a:hlinkClick r:id="rId5"/>
              </a:rPr>
              <a:t>https://github.com/mcjavabootcamp/BuildACastle_Composition</a:t>
            </a:r>
            <a:endParaRPr lang="en-US" dirty="0"/>
          </a:p>
          <a:p>
            <a:r>
              <a:rPr lang="en-US" dirty="0"/>
              <a:t>OOP with Interface</a:t>
            </a:r>
          </a:p>
          <a:p>
            <a:pPr lvl="1"/>
            <a:r>
              <a:rPr lang="en-US" dirty="0">
                <a:hlinkClick r:id="rId6"/>
              </a:rPr>
              <a:t>https://github.com/mcjavabootcamp/BuildACastle_Interface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(Instantiated 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 = “new”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Castle disneyC = </a:t>
            </a:r>
            <a:r>
              <a:rPr lang="en-US" b="1" dirty="0"/>
              <a:t>new</a:t>
            </a:r>
            <a:r>
              <a:rPr lang="en-US" dirty="0"/>
              <a:t> Castle();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948" y="767724"/>
            <a:ext cx="4378329" cy="49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8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6325" y="2798567"/>
            <a:ext cx="139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castle yet</a:t>
            </a:r>
          </a:p>
        </p:txBody>
      </p:sp>
    </p:spTree>
    <p:extLst>
      <p:ext uri="{BB962C8B-B14F-4D97-AF65-F5344CB8AC3E}">
        <p14:creationId xmlns:p14="http://schemas.microsoft.com/office/powerpoint/2010/main" val="13274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66325" y="2798567"/>
            <a:ext cx="2663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access to the castle yet</a:t>
            </a:r>
          </a:p>
        </p:txBody>
      </p:sp>
    </p:spTree>
    <p:extLst>
      <p:ext uri="{BB962C8B-B14F-4D97-AF65-F5344CB8AC3E}">
        <p14:creationId xmlns:p14="http://schemas.microsoft.com/office/powerpoint/2010/main" val="77011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69432" y="3162615"/>
            <a:ext cx="1812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setGold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setMagnaCarta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setPrincess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0158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Setter</a:t>
            </a: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Getter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46110" y="3150522"/>
            <a:ext cx="1832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getGold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getMagnaCarta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getPrincess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1572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Setter</a:t>
            </a: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Getter</a:t>
            </a: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09172" y="2995315"/>
            <a:ext cx="21689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callTheCalvary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bringHorse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bringShield</a:t>
            </a:r>
            <a:r>
              <a:rPr lang="en-US" dirty="0"/>
              <a:t>()</a:t>
            </a:r>
          </a:p>
          <a:p>
            <a:r>
              <a:rPr lang="en-US" dirty="0"/>
              <a:t>.</a:t>
            </a:r>
            <a:r>
              <a:rPr lang="en-US" dirty="0" err="1"/>
              <a:t>bringMoreWeapon</a:t>
            </a:r>
            <a:r>
              <a:rPr lang="en-US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64" y="3730219"/>
            <a:ext cx="1076761" cy="10894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9" y="4861562"/>
            <a:ext cx="932635" cy="10880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1" y="2485924"/>
            <a:ext cx="1452987" cy="11420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54" y="1077318"/>
            <a:ext cx="1181869" cy="1384476"/>
          </a:xfrm>
          <a:prstGeom prst="rect">
            <a:avLst/>
          </a:prstGeom>
        </p:spPr>
      </p:pic>
      <p:sp>
        <p:nvSpPr>
          <p:cNvPr id="11" name="Bevel 10"/>
          <p:cNvSpPr/>
          <p:nvPr/>
        </p:nvSpPr>
        <p:spPr>
          <a:xfrm>
            <a:off x="380901" y="627977"/>
            <a:ext cx="1973333" cy="5756198"/>
          </a:xfrm>
          <a:prstGeom prst="bevel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1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605866" y="2238918"/>
            <a:ext cx="2410691" cy="238575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91840" y="897775"/>
            <a:ext cx="4922519" cy="491559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505881" y="1483906"/>
            <a:ext cx="829954" cy="970656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7171" y="4491025"/>
            <a:ext cx="445157" cy="112355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5888656" y="4617599"/>
            <a:ext cx="380188" cy="110072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351732" y="2819424"/>
            <a:ext cx="1368865" cy="15546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2"/>
            <a:endCxn id="4" idx="2"/>
          </p:cNvCxnSpPr>
          <p:nvPr/>
        </p:nvCxnSpPr>
        <p:spPr>
          <a:xfrm>
            <a:off x="3291840" y="3355572"/>
            <a:ext cx="1314026" cy="76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808739" y="1803862"/>
            <a:ext cx="898392" cy="10123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679" y="2505398"/>
            <a:ext cx="1262773" cy="187481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804" y="3048687"/>
            <a:ext cx="524390" cy="788234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60" y="3501116"/>
            <a:ext cx="518300" cy="4582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44" y="644419"/>
            <a:ext cx="186451" cy="105211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085" y="3819483"/>
            <a:ext cx="738545" cy="102683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381" y="1013178"/>
            <a:ext cx="719147" cy="750875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5" y="3431794"/>
            <a:ext cx="738545" cy="102683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57" y="1170477"/>
            <a:ext cx="738545" cy="102683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171" y="5834934"/>
            <a:ext cx="719147" cy="750875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410" y="5486752"/>
            <a:ext cx="186451" cy="1052116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67" y="2604696"/>
            <a:ext cx="719147" cy="750875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812" y="2312531"/>
            <a:ext cx="186451" cy="1052116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92" y="2798567"/>
            <a:ext cx="574344" cy="566080"/>
          </a:xfrm>
          <a:prstGeom prst="rect">
            <a:avLst/>
          </a:prstGeom>
        </p:spPr>
      </p:pic>
      <p:sp>
        <p:nvSpPr>
          <p:cNvPr id="60" name="Right Arrow 59"/>
          <p:cNvSpPr/>
          <p:nvPr/>
        </p:nvSpPr>
        <p:spPr>
          <a:xfrm rot="7831521">
            <a:off x="6547916" y="1932091"/>
            <a:ext cx="1040284" cy="430795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4266824">
            <a:off x="5856421" y="4917380"/>
            <a:ext cx="931316" cy="431141"/>
          </a:xfrm>
          <a:prstGeom prst="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-Right Arrow 62"/>
          <p:cNvSpPr/>
          <p:nvPr/>
        </p:nvSpPr>
        <p:spPr>
          <a:xfrm rot="352071">
            <a:off x="3374938" y="2953510"/>
            <a:ext cx="1204961" cy="417784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 rot="18582493">
            <a:off x="6740169" y="1829056"/>
            <a:ext cx="8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Setter</a:t>
            </a:r>
          </a:p>
        </p:txBody>
      </p:sp>
      <p:sp>
        <p:nvSpPr>
          <p:cNvPr id="65" name="TextBox 64"/>
          <p:cNvSpPr txBox="1"/>
          <p:nvPr/>
        </p:nvSpPr>
        <p:spPr>
          <a:xfrm rot="4211881">
            <a:off x="5825897" y="5008145"/>
            <a:ext cx="106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Getter</a:t>
            </a:r>
          </a:p>
        </p:txBody>
      </p:sp>
      <p:sp>
        <p:nvSpPr>
          <p:cNvPr id="69" name="TextBox 68"/>
          <p:cNvSpPr txBox="1"/>
          <p:nvPr/>
        </p:nvSpPr>
        <p:spPr>
          <a:xfrm rot="353599">
            <a:off x="3515765" y="2968750"/>
            <a:ext cx="93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426778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374</Words>
  <Application>Microsoft Office PowerPoint</Application>
  <PresentationFormat>Widescreen</PresentationFormat>
  <Paragraphs>123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Object Oriented Programming</vt:lpstr>
      <vt:lpstr>Class</vt:lpstr>
      <vt:lpstr>Object (Instantiated Class)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Encapsulation</vt:lpstr>
      <vt:lpstr>Inheritance &amp; Composition</vt:lpstr>
      <vt:lpstr>Class Relationships</vt:lpstr>
      <vt:lpstr>Inheritance</vt:lpstr>
      <vt:lpstr>Inheritance</vt:lpstr>
      <vt:lpstr>Composition</vt:lpstr>
      <vt:lpstr>PowerPoint Presentation</vt:lpstr>
      <vt:lpstr>Method Chaining</vt:lpstr>
      <vt:lpstr>Method Chaining</vt:lpstr>
      <vt:lpstr>Abstract Class &amp; Interface</vt:lpstr>
      <vt:lpstr>Abstract Class</vt:lpstr>
      <vt:lpstr>Interface</vt:lpstr>
      <vt:lpstr>Inheritance using Interface</vt:lpstr>
      <vt:lpstr>Inheritance using Interface</vt:lpstr>
      <vt:lpstr>Commonly Used Collections</vt:lpstr>
      <vt:lpstr>Example Code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Montgomery College</dc:creator>
  <cp:lastModifiedBy>GBTC440001UR</cp:lastModifiedBy>
  <cp:revision>39</cp:revision>
  <cp:lastPrinted>2019-09-19T15:22:48Z</cp:lastPrinted>
  <dcterms:created xsi:type="dcterms:W3CDTF">2019-09-17T17:49:34Z</dcterms:created>
  <dcterms:modified xsi:type="dcterms:W3CDTF">2019-10-21T20:03:40Z</dcterms:modified>
</cp:coreProperties>
</file>