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67" r:id="rId6"/>
    <p:sldId id="263" r:id="rId7"/>
    <p:sldId id="258" r:id="rId8"/>
    <p:sldId id="259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7F595-5E94-43BB-9966-A0B8215AFED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JL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1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36011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9107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Vehicle has a:</a:t>
            </a:r>
          </a:p>
          <a:p>
            <a:pPr lvl="1"/>
            <a:r>
              <a:rPr lang="en-US" dirty="0" smtClean="0"/>
              <a:t>Engine Oil</a:t>
            </a:r>
          </a:p>
          <a:p>
            <a:pPr lvl="1"/>
            <a:r>
              <a:rPr lang="en-US" dirty="0" smtClean="0"/>
              <a:t>Gas</a:t>
            </a:r>
          </a:p>
          <a:p>
            <a:pPr lvl="1"/>
            <a:r>
              <a:rPr lang="en-US" dirty="0" smtClean="0"/>
              <a:t>Mileage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Doors</a:t>
            </a:r>
          </a:p>
          <a:p>
            <a:pPr lvl="1"/>
            <a:r>
              <a:rPr lang="en-US" dirty="0" smtClean="0"/>
              <a:t>Windshield Wipers</a:t>
            </a:r>
          </a:p>
          <a:p>
            <a:pPr lvl="1"/>
            <a:r>
              <a:rPr lang="en-US" dirty="0" smtClean="0"/>
              <a:t>Hood</a:t>
            </a:r>
          </a:p>
          <a:p>
            <a:pPr lvl="1"/>
            <a:r>
              <a:rPr lang="en-US" smtClean="0"/>
              <a:t>Trunk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6325" y="2798567"/>
            <a:ext cx="20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Impossible to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9432" y="3162615"/>
            <a:ext cx="181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setGold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setMagnaCarta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setPrincess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015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946110" y="3150522"/>
            <a:ext cx="1832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getGold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getMagnaCarta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getPrincess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352071">
            <a:off x="3374938" y="2953510"/>
            <a:ext cx="1204961" cy="417784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353599">
            <a:off x="3515765" y="296875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Method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09172" y="2995315"/>
            <a:ext cx="2168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callTheCalvary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bringHorse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bringShield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bringMoreWeapon</a:t>
            </a:r>
            <a:r>
              <a:rPr lang="en-US" dirty="0" smtClean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4" y="3730219"/>
            <a:ext cx="1076761" cy="108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9" y="4861562"/>
            <a:ext cx="932635" cy="1088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1" y="2485924"/>
            <a:ext cx="1452987" cy="1142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4" y="1077318"/>
            <a:ext cx="1181869" cy="1384476"/>
          </a:xfrm>
          <a:prstGeom prst="rect">
            <a:avLst/>
          </a:prstGeom>
        </p:spPr>
      </p:pic>
      <p:sp>
        <p:nvSpPr>
          <p:cNvPr id="11" name="Bevel 10"/>
          <p:cNvSpPr/>
          <p:nvPr/>
        </p:nvSpPr>
        <p:spPr>
          <a:xfrm>
            <a:off x="380901" y="627977"/>
            <a:ext cx="1973333" cy="5756198"/>
          </a:xfrm>
          <a:prstGeom prst="bevel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352071">
            <a:off x="3374938" y="2953510"/>
            <a:ext cx="1204961" cy="417784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Getter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353599">
            <a:off x="3515765" y="296875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Method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8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</a:t>
            </a:r>
            <a:r>
              <a:rPr lang="en-US" b="1" dirty="0" smtClean="0"/>
              <a:t>capsul</a:t>
            </a:r>
            <a:r>
              <a:rPr lang="en-US" dirty="0" smtClean="0"/>
              <a:t>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62" y="1690688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629230" y="3866357"/>
            <a:ext cx="135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       -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Private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Variables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4931" y="2484952"/>
            <a:ext cx="1333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+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  <a:p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Vehicle </a:t>
            </a:r>
            <a:r>
              <a:rPr lang="en-US" dirty="0" smtClean="0">
                <a:sym typeface="Wingdings" panose="05000000000000000000" pitchFamily="2" charset="2"/>
              </a:rPr>
              <a:t> Car, Train, Ship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Knife  Swiss knife, kitchen knife, 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butcher knife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94" y="198120"/>
            <a:ext cx="6246394" cy="62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0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072" y="141830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5727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Encapsulation</vt:lpstr>
      <vt:lpstr>Inheritance</vt:lpstr>
      <vt:lpstr>Inheritance</vt:lpstr>
      <vt:lpstr>Inheritance</vt:lpstr>
      <vt:lpstr>Composition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Montgomery College</dc:creator>
  <cp:lastModifiedBy>Montgomery College</cp:lastModifiedBy>
  <cp:revision>10</cp:revision>
  <dcterms:created xsi:type="dcterms:W3CDTF">2019-09-17T17:49:34Z</dcterms:created>
  <dcterms:modified xsi:type="dcterms:W3CDTF">2019-09-17T18:52:19Z</dcterms:modified>
</cp:coreProperties>
</file>