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6" r:id="rId5"/>
    <p:sldId id="271" r:id="rId6"/>
    <p:sldId id="265" r:id="rId7"/>
    <p:sldId id="257" r:id="rId8"/>
    <p:sldId id="267" r:id="rId9"/>
    <p:sldId id="263" r:id="rId10"/>
    <p:sldId id="258" r:id="rId11"/>
    <p:sldId id="259" r:id="rId12"/>
    <p:sldId id="261" r:id="rId13"/>
    <p:sldId id="262" r:id="rId14"/>
    <p:sldId id="260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JL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</a:t>
            </a:r>
            <a:r>
              <a:rPr lang="en-US" b="1" dirty="0" smtClean="0"/>
              <a:t>capsul</a:t>
            </a:r>
            <a:r>
              <a:rPr lang="en-US" dirty="0" smtClean="0"/>
              <a:t>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62" y="1690688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629230" y="3866357"/>
            <a:ext cx="135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-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Private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931" y="2484952"/>
            <a:ext cx="1333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+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dirty="0" smtClean="0">
                <a:sym typeface="Wingdings" panose="05000000000000000000" pitchFamily="2" charset="2"/>
              </a:rPr>
              <a:t> Car, Train, Ship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Knife  Swiss knife, kitchen knife,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butcher knife, switch blade,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utterfly knife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94" y="198120"/>
            <a:ext cx="6246394" cy="6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72" y="141830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727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36011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107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Vehicle has a: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Gas</a:t>
            </a:r>
          </a:p>
          <a:p>
            <a:pPr lvl="1"/>
            <a:r>
              <a:rPr lang="en-US" dirty="0" smtClean="0"/>
              <a:t>Mileage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Doors</a:t>
            </a:r>
          </a:p>
          <a:p>
            <a:pPr lvl="1"/>
            <a:r>
              <a:rPr lang="en-US" dirty="0" smtClean="0"/>
              <a:t>Windshield Wipers</a:t>
            </a:r>
          </a:p>
          <a:p>
            <a:pPr lvl="1"/>
            <a:r>
              <a:rPr lang="en-US" dirty="0" smtClean="0"/>
              <a:t>Hood</a:t>
            </a:r>
          </a:p>
          <a:p>
            <a:pPr lvl="1"/>
            <a:r>
              <a:rPr lang="en-US" dirty="0" smtClean="0"/>
              <a:t>Trunk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use zoom in function as discussed. Pan out on car, zoom in on </a:t>
            </a:r>
            <a:r>
              <a:rPr lang="en-US" smtClean="0"/>
              <a:t>engine,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“extends”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</a:t>
            </a:r>
            <a:r>
              <a:rPr lang="en-US" smtClean="0"/>
              <a:t>“implements”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22" y="1034189"/>
            <a:ext cx="3635655" cy="5142774"/>
          </a:xfrm>
        </p:spPr>
      </p:pic>
    </p:spTree>
    <p:extLst>
      <p:ext uri="{BB962C8B-B14F-4D97-AF65-F5344CB8AC3E}">
        <p14:creationId xmlns:p14="http://schemas.microsoft.com/office/powerpoint/2010/main" val="41142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(Instantiated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= “new”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Castle disneyC = </a:t>
            </a:r>
            <a:r>
              <a:rPr lang="en-US" b="1" dirty="0" smtClean="0"/>
              <a:t>new</a:t>
            </a:r>
            <a:r>
              <a:rPr lang="en-US" dirty="0" smtClean="0"/>
              <a:t> Castle();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8" y="767724"/>
            <a:ext cx="4378329" cy="49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castle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access to the castle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9432" y="3162615"/>
            <a:ext cx="181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setPrincess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1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46110" y="3150522"/>
            <a:ext cx="1832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getPrincess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9172" y="2995315"/>
            <a:ext cx="2168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callTheCalvary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bringHorse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bringShield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bringMoreWeapon</a:t>
            </a:r>
            <a:r>
              <a:rPr lang="en-US" dirty="0" smtClean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4" y="3730219"/>
            <a:ext cx="1076761" cy="108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9" y="4861562"/>
            <a:ext cx="932635" cy="108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" y="2485924"/>
            <a:ext cx="1452987" cy="114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4" y="1077318"/>
            <a:ext cx="1181869" cy="1384476"/>
          </a:xfrm>
          <a:prstGeom prst="rect">
            <a:avLst/>
          </a:prstGeom>
        </p:spPr>
      </p:pic>
      <p:sp>
        <p:nvSpPr>
          <p:cNvPr id="11" name="Bevel 10"/>
          <p:cNvSpPr/>
          <p:nvPr/>
        </p:nvSpPr>
        <p:spPr>
          <a:xfrm>
            <a:off x="380901" y="627977"/>
            <a:ext cx="1973333" cy="5756198"/>
          </a:xfrm>
          <a:prstGeom prst="beve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153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Object Oriented Programming</vt:lpstr>
      <vt:lpstr>Class</vt:lpstr>
      <vt:lpstr>Object (Instantiated Class)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Inheritance</vt:lpstr>
      <vt:lpstr>Inheritance</vt:lpstr>
      <vt:lpstr>Inheritance</vt:lpstr>
      <vt:lpstr>Composition</vt:lpstr>
      <vt:lpstr>Abstract Class</vt:lpstr>
      <vt:lpstr>Interface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Montgomery College</dc:creator>
  <cp:lastModifiedBy>Montgomery College</cp:lastModifiedBy>
  <cp:revision>17</cp:revision>
  <dcterms:created xsi:type="dcterms:W3CDTF">2019-09-17T17:49:34Z</dcterms:created>
  <dcterms:modified xsi:type="dcterms:W3CDTF">2019-09-17T21:21:44Z</dcterms:modified>
</cp:coreProperties>
</file>