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4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861B-2571-4746-BD80-6A0B5E5B8BE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B5F60-8073-4414-884E-0169C847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Use of SystemVerilog Interfaces in RTL Design and Test Benches</a:t>
            </a:r>
            <a:br>
              <a:rPr lang="en-US" sz="4400" dirty="0" smtClean="0"/>
            </a:br>
            <a:r>
              <a:rPr lang="en-US" sz="4400" dirty="0" smtClean="0"/>
              <a:t>A small example based on SPI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Mark C. Johnson</a:t>
            </a:r>
          </a:p>
          <a:p>
            <a:r>
              <a:rPr lang="en-US" dirty="0" smtClean="0"/>
              <a:t>March,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0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1" y="657346"/>
            <a:ext cx="4545563" cy="34129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9" y="4568164"/>
            <a:ext cx="779145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7955" y="736375"/>
            <a:ext cx="2574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SPI Interconnect without</a:t>
            </a:r>
          </a:p>
          <a:p>
            <a:r>
              <a:rPr lang="en-US" sz="2800" dirty="0" smtClean="0"/>
              <a:t>using modular interface</a:t>
            </a:r>
          </a:p>
          <a:p>
            <a:r>
              <a:rPr lang="en-US" sz="2800" dirty="0" smtClean="0"/>
              <a:t>definition.</a:t>
            </a:r>
          </a:p>
        </p:txBody>
      </p:sp>
    </p:spTree>
    <p:extLst>
      <p:ext uri="{BB962C8B-B14F-4D97-AF65-F5344CB8AC3E}">
        <p14:creationId xmlns:p14="http://schemas.microsoft.com/office/powerpoint/2010/main" val="2408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9" y="4568164"/>
            <a:ext cx="779145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7955" y="736375"/>
            <a:ext cx="2574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SPI Interconnect with modular interface</a:t>
            </a:r>
          </a:p>
          <a:p>
            <a:r>
              <a:rPr lang="en-US" sz="2800" dirty="0" smtClean="0"/>
              <a:t>definition.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4" y="736374"/>
            <a:ext cx="4451086" cy="33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4" y="496574"/>
            <a:ext cx="7539878" cy="4638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9529" y="5462124"/>
            <a:ext cx="700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Organization of test bench using SV interfaces.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415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2818" y="1715512"/>
            <a:ext cx="70451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Walk-through of code for</a:t>
            </a:r>
          </a:p>
          <a:p>
            <a:r>
              <a:rPr lang="en-US" sz="4000" dirty="0" smtClean="0"/>
              <a:t>Interface definition</a:t>
            </a:r>
          </a:p>
          <a:p>
            <a:r>
              <a:rPr lang="en-US" sz="4000" dirty="0" smtClean="0"/>
              <a:t>Design of SPI master &amp; slave</a:t>
            </a:r>
          </a:p>
          <a:p>
            <a:r>
              <a:rPr lang="en-US" sz="4000" dirty="0" smtClean="0"/>
              <a:t>Test bench for SPI master &amp; slave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234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 of SystemVerilog Interfaces in RTL Design and Test Benches A small example based on SPI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SystemVerilog Interfaces in RTL Design and Test Benches A small example based on SPI</dc:title>
  <dc:creator>Mark C Johnson</dc:creator>
  <cp:lastModifiedBy>Mark C Johnson</cp:lastModifiedBy>
  <cp:revision>3</cp:revision>
  <dcterms:created xsi:type="dcterms:W3CDTF">2016-03-10T23:48:53Z</dcterms:created>
  <dcterms:modified xsi:type="dcterms:W3CDTF">2016-03-10T23:59:32Z</dcterms:modified>
</cp:coreProperties>
</file>