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9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5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DE2-CB51-4CA5-AE3D-9EFC088F6B8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BB71-226D-4D3A-8D23-FF40E2C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using</a:t>
            </a:r>
            <a:br>
              <a:rPr lang="en-US" dirty="0" smtClean="0"/>
            </a:br>
            <a:r>
              <a:rPr lang="en-US" dirty="0" smtClean="0"/>
              <a:t>System Verilog Interfaces</a:t>
            </a:r>
            <a:br>
              <a:rPr lang="en-US" dirty="0" smtClean="0"/>
            </a:br>
            <a:r>
              <a:rPr lang="en-US" dirty="0" smtClean="0"/>
              <a:t>to design and test</a:t>
            </a:r>
            <a:br>
              <a:rPr lang="en-US" dirty="0" smtClean="0"/>
            </a:br>
            <a:r>
              <a:rPr lang="en-US" dirty="0" smtClean="0"/>
              <a:t>an SPI master and slave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15605"/>
            <a:ext cx="6858000" cy="1655762"/>
          </a:xfrm>
        </p:spPr>
        <p:txBody>
          <a:bodyPr/>
          <a:lstStyle/>
          <a:p>
            <a:r>
              <a:rPr lang="en-US" dirty="0" smtClean="0"/>
              <a:t>Dr. Mark C. Johnson, Director of Instructional Laboratories, School of ECE, Purdue University</a:t>
            </a:r>
          </a:p>
          <a:p>
            <a:r>
              <a:rPr lang="en-US" dirty="0" smtClean="0"/>
              <a:t>March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0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" y="1036808"/>
            <a:ext cx="4633993" cy="3479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8" y="4857815"/>
            <a:ext cx="779145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74915" y="949126"/>
            <a:ext cx="24552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simple SPI interconnect</a:t>
            </a:r>
          </a:p>
          <a:p>
            <a:r>
              <a:rPr lang="en-US" sz="2800" dirty="0" smtClean="0"/>
              <a:t>between one SPI master</a:t>
            </a:r>
          </a:p>
          <a:p>
            <a:r>
              <a:rPr lang="en-US" sz="2800" dirty="0" smtClean="0"/>
              <a:t>and two SPI slaves.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0833" y="227392"/>
            <a:ext cx="5849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Without </a:t>
            </a:r>
            <a:r>
              <a:rPr lang="en-US" sz="3200" dirty="0" smtClean="0"/>
              <a:t>SystemVerilog </a:t>
            </a:r>
            <a:r>
              <a:rPr lang="en-US" sz="3200" dirty="0" smtClean="0"/>
              <a:t>interfaces: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181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8" y="4857815"/>
            <a:ext cx="779145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74915" y="949126"/>
            <a:ext cx="24552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simple SPI interconnect</a:t>
            </a:r>
          </a:p>
          <a:p>
            <a:r>
              <a:rPr lang="en-US" sz="2800" dirty="0" smtClean="0"/>
              <a:t>between one SPI master</a:t>
            </a:r>
          </a:p>
          <a:p>
            <a:r>
              <a:rPr lang="en-US" sz="2800" dirty="0" smtClean="0"/>
              <a:t>and two SPI slaves. 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15" y="1074385"/>
            <a:ext cx="4458132" cy="3347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833" y="227392"/>
            <a:ext cx="5279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SystemVerilog interfaces: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352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0833" y="227392"/>
            <a:ext cx="5279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With SystemVerilog interfaces: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5" y="1147707"/>
            <a:ext cx="7948958" cy="48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63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 example using System Verilog Interfaces to design and test an SPI master and slave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example using System Verilog Interfaces to design and test an SPI master and slave</dc:title>
  <dc:creator>Mark C Johnson</dc:creator>
  <cp:lastModifiedBy>Mark C Johnson</cp:lastModifiedBy>
  <cp:revision>4</cp:revision>
  <dcterms:created xsi:type="dcterms:W3CDTF">2016-03-07T22:40:01Z</dcterms:created>
  <dcterms:modified xsi:type="dcterms:W3CDTF">2016-03-07T23:00:01Z</dcterms:modified>
</cp:coreProperties>
</file>