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7829550" cy="5857875"/>
  <p:notesSz cx="6858000" cy="9144000"/>
  <p:embeddedFontLst>
    <p:embeddedFont>
      <p:font typeface="나눔스퀘어 Bold" panose="020B0600000101010101" pitchFamily="50" charset="-127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나눔스퀘어" panose="020B060000010101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D1F"/>
    <a:srgbClr val="640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374" autoAdjust="0"/>
  </p:normalViewPr>
  <p:slideViewPr>
    <p:cSldViewPr snapToGrid="0">
      <p:cViewPr>
        <p:scale>
          <a:sx n="125" d="100"/>
          <a:sy n="125" d="100"/>
        </p:scale>
        <p:origin x="126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FD76E-55BC-4D1C-984F-60BA52106CD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66838" y="1143000"/>
            <a:ext cx="4124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A2C09-EB99-43A4-8CE3-61911068A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16" y="958685"/>
            <a:ext cx="6655118" cy="2039408"/>
          </a:xfrm>
        </p:spPr>
        <p:txBody>
          <a:bodyPr anchor="b"/>
          <a:lstStyle>
            <a:lvl1pPr algn="ctr">
              <a:defRPr sz="51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8694" y="3076741"/>
            <a:ext cx="5872163" cy="1414297"/>
          </a:xfrm>
        </p:spPr>
        <p:txBody>
          <a:bodyPr/>
          <a:lstStyle>
            <a:lvl1pPr marL="0" indent="0" algn="ctr">
              <a:buNone/>
              <a:defRPr sz="2050"/>
            </a:lvl1pPr>
            <a:lvl2pPr marL="390540" indent="0" algn="ctr">
              <a:buNone/>
              <a:defRPr sz="1708"/>
            </a:lvl2pPr>
            <a:lvl3pPr marL="781080" indent="0" algn="ctr">
              <a:buNone/>
              <a:defRPr sz="1538"/>
            </a:lvl3pPr>
            <a:lvl4pPr marL="1171621" indent="0" algn="ctr">
              <a:buNone/>
              <a:defRPr sz="1367"/>
            </a:lvl4pPr>
            <a:lvl5pPr marL="1562161" indent="0" algn="ctr">
              <a:buNone/>
              <a:defRPr sz="1367"/>
            </a:lvl5pPr>
            <a:lvl6pPr marL="1952701" indent="0" algn="ctr">
              <a:buNone/>
              <a:defRPr sz="1367"/>
            </a:lvl6pPr>
            <a:lvl7pPr marL="2343241" indent="0" algn="ctr">
              <a:buNone/>
              <a:defRPr sz="1367"/>
            </a:lvl7pPr>
            <a:lvl8pPr marL="2733782" indent="0" algn="ctr">
              <a:buNone/>
              <a:defRPr sz="1367"/>
            </a:lvl8pPr>
            <a:lvl9pPr marL="3124322" indent="0" algn="ctr">
              <a:buNone/>
              <a:defRPr sz="136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8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3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03022" y="311878"/>
            <a:ext cx="1688247" cy="49642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282" y="311878"/>
            <a:ext cx="4966871" cy="496427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0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04" y="1460402"/>
            <a:ext cx="6752987" cy="2436713"/>
          </a:xfrm>
        </p:spPr>
        <p:txBody>
          <a:bodyPr anchor="b"/>
          <a:lstStyle>
            <a:lvl1pPr>
              <a:defRPr sz="512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204" y="3920167"/>
            <a:ext cx="6752987" cy="1281410"/>
          </a:xfrm>
        </p:spPr>
        <p:txBody>
          <a:bodyPr/>
          <a:lstStyle>
            <a:lvl1pPr marL="0" indent="0">
              <a:buNone/>
              <a:defRPr sz="2050">
                <a:solidFill>
                  <a:schemeClr val="tx1"/>
                </a:solidFill>
              </a:defRPr>
            </a:lvl1pPr>
            <a:lvl2pPr marL="390540" indent="0">
              <a:buNone/>
              <a:defRPr sz="1708">
                <a:solidFill>
                  <a:schemeClr val="tx1">
                    <a:tint val="75000"/>
                  </a:schemeClr>
                </a:solidFill>
              </a:defRPr>
            </a:lvl2pPr>
            <a:lvl3pPr marL="781080" indent="0">
              <a:buNone/>
              <a:defRPr sz="1538">
                <a:solidFill>
                  <a:schemeClr val="tx1">
                    <a:tint val="75000"/>
                  </a:schemeClr>
                </a:solidFill>
              </a:defRPr>
            </a:lvl3pPr>
            <a:lvl4pPr marL="1171621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4pPr>
            <a:lvl5pPr marL="1562161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5pPr>
            <a:lvl6pPr marL="1952701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6pPr>
            <a:lvl7pPr marL="2343241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7pPr>
            <a:lvl8pPr marL="2733782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8pPr>
            <a:lvl9pPr marL="3124322" indent="0">
              <a:buNone/>
              <a:defRPr sz="13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7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8281" y="1559388"/>
            <a:ext cx="3327559" cy="371676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3710" y="1559388"/>
            <a:ext cx="3327559" cy="371676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301" y="311879"/>
            <a:ext cx="6752987" cy="113225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302" y="1435993"/>
            <a:ext cx="3312266" cy="703758"/>
          </a:xfrm>
        </p:spPr>
        <p:txBody>
          <a:bodyPr anchor="b"/>
          <a:lstStyle>
            <a:lvl1pPr marL="0" indent="0">
              <a:buNone/>
              <a:defRPr sz="2050" b="1"/>
            </a:lvl1pPr>
            <a:lvl2pPr marL="390540" indent="0">
              <a:buNone/>
              <a:defRPr sz="1708" b="1"/>
            </a:lvl2pPr>
            <a:lvl3pPr marL="781080" indent="0">
              <a:buNone/>
              <a:defRPr sz="1538" b="1"/>
            </a:lvl3pPr>
            <a:lvl4pPr marL="1171621" indent="0">
              <a:buNone/>
              <a:defRPr sz="1367" b="1"/>
            </a:lvl4pPr>
            <a:lvl5pPr marL="1562161" indent="0">
              <a:buNone/>
              <a:defRPr sz="1367" b="1"/>
            </a:lvl5pPr>
            <a:lvl6pPr marL="1952701" indent="0">
              <a:buNone/>
              <a:defRPr sz="1367" b="1"/>
            </a:lvl6pPr>
            <a:lvl7pPr marL="2343241" indent="0">
              <a:buNone/>
              <a:defRPr sz="1367" b="1"/>
            </a:lvl7pPr>
            <a:lvl8pPr marL="2733782" indent="0">
              <a:buNone/>
              <a:defRPr sz="1367" b="1"/>
            </a:lvl8pPr>
            <a:lvl9pPr marL="3124322" indent="0">
              <a:buNone/>
              <a:defRPr sz="136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2" y="2139752"/>
            <a:ext cx="3312266" cy="31472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63710" y="1435993"/>
            <a:ext cx="3328579" cy="703758"/>
          </a:xfrm>
        </p:spPr>
        <p:txBody>
          <a:bodyPr anchor="b"/>
          <a:lstStyle>
            <a:lvl1pPr marL="0" indent="0">
              <a:buNone/>
              <a:defRPr sz="2050" b="1"/>
            </a:lvl1pPr>
            <a:lvl2pPr marL="390540" indent="0">
              <a:buNone/>
              <a:defRPr sz="1708" b="1"/>
            </a:lvl2pPr>
            <a:lvl3pPr marL="781080" indent="0">
              <a:buNone/>
              <a:defRPr sz="1538" b="1"/>
            </a:lvl3pPr>
            <a:lvl4pPr marL="1171621" indent="0">
              <a:buNone/>
              <a:defRPr sz="1367" b="1"/>
            </a:lvl4pPr>
            <a:lvl5pPr marL="1562161" indent="0">
              <a:buNone/>
              <a:defRPr sz="1367" b="1"/>
            </a:lvl5pPr>
            <a:lvl6pPr marL="1952701" indent="0">
              <a:buNone/>
              <a:defRPr sz="1367" b="1"/>
            </a:lvl6pPr>
            <a:lvl7pPr marL="2343241" indent="0">
              <a:buNone/>
              <a:defRPr sz="1367" b="1"/>
            </a:lvl7pPr>
            <a:lvl8pPr marL="2733782" indent="0">
              <a:buNone/>
              <a:defRPr sz="1367" b="1"/>
            </a:lvl8pPr>
            <a:lvl9pPr marL="3124322" indent="0">
              <a:buNone/>
              <a:defRPr sz="136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63710" y="2139752"/>
            <a:ext cx="3328579" cy="314725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2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301" y="390525"/>
            <a:ext cx="2525234" cy="1366838"/>
          </a:xfrm>
        </p:spPr>
        <p:txBody>
          <a:bodyPr anchor="b"/>
          <a:lstStyle>
            <a:lvl1pPr>
              <a:defRPr sz="27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578" y="843427"/>
            <a:ext cx="3963710" cy="4162888"/>
          </a:xfrm>
        </p:spPr>
        <p:txBody>
          <a:bodyPr/>
          <a:lstStyle>
            <a:lvl1pPr>
              <a:defRPr sz="2733"/>
            </a:lvl1pPr>
            <a:lvl2pPr>
              <a:defRPr sz="2392"/>
            </a:lvl2pPr>
            <a:lvl3pPr>
              <a:defRPr sz="2050"/>
            </a:lvl3pPr>
            <a:lvl4pPr>
              <a:defRPr sz="1708"/>
            </a:lvl4pPr>
            <a:lvl5pPr>
              <a:defRPr sz="1708"/>
            </a:lvl5pPr>
            <a:lvl6pPr>
              <a:defRPr sz="1708"/>
            </a:lvl6pPr>
            <a:lvl7pPr>
              <a:defRPr sz="1708"/>
            </a:lvl7pPr>
            <a:lvl8pPr>
              <a:defRPr sz="1708"/>
            </a:lvl8pPr>
            <a:lvl9pPr>
              <a:defRPr sz="1708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301" y="1757363"/>
            <a:ext cx="2525234" cy="3255731"/>
          </a:xfrm>
        </p:spPr>
        <p:txBody>
          <a:bodyPr/>
          <a:lstStyle>
            <a:lvl1pPr marL="0" indent="0">
              <a:buNone/>
              <a:defRPr sz="1367"/>
            </a:lvl1pPr>
            <a:lvl2pPr marL="390540" indent="0">
              <a:buNone/>
              <a:defRPr sz="1196"/>
            </a:lvl2pPr>
            <a:lvl3pPr marL="781080" indent="0">
              <a:buNone/>
              <a:defRPr sz="1025"/>
            </a:lvl3pPr>
            <a:lvl4pPr marL="1171621" indent="0">
              <a:buNone/>
              <a:defRPr sz="854"/>
            </a:lvl4pPr>
            <a:lvl5pPr marL="1562161" indent="0">
              <a:buNone/>
              <a:defRPr sz="854"/>
            </a:lvl5pPr>
            <a:lvl6pPr marL="1952701" indent="0">
              <a:buNone/>
              <a:defRPr sz="854"/>
            </a:lvl6pPr>
            <a:lvl7pPr marL="2343241" indent="0">
              <a:buNone/>
              <a:defRPr sz="854"/>
            </a:lvl7pPr>
            <a:lvl8pPr marL="2733782" indent="0">
              <a:buNone/>
              <a:defRPr sz="854"/>
            </a:lvl8pPr>
            <a:lvl9pPr marL="3124322" indent="0">
              <a:buNone/>
              <a:defRPr sz="8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9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301" y="390525"/>
            <a:ext cx="2525234" cy="1366838"/>
          </a:xfrm>
        </p:spPr>
        <p:txBody>
          <a:bodyPr anchor="b"/>
          <a:lstStyle>
            <a:lvl1pPr>
              <a:defRPr sz="273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28578" y="843427"/>
            <a:ext cx="3963710" cy="4162888"/>
          </a:xfrm>
        </p:spPr>
        <p:txBody>
          <a:bodyPr anchor="t"/>
          <a:lstStyle>
            <a:lvl1pPr marL="0" indent="0">
              <a:buNone/>
              <a:defRPr sz="2733"/>
            </a:lvl1pPr>
            <a:lvl2pPr marL="390540" indent="0">
              <a:buNone/>
              <a:defRPr sz="2392"/>
            </a:lvl2pPr>
            <a:lvl3pPr marL="781080" indent="0">
              <a:buNone/>
              <a:defRPr sz="2050"/>
            </a:lvl3pPr>
            <a:lvl4pPr marL="1171621" indent="0">
              <a:buNone/>
              <a:defRPr sz="1708"/>
            </a:lvl4pPr>
            <a:lvl5pPr marL="1562161" indent="0">
              <a:buNone/>
              <a:defRPr sz="1708"/>
            </a:lvl5pPr>
            <a:lvl6pPr marL="1952701" indent="0">
              <a:buNone/>
              <a:defRPr sz="1708"/>
            </a:lvl6pPr>
            <a:lvl7pPr marL="2343241" indent="0">
              <a:buNone/>
              <a:defRPr sz="1708"/>
            </a:lvl7pPr>
            <a:lvl8pPr marL="2733782" indent="0">
              <a:buNone/>
              <a:defRPr sz="1708"/>
            </a:lvl8pPr>
            <a:lvl9pPr marL="3124322" indent="0">
              <a:buNone/>
              <a:defRPr sz="170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301" y="1757363"/>
            <a:ext cx="2525234" cy="3255731"/>
          </a:xfrm>
        </p:spPr>
        <p:txBody>
          <a:bodyPr/>
          <a:lstStyle>
            <a:lvl1pPr marL="0" indent="0">
              <a:buNone/>
              <a:defRPr sz="1367"/>
            </a:lvl1pPr>
            <a:lvl2pPr marL="390540" indent="0">
              <a:buNone/>
              <a:defRPr sz="1196"/>
            </a:lvl2pPr>
            <a:lvl3pPr marL="781080" indent="0">
              <a:buNone/>
              <a:defRPr sz="1025"/>
            </a:lvl3pPr>
            <a:lvl4pPr marL="1171621" indent="0">
              <a:buNone/>
              <a:defRPr sz="854"/>
            </a:lvl4pPr>
            <a:lvl5pPr marL="1562161" indent="0">
              <a:buNone/>
              <a:defRPr sz="854"/>
            </a:lvl5pPr>
            <a:lvl6pPr marL="1952701" indent="0">
              <a:buNone/>
              <a:defRPr sz="854"/>
            </a:lvl6pPr>
            <a:lvl7pPr marL="2343241" indent="0">
              <a:buNone/>
              <a:defRPr sz="854"/>
            </a:lvl7pPr>
            <a:lvl8pPr marL="2733782" indent="0">
              <a:buNone/>
              <a:defRPr sz="854"/>
            </a:lvl8pPr>
            <a:lvl9pPr marL="3124322" indent="0">
              <a:buNone/>
              <a:defRPr sz="854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282" y="311879"/>
            <a:ext cx="6752987" cy="113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282" y="1559388"/>
            <a:ext cx="6752987" cy="3716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8281" y="5429383"/>
            <a:ext cx="1761649" cy="311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4256-CC96-4F14-9753-327314478B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3539" y="5429383"/>
            <a:ext cx="2642473" cy="311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29620" y="5429383"/>
            <a:ext cx="1761649" cy="3118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05A91-6092-4916-883B-5832079D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9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81080" rtl="0" eaLnBrk="1" latinLnBrk="0" hangingPunct="1">
        <a:lnSpc>
          <a:spcPct val="90000"/>
        </a:lnSpc>
        <a:spcBef>
          <a:spcPct val="0"/>
        </a:spcBef>
        <a:buNone/>
        <a:defRPr sz="3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270" indent="-195270" algn="l" defTabSz="781080" rtl="0" eaLnBrk="1" latinLnBrk="0" hangingPunct="1">
        <a:lnSpc>
          <a:spcPct val="90000"/>
        </a:lnSpc>
        <a:spcBef>
          <a:spcPts val="854"/>
        </a:spcBef>
        <a:buFont typeface="Arial" panose="020B0604020202020204" pitchFamily="34" charset="0"/>
        <a:buChar char="•"/>
        <a:defRPr sz="2392" kern="1200">
          <a:solidFill>
            <a:schemeClr val="tx1"/>
          </a:solidFill>
          <a:latin typeface="+mn-lt"/>
          <a:ea typeface="+mn-ea"/>
          <a:cs typeface="+mn-cs"/>
        </a:defRPr>
      </a:lvl1pPr>
      <a:lvl2pPr marL="585810" indent="-195270" algn="l" defTabSz="78108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50" kern="1200">
          <a:solidFill>
            <a:schemeClr val="tx1"/>
          </a:solidFill>
          <a:latin typeface="+mn-lt"/>
          <a:ea typeface="+mn-ea"/>
          <a:cs typeface="+mn-cs"/>
        </a:defRPr>
      </a:lvl2pPr>
      <a:lvl3pPr marL="976351" indent="-195270" algn="l" defTabSz="78108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8" kern="1200">
          <a:solidFill>
            <a:schemeClr val="tx1"/>
          </a:solidFill>
          <a:latin typeface="+mn-lt"/>
          <a:ea typeface="+mn-ea"/>
          <a:cs typeface="+mn-cs"/>
        </a:defRPr>
      </a:lvl3pPr>
      <a:lvl4pPr marL="1366891" indent="-195270" algn="l" defTabSz="78108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757431" indent="-195270" algn="l" defTabSz="78108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2147971" indent="-195270" algn="l" defTabSz="78108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538512" indent="-195270" algn="l" defTabSz="78108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929052" indent="-195270" algn="l" defTabSz="78108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319592" indent="-195270" algn="l" defTabSz="781080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1pPr>
      <a:lvl2pPr marL="39054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2pPr>
      <a:lvl3pPr marL="781080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3pPr>
      <a:lvl4pPr marL="117162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4pPr>
      <a:lvl5pPr marL="156216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5pPr>
      <a:lvl6pPr marL="195270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6pPr>
      <a:lvl7pPr marL="2343241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7pPr>
      <a:lvl8pPr marL="2733782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8pPr>
      <a:lvl9pPr marL="3124322" algn="l" defTabSz="781080" rtl="0" eaLnBrk="1" latinLnBrk="0" hangingPunct="1">
        <a:defRPr sz="15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2B8D60-5DC2-4B11-96CF-B42C1446BF62}"/>
              </a:ext>
            </a:extLst>
          </p:cNvPr>
          <p:cNvSpPr/>
          <p:nvPr/>
        </p:nvSpPr>
        <p:spPr>
          <a:xfrm>
            <a:off x="0" y="1"/>
            <a:ext cx="7829549" cy="5857874"/>
          </a:xfrm>
          <a:prstGeom prst="rect">
            <a:avLst/>
          </a:prstGeom>
          <a:solidFill>
            <a:srgbClr val="1C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BFDBE-23CA-4B5A-B4CE-E29F12DC979C}"/>
              </a:ext>
            </a:extLst>
          </p:cNvPr>
          <p:cNvSpPr/>
          <p:nvPr/>
        </p:nvSpPr>
        <p:spPr>
          <a:xfrm>
            <a:off x="349862" y="562148"/>
            <a:ext cx="359906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MS-EXCEL</a:t>
            </a:r>
          </a:p>
          <a:p>
            <a:r>
              <a:rPr lang="en-US" sz="4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Beginner to</a:t>
            </a:r>
          </a:p>
          <a:p>
            <a:r>
              <a:rPr lang="en-US" sz="4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Intermediate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C8A20-7B37-4939-A306-E359B17ABF46}"/>
              </a:ext>
            </a:extLst>
          </p:cNvPr>
          <p:cNvSpPr/>
          <p:nvPr/>
        </p:nvSpPr>
        <p:spPr>
          <a:xfrm>
            <a:off x="4088780" y="562148"/>
            <a:ext cx="3806283" cy="2123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4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2B8D60-5DC2-4B11-96CF-B42C1446BF62}"/>
              </a:ext>
            </a:extLst>
          </p:cNvPr>
          <p:cNvSpPr/>
          <p:nvPr/>
        </p:nvSpPr>
        <p:spPr>
          <a:xfrm>
            <a:off x="0" y="1"/>
            <a:ext cx="7829549" cy="5857874"/>
          </a:xfrm>
          <a:prstGeom prst="rect">
            <a:avLst/>
          </a:prstGeom>
          <a:solidFill>
            <a:srgbClr val="1C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C3B1E-B65C-43C7-8BB2-262A03B7583C}"/>
              </a:ext>
            </a:extLst>
          </p:cNvPr>
          <p:cNvSpPr/>
          <p:nvPr/>
        </p:nvSpPr>
        <p:spPr>
          <a:xfrm>
            <a:off x="1341927" y="1764005"/>
            <a:ext cx="3798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어디에나 있고</a:t>
            </a:r>
            <a:r>
              <a:rPr lang="en-US" altLang="ko-KR" sz="2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B67C5-CE7C-48EE-A6D0-442D2A58A5C0}"/>
              </a:ext>
            </a:extLst>
          </p:cNvPr>
          <p:cNvSpPr/>
          <p:nvPr/>
        </p:nvSpPr>
        <p:spPr>
          <a:xfrm>
            <a:off x="1341927" y="2273774"/>
            <a:ext cx="3798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자주 변하지 않고</a:t>
            </a:r>
            <a:r>
              <a:rPr lang="en-US" altLang="ko-KR" sz="2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1577E-7984-4A0E-B2DC-026F69D88D30}"/>
              </a:ext>
            </a:extLst>
          </p:cNvPr>
          <p:cNvSpPr/>
          <p:nvPr/>
        </p:nvSpPr>
        <p:spPr>
          <a:xfrm>
            <a:off x="1341927" y="2783543"/>
            <a:ext cx="3798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</a:t>
            </a:r>
            <a:r>
              <a:rPr lang="en-US" altLang="ko-KR" sz="2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SW</a:t>
            </a:r>
            <a:r>
              <a:rPr lang="ko-KR" altLang="en-US" sz="2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기본이 됨</a:t>
            </a:r>
            <a:endParaRPr lang="en-US" altLang="ko-KR" sz="2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7780D2-0EAE-4E6B-95FE-736D5116E45D}"/>
              </a:ext>
            </a:extLst>
          </p:cNvPr>
          <p:cNvGrpSpPr/>
          <p:nvPr/>
        </p:nvGrpSpPr>
        <p:grpSpPr>
          <a:xfrm rot="504554">
            <a:off x="5065631" y="2906620"/>
            <a:ext cx="1335822" cy="1203183"/>
            <a:chOff x="5612780" y="1996069"/>
            <a:chExt cx="1925444" cy="205420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F93642-CC05-493C-B4EA-490325395DC3}"/>
                </a:ext>
              </a:extLst>
            </p:cNvPr>
            <p:cNvSpPr/>
            <p:nvPr/>
          </p:nvSpPr>
          <p:spPr>
            <a:xfrm>
              <a:off x="5612780" y="1996069"/>
              <a:ext cx="1925444" cy="6858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D5E2BC-9F47-4031-8E0E-D6D9A47BFE61}"/>
                </a:ext>
              </a:extLst>
            </p:cNvPr>
            <p:cNvSpPr/>
            <p:nvPr/>
          </p:nvSpPr>
          <p:spPr>
            <a:xfrm>
              <a:off x="5612780" y="2680270"/>
              <a:ext cx="1925444" cy="6858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B54021-551B-452C-98BD-99132045EEA7}"/>
                </a:ext>
              </a:extLst>
            </p:cNvPr>
            <p:cNvSpPr/>
            <p:nvPr/>
          </p:nvSpPr>
          <p:spPr>
            <a:xfrm>
              <a:off x="5612780" y="3364471"/>
              <a:ext cx="1925444" cy="6858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F7859B8-7039-4F21-9534-7E2D909F4CDA}"/>
                </a:ext>
              </a:extLst>
            </p:cNvPr>
            <p:cNvCxnSpPr/>
            <p:nvPr/>
          </p:nvCxnSpPr>
          <p:spPr>
            <a:xfrm>
              <a:off x="6575502" y="1996069"/>
              <a:ext cx="0" cy="2054202"/>
            </a:xfrm>
            <a:prstGeom prst="lin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9427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2B8D60-5DC2-4B11-96CF-B42C1446BF62}"/>
              </a:ext>
            </a:extLst>
          </p:cNvPr>
          <p:cNvSpPr/>
          <p:nvPr/>
        </p:nvSpPr>
        <p:spPr>
          <a:xfrm>
            <a:off x="0" y="1"/>
            <a:ext cx="7829549" cy="5857874"/>
          </a:xfrm>
          <a:prstGeom prst="rect">
            <a:avLst/>
          </a:prstGeom>
          <a:solidFill>
            <a:srgbClr val="1C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4F7915-5244-4C79-9106-756C6727FCAB}"/>
              </a:ext>
            </a:extLst>
          </p:cNvPr>
          <p:cNvGrpSpPr/>
          <p:nvPr/>
        </p:nvGrpSpPr>
        <p:grpSpPr>
          <a:xfrm>
            <a:off x="1162962" y="1042021"/>
            <a:ext cx="5503627" cy="3773832"/>
            <a:chOff x="784366" y="1521738"/>
            <a:chExt cx="5503627" cy="3773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93B01F-3ACB-4193-BA30-BC53DFF20C22}"/>
                </a:ext>
              </a:extLst>
            </p:cNvPr>
            <p:cNvSpPr/>
            <p:nvPr/>
          </p:nvSpPr>
          <p:spPr>
            <a:xfrm>
              <a:off x="784366" y="1521738"/>
              <a:ext cx="3130409" cy="369332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800" dirty="0">
                  <a:solidFill>
                    <a:schemeClr val="lt1"/>
                  </a:solidFill>
                </a:rPr>
                <a:t>일정한 </a:t>
              </a:r>
              <a:r>
                <a:rPr lang="ko-KR" altLang="en-US" sz="2800" dirty="0" err="1">
                  <a:solidFill>
                    <a:schemeClr val="lt1"/>
                  </a:solidFill>
                </a:rPr>
                <a:t>러닝커브</a:t>
              </a:r>
              <a:endParaRPr lang="en-US" altLang="ko-KR" sz="2800" dirty="0">
                <a:solidFill>
                  <a:schemeClr val="l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5ECFE8-9081-4375-8453-FE4BCA6CFDE9}"/>
                </a:ext>
              </a:extLst>
            </p:cNvPr>
            <p:cNvSpPr/>
            <p:nvPr/>
          </p:nvSpPr>
          <p:spPr>
            <a:xfrm>
              <a:off x="784366" y="4341463"/>
              <a:ext cx="5307305" cy="95410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2800" dirty="0">
                  <a:solidFill>
                    <a:schemeClr val="lt1"/>
                  </a:solidFill>
                </a:rPr>
                <a:t>친절한 도움말과 수많은 리소스</a:t>
              </a:r>
              <a:r>
                <a:rPr lang="en-US" altLang="ko-KR" sz="2800" dirty="0">
                  <a:solidFill>
                    <a:schemeClr val="lt1"/>
                  </a:solidFill>
                </a:rPr>
                <a:t>,</a:t>
              </a:r>
            </a:p>
            <a:p>
              <a:r>
                <a:rPr lang="ko-KR" altLang="en-US" sz="2800" dirty="0">
                  <a:solidFill>
                    <a:schemeClr val="lt1"/>
                  </a:solidFill>
                </a:rPr>
                <a:t>편차 없는 결과물</a:t>
              </a:r>
              <a:endParaRPr lang="en-US" altLang="ko-KR" sz="2800" dirty="0">
                <a:solidFill>
                  <a:schemeClr val="lt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5597B11-95AE-40BC-B336-D24BE105CB7D}"/>
                </a:ext>
              </a:extLst>
            </p:cNvPr>
            <p:cNvGrpSpPr/>
            <p:nvPr/>
          </p:nvGrpSpPr>
          <p:grpSpPr>
            <a:xfrm rot="21234951">
              <a:off x="2264488" y="2440713"/>
              <a:ext cx="3300575" cy="976449"/>
              <a:chOff x="3665220" y="2231571"/>
              <a:chExt cx="3300575" cy="97644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34F8F80-4B50-4A8B-B629-4F2A856D6D06}"/>
                  </a:ext>
                </a:extLst>
              </p:cNvPr>
              <p:cNvCxnSpPr>
                <a:cxnSpLocks/>
              </p:cNvCxnSpPr>
              <p:nvPr/>
            </p:nvCxnSpPr>
            <p:spPr>
              <a:xfrm rot="365049" flipV="1">
                <a:off x="4525728" y="2552287"/>
                <a:ext cx="1930040" cy="20572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04EC8EC-FE9C-400E-976D-BB8D46B9F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5220" y="3116266"/>
                <a:ext cx="3300575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22814788-8A5F-46B1-8CC4-86BAF49B7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8777" y="2231571"/>
                <a:ext cx="0" cy="976449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CFC808-E299-405E-A374-27449809FB3A}"/>
                </a:ext>
              </a:extLst>
            </p:cNvPr>
            <p:cNvSpPr/>
            <p:nvPr/>
          </p:nvSpPr>
          <p:spPr>
            <a:xfrm>
              <a:off x="5616939" y="2763222"/>
              <a:ext cx="671054" cy="95410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</a:rPr>
                <a:t>t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20E9B9-0D2C-4951-904F-7F8BEBC26480}"/>
                </a:ext>
              </a:extLst>
            </p:cNvPr>
            <p:cNvSpPr/>
            <p:nvPr/>
          </p:nvSpPr>
          <p:spPr>
            <a:xfrm>
              <a:off x="1919318" y="2129286"/>
              <a:ext cx="671054" cy="954107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800" dirty="0">
                  <a:solidFill>
                    <a:schemeClr val="lt1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839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2B8D60-5DC2-4B11-96CF-B42C1446BF62}"/>
              </a:ext>
            </a:extLst>
          </p:cNvPr>
          <p:cNvSpPr/>
          <p:nvPr/>
        </p:nvSpPr>
        <p:spPr>
          <a:xfrm>
            <a:off x="0" y="1"/>
            <a:ext cx="7829549" cy="5857874"/>
          </a:xfrm>
          <a:prstGeom prst="rect">
            <a:avLst/>
          </a:prstGeom>
          <a:solidFill>
            <a:srgbClr val="1C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BFDBE-23CA-4B5A-B4CE-E29F12DC979C}"/>
              </a:ext>
            </a:extLst>
          </p:cNvPr>
          <p:cNvSpPr/>
          <p:nvPr/>
        </p:nvSpPr>
        <p:spPr>
          <a:xfrm>
            <a:off x="349862" y="562148"/>
            <a:ext cx="359906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MS-EXCEL</a:t>
            </a:r>
          </a:p>
          <a:p>
            <a:r>
              <a:rPr lang="en-US" sz="4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Beginner to</a:t>
            </a:r>
          </a:p>
          <a:p>
            <a:r>
              <a:rPr lang="en-US" sz="4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Intermediate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C8A20-7B37-4939-A306-E359B17ABF46}"/>
              </a:ext>
            </a:extLst>
          </p:cNvPr>
          <p:cNvSpPr/>
          <p:nvPr/>
        </p:nvSpPr>
        <p:spPr>
          <a:xfrm>
            <a:off x="4088780" y="562148"/>
            <a:ext cx="3806283" cy="2123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8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2B8D60-5DC2-4B11-96CF-B42C1446BF62}"/>
              </a:ext>
            </a:extLst>
          </p:cNvPr>
          <p:cNvSpPr/>
          <p:nvPr/>
        </p:nvSpPr>
        <p:spPr>
          <a:xfrm>
            <a:off x="0" y="1"/>
            <a:ext cx="7829549" cy="5857874"/>
          </a:xfrm>
          <a:prstGeom prst="rect">
            <a:avLst/>
          </a:prstGeom>
          <a:solidFill>
            <a:srgbClr val="1C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24B08B-EE0A-4141-8682-4FAD3372539B}"/>
              </a:ext>
            </a:extLst>
          </p:cNvPr>
          <p:cNvSpPr/>
          <p:nvPr/>
        </p:nvSpPr>
        <p:spPr>
          <a:xfrm>
            <a:off x="1310639" y="2818447"/>
            <a:ext cx="2133600" cy="11811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618E8A-860E-4DDF-8A02-A0ECBD255C99}"/>
              </a:ext>
            </a:extLst>
          </p:cNvPr>
          <p:cNvSpPr/>
          <p:nvPr/>
        </p:nvSpPr>
        <p:spPr>
          <a:xfrm>
            <a:off x="4385311" y="2818447"/>
            <a:ext cx="2133600" cy="11811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A64CB-4CAD-4AEC-B62D-49E084FFB787}"/>
              </a:ext>
            </a:extLst>
          </p:cNvPr>
          <p:cNvSpPr/>
          <p:nvPr/>
        </p:nvSpPr>
        <p:spPr>
          <a:xfrm>
            <a:off x="1828571" y="2927151"/>
            <a:ext cx="1097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Word</a:t>
            </a:r>
            <a:endParaRPr 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19F086-1CBA-49F7-B168-17FF57439697}"/>
              </a:ext>
            </a:extLst>
          </p:cNvPr>
          <p:cNvSpPr/>
          <p:nvPr/>
        </p:nvSpPr>
        <p:spPr>
          <a:xfrm>
            <a:off x="1616205" y="3477577"/>
            <a:ext cx="1522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Report, 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0A42D8-CB14-415D-B88B-C11CCC99F46F}"/>
              </a:ext>
            </a:extLst>
          </p:cNvPr>
          <p:cNvSpPr/>
          <p:nvPr/>
        </p:nvSpPr>
        <p:spPr>
          <a:xfrm>
            <a:off x="5122534" y="2927151"/>
            <a:ext cx="659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DB</a:t>
            </a:r>
            <a:endParaRPr 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81A0C0-E060-4087-B6E2-CC0E091E796C}"/>
              </a:ext>
            </a:extLst>
          </p:cNvPr>
          <p:cNvSpPr/>
          <p:nvPr/>
        </p:nvSpPr>
        <p:spPr>
          <a:xfrm>
            <a:off x="4463058" y="3477577"/>
            <a:ext cx="1978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CRUD/Table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E4BF3-D986-4407-9AB1-C6B3D97A34C7}"/>
              </a:ext>
            </a:extLst>
          </p:cNvPr>
          <p:cNvCxnSpPr/>
          <p:nvPr/>
        </p:nvCxnSpPr>
        <p:spPr>
          <a:xfrm>
            <a:off x="3530917" y="3058477"/>
            <a:ext cx="76200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FB3606-11D0-4558-9A6A-4D6FFDA5EF1E}"/>
              </a:ext>
            </a:extLst>
          </p:cNvPr>
          <p:cNvCxnSpPr/>
          <p:nvPr/>
        </p:nvCxnSpPr>
        <p:spPr>
          <a:xfrm>
            <a:off x="3530917" y="3774757"/>
            <a:ext cx="76200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ED81BD2-DA96-4041-933A-AB4D38DC5289}"/>
              </a:ext>
            </a:extLst>
          </p:cNvPr>
          <p:cNvSpPr/>
          <p:nvPr/>
        </p:nvSpPr>
        <p:spPr>
          <a:xfrm>
            <a:off x="3708977" y="3224332"/>
            <a:ext cx="40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or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493B86-013B-4C0D-B7DB-3DE72349EBC5}"/>
              </a:ext>
            </a:extLst>
          </p:cNvPr>
          <p:cNvSpPr/>
          <p:nvPr/>
        </p:nvSpPr>
        <p:spPr>
          <a:xfrm>
            <a:off x="2431516" y="1432559"/>
            <a:ext cx="29665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131838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2B8D60-5DC2-4B11-96CF-B42C1446BF62}"/>
              </a:ext>
            </a:extLst>
          </p:cNvPr>
          <p:cNvSpPr/>
          <p:nvPr/>
        </p:nvSpPr>
        <p:spPr>
          <a:xfrm>
            <a:off x="38100" y="-80092"/>
            <a:ext cx="7829549" cy="5857874"/>
          </a:xfrm>
          <a:prstGeom prst="rect">
            <a:avLst/>
          </a:prstGeom>
          <a:solidFill>
            <a:srgbClr val="1C1D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083F7-B04B-416F-8EDA-97A49651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699"/>
          <a:stretch/>
        </p:blipFill>
        <p:spPr>
          <a:xfrm>
            <a:off x="518883" y="1390729"/>
            <a:ext cx="3863328" cy="255828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2DAC3D-8750-43D7-9C2A-38E01E22D4FD}"/>
              </a:ext>
            </a:extLst>
          </p:cNvPr>
          <p:cNvCxnSpPr>
            <a:cxnSpLocks/>
          </p:cNvCxnSpPr>
          <p:nvPr/>
        </p:nvCxnSpPr>
        <p:spPr>
          <a:xfrm>
            <a:off x="3073717" y="2029777"/>
            <a:ext cx="553403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B2BA2E-0046-41D1-9573-503EEF316EE7}"/>
              </a:ext>
            </a:extLst>
          </p:cNvPr>
          <p:cNvSpPr/>
          <p:nvPr/>
        </p:nvSpPr>
        <p:spPr>
          <a:xfrm>
            <a:off x="2123374" y="285987"/>
            <a:ext cx="654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7F385C-C4F7-458B-A0E8-5DE61C8B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736" y="2731923"/>
            <a:ext cx="1744964" cy="267520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310831-7D10-4538-AACB-C04299288C38}"/>
              </a:ext>
            </a:extLst>
          </p:cNvPr>
          <p:cNvCxnSpPr>
            <a:cxnSpLocks/>
          </p:cNvCxnSpPr>
          <p:nvPr/>
        </p:nvCxnSpPr>
        <p:spPr>
          <a:xfrm>
            <a:off x="4484140" y="1876464"/>
            <a:ext cx="50696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11400DD-3161-4808-BA79-33B4A6B75C03}"/>
              </a:ext>
            </a:extLst>
          </p:cNvPr>
          <p:cNvSpPr/>
          <p:nvPr/>
        </p:nvSpPr>
        <p:spPr>
          <a:xfrm>
            <a:off x="5910703" y="285987"/>
            <a:ext cx="843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report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6FD143-513F-4D30-853B-F43970CCBB16}"/>
              </a:ext>
            </a:extLst>
          </p:cNvPr>
          <p:cNvCxnSpPr>
            <a:cxnSpLocks/>
          </p:cNvCxnSpPr>
          <p:nvPr/>
        </p:nvCxnSpPr>
        <p:spPr>
          <a:xfrm>
            <a:off x="8408440" y="1937051"/>
            <a:ext cx="506960" cy="0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7E4FD68-B8E7-4162-9F81-33BE8D541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874" y="1390729"/>
            <a:ext cx="2442553" cy="9714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931B9E1-8EA6-4C47-B809-165809C0978E}"/>
              </a:ext>
            </a:extLst>
          </p:cNvPr>
          <p:cNvSpPr/>
          <p:nvPr/>
        </p:nvSpPr>
        <p:spPr>
          <a:xfrm>
            <a:off x="500063" y="1259924"/>
            <a:ext cx="1069524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sheet #1</a:t>
            </a:r>
            <a:endParaRPr lang="en-US" sz="105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17D86-2CB7-495D-AA44-A321BFE8558E}"/>
              </a:ext>
            </a:extLst>
          </p:cNvPr>
          <p:cNvSpPr/>
          <p:nvPr/>
        </p:nvSpPr>
        <p:spPr>
          <a:xfrm>
            <a:off x="1588612" y="2667327"/>
            <a:ext cx="1069524" cy="2616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sheet #2</a:t>
            </a:r>
            <a:endParaRPr lang="en-US" sz="10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074D38-9460-4F26-BED1-9942A82D1650}"/>
              </a:ext>
            </a:extLst>
          </p:cNvPr>
          <p:cNvSpPr/>
          <p:nvPr/>
        </p:nvSpPr>
        <p:spPr>
          <a:xfrm>
            <a:off x="5055406" y="1259924"/>
            <a:ext cx="1173719" cy="2539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50" dirty="0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summary sheet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2465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495</TotalTime>
  <Words>56</Words>
  <Application>Microsoft Office PowerPoint</Application>
  <PresentationFormat>Custom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Arial</vt:lpstr>
      <vt:lpstr>맑은 고딕</vt:lpstr>
      <vt:lpstr>나눔스퀘어 Bold</vt:lpstr>
      <vt:lpstr>Calibri Light</vt:lpstr>
      <vt:lpstr>나눔스퀘어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11</cp:revision>
  <dcterms:created xsi:type="dcterms:W3CDTF">2023-04-05T00:20:38Z</dcterms:created>
  <dcterms:modified xsi:type="dcterms:W3CDTF">2023-04-17T06:09:32Z</dcterms:modified>
</cp:coreProperties>
</file>