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404040"/>
    <a:srgbClr val="EB701D"/>
    <a:srgbClr val="222A35"/>
    <a:srgbClr val="FB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E5352-7223-4FDE-9B67-71B14C966671}" v="172" dt="2022-04-07T01:10:18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6366" autoAdjust="0"/>
  </p:normalViewPr>
  <p:slideViewPr>
    <p:cSldViewPr snapToGrid="0">
      <p:cViewPr varScale="1">
        <p:scale>
          <a:sx n="109" d="100"/>
          <a:sy n="109" d="100"/>
        </p:scale>
        <p:origin x="138" y="144"/>
      </p:cViewPr>
      <p:guideLst>
        <p:guide orient="horz" pos="10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89D6E-AED1-BE46-8AFA-F6183E7B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F22B86-4966-7F49-A75B-ABD124306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3B19-74DC-F24E-8F43-25F9DEDF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217AA-466B-394A-8C4B-A330C176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20A90-01E1-9A48-8F22-44D3C497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79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42BFE-F4F5-094B-830F-E09DA0B6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0A11E-E48D-3E4B-91AB-092CFF89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A5BC2-8119-A241-B0D7-0B1061A5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A70088-D352-0E4A-A64C-F89CA693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4D436-815D-314D-B343-2CBF8ED1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54195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57E0B-A8E6-9E4F-94B2-A723A628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4A02C-EEC2-8B43-B6A9-3078105AB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1CDA0-FFB1-5A47-98CE-670A17A4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314DF-8C29-E540-94E2-B57DFD5A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340AC-2296-DC41-94D7-0A317636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5903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06897-E435-924F-B6E6-9EEB3922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FB929-9729-A847-85EF-3C859359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A0594-0034-B746-9754-389C29E0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F0EF1-6664-5441-B4B2-EA8B4016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B9B58-26A7-E54E-A21E-6E66523D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40630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21E44-7C24-4F46-8B3F-B52D13D2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4E7CB-C390-AB43-94DB-7785A95F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5F02D-E9D6-2047-854C-1DFFE82C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B40CF-2CF4-FF47-8BD1-2E3B7152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326F3-B1CC-394F-A6C6-9BE610E1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37191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DAE37-1A19-4F46-94A7-7D031974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BB337-4019-B149-B0B0-FACD5A0E6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3CA90-64C5-D44F-B994-2C4DD7DD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66E7C-2694-8445-B52E-495CC6A8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4C74E-F2C7-D046-86C4-D8A3B84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9C028-12F4-6447-8F17-CFCF69C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4179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0A58-2B60-5846-8175-1FE52871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5105E5-8DA3-C543-AB77-3F893B739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ECB4B6-5DAF-7449-9941-A84407590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E3C16F-D7A0-534D-832B-C0F79DFDB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3632D1-10FC-EB44-9A7D-4587F890A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BC668E-A19B-3C43-9813-3F77E7BB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9C2271-5519-9D4A-B29E-807617FB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857C61-D708-7045-8DE1-A372307A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1666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A53B0-C10B-E942-A378-21169A4A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62B3C9-649B-DE4F-9DF9-ECD97862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8C0B7A-6CB7-0544-BE22-C2375E98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9FCEBA-0F04-0B4E-B251-AC030747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22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0B7490-E2B6-CE48-9CBA-F7CF5412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D1A41-9AE7-AF44-BD2A-93803D31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37EB3-CBB4-CC4F-97E8-84A1EECE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200009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0DE55-D815-E84F-9358-A024A5A83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8F8A4-C53E-1045-8813-804241E5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7F1099-65E0-B647-BE12-ABD183E2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98F2FF-E45C-B649-AA87-00D17209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57D784-96CF-7B47-87D7-A46082D6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BA727-B2F2-EF4D-AE4B-B2CA987E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080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95ADE-88F3-E947-B2E9-F0420F1A1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83DE94-3FF8-6047-BC41-39F1D08A6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41A42-A077-BA43-A6BF-C8178CCF6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688AE-69E7-0944-A8B1-37436F1E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1BDB7-7CBD-0A42-A69B-923CB049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06E0A-9FAA-2649-A096-29C71D94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322367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3F6E8C-0B5D-1A44-9FCA-F6374646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5CA48-7B75-EE4B-BB1F-EA4E2881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EE802-57D4-C84C-B5C2-8D818C78F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7F30-63A4-B641-92EA-45FEBC900BDE}" type="datetimeFigureOut">
              <a:rPr lang="en-US" altLang="ko-Kore-KR" smtClean="0"/>
              <a:t>4/7/2023</a:t>
            </a:fld>
            <a:endParaRPr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2B309-8D0A-9143-955E-242BE3905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E2CD6-62E3-6C4C-9E52-FDA5B009B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14B6-D740-4F4A-8CD8-7EE2C1532E5C}" type="slidenum">
              <a:rPr lang="en-US" altLang="ko-Kore-KR" smtClean="0"/>
              <a:t>‹#›</a:t>
            </a:fld>
            <a:endParaRPr lang="ko-Kore-KR" altLang="en-US"/>
          </a:p>
        </p:txBody>
      </p:sp>
    </p:spTree>
    <p:extLst>
      <p:ext uri="{BB962C8B-B14F-4D97-AF65-F5344CB8AC3E}">
        <p14:creationId xmlns:p14="http://schemas.microsoft.com/office/powerpoint/2010/main" val="117838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2A0BF64-106D-43EA-8162-CCF3C48E2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822F7-478F-A055-4FC3-83AE7A37EA33}"/>
              </a:ext>
            </a:extLst>
          </p:cNvPr>
          <p:cNvSpPr txBox="1"/>
          <p:nvPr/>
        </p:nvSpPr>
        <p:spPr>
          <a:xfrm>
            <a:off x="326629" y="1413808"/>
            <a:ext cx="24328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dist"/>
            <a:r>
              <a:rPr lang="ko-KR" altLang="en-US" sz="6000" dirty="0" err="1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Y</a:t>
            </a:r>
            <a:r>
              <a:rPr lang="en-US" altLang="ko-KR" sz="60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OUR</a:t>
            </a:r>
          </a:p>
          <a:p>
            <a:pPr algn="dist"/>
            <a:r>
              <a:rPr lang="ko-KR" altLang="en-US" sz="6000" dirty="0" err="1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E</a:t>
            </a:r>
            <a:r>
              <a:rPr lang="en-US" altLang="ko-KR" sz="6000" dirty="0">
                <a:solidFill>
                  <a:srgbClr val="FFFFFF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XCEL</a:t>
            </a:r>
            <a:endParaRPr lang="ko-KR" altLang="en-US" sz="6000" dirty="0">
              <a:latin typeface="나눔스퀘어 Light" panose="020B0600000101010101" pitchFamily="50" charset="-127"/>
              <a:ea typeface="나눔스퀘어 Light" panose="020B0600000101010101" pitchFamily="50" charset="-127"/>
              <a:cs typeface="Gautami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6BF06C-BE7E-4D68-AFF5-97480C0E42F8}"/>
              </a:ext>
            </a:extLst>
          </p:cNvPr>
          <p:cNvCxnSpPr/>
          <p:nvPr/>
        </p:nvCxnSpPr>
        <p:spPr>
          <a:xfrm>
            <a:off x="1543050" y="400050"/>
            <a:ext cx="0" cy="59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B295C9-C43E-4566-8C28-11FF3960FFB1}"/>
              </a:ext>
            </a:extLst>
          </p:cNvPr>
          <p:cNvGrpSpPr/>
          <p:nvPr/>
        </p:nvGrpSpPr>
        <p:grpSpPr>
          <a:xfrm>
            <a:off x="131649" y="1394757"/>
            <a:ext cx="2822801" cy="4068486"/>
            <a:chOff x="4684600" y="1736973"/>
            <a:chExt cx="2822801" cy="40684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2359E3-25FD-4EC1-8030-ADFC6BD8F7BA}"/>
                </a:ext>
              </a:extLst>
            </p:cNvPr>
            <p:cNvSpPr txBox="1"/>
            <p:nvPr/>
          </p:nvSpPr>
          <p:spPr>
            <a:xfrm>
              <a:off x="4684600" y="1736973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purpose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55F437-8527-40A3-8112-BADE5F8DC851}"/>
                </a:ext>
              </a:extLst>
            </p:cNvPr>
            <p:cNvSpPr txBox="1"/>
            <p:nvPr/>
          </p:nvSpPr>
          <p:spPr>
            <a:xfrm>
              <a:off x="4684600" y="2421404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cell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E39741-290B-4FBC-A1A6-305AEEEA4CA3}"/>
                </a:ext>
              </a:extLst>
            </p:cNvPr>
            <p:cNvSpPr txBox="1"/>
            <p:nvPr/>
          </p:nvSpPr>
          <p:spPr>
            <a:xfrm>
              <a:off x="4684600" y="3105835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range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C4302-954E-4292-AC8C-DC3E3E3E179A}"/>
                </a:ext>
              </a:extLst>
            </p:cNvPr>
            <p:cNvSpPr txBox="1"/>
            <p:nvPr/>
          </p:nvSpPr>
          <p:spPr>
            <a:xfrm>
              <a:off x="4684600" y="3790266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functions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83FEA5-09DD-4735-82F2-99A40A8948CB}"/>
                </a:ext>
              </a:extLst>
            </p:cNvPr>
            <p:cNvSpPr txBox="1"/>
            <p:nvPr/>
          </p:nvSpPr>
          <p:spPr>
            <a:xfrm>
              <a:off x="4684600" y="4474697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pivot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F5243F-A371-435B-AA5C-AD292EFF7F5D}"/>
                </a:ext>
              </a:extLst>
            </p:cNvPr>
            <p:cNvSpPr txBox="1"/>
            <p:nvPr/>
          </p:nvSpPr>
          <p:spPr>
            <a:xfrm>
              <a:off x="4684600" y="5159128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rgbClr val="404040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etc.</a:t>
              </a:r>
              <a:endParaRPr lang="en-US" altLang="en-US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6FE4A1E-7B28-4AAC-ABD1-91F37C78D91A}"/>
              </a:ext>
            </a:extLst>
          </p:cNvPr>
          <p:cNvCxnSpPr/>
          <p:nvPr/>
        </p:nvCxnSpPr>
        <p:spPr>
          <a:xfrm>
            <a:off x="1543050" y="400050"/>
            <a:ext cx="0" cy="59055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7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74BE8-9DB0-45FD-AA6A-00C29D1506CC}"/>
              </a:ext>
            </a:extLst>
          </p:cNvPr>
          <p:cNvSpPr/>
          <p:nvPr/>
        </p:nvSpPr>
        <p:spPr>
          <a:xfrm>
            <a:off x="-1" y="0"/>
            <a:ext cx="30956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DF9AD9-BF4E-4466-92ED-E0768D8D302C}"/>
              </a:ext>
            </a:extLst>
          </p:cNvPr>
          <p:cNvSpPr/>
          <p:nvPr/>
        </p:nvSpPr>
        <p:spPr>
          <a:xfrm>
            <a:off x="321181" y="1487172"/>
            <a:ext cx="2443737" cy="571500"/>
          </a:xfrm>
          <a:prstGeom prst="roundRect">
            <a:avLst>
              <a:gd name="adj" fmla="val 50000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8083D-F707-472E-97DD-3B3239E5B563}"/>
              </a:ext>
            </a:extLst>
          </p:cNvPr>
          <p:cNvGrpSpPr/>
          <p:nvPr/>
        </p:nvGrpSpPr>
        <p:grpSpPr>
          <a:xfrm>
            <a:off x="131649" y="1394757"/>
            <a:ext cx="2822801" cy="4068486"/>
            <a:chOff x="4684600" y="1736973"/>
            <a:chExt cx="2822801" cy="40684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B195E4-65C8-4007-8E5E-40AE3E6D596E}"/>
                </a:ext>
              </a:extLst>
            </p:cNvPr>
            <p:cNvSpPr txBox="1"/>
            <p:nvPr/>
          </p:nvSpPr>
          <p:spPr>
            <a:xfrm>
              <a:off x="4684600" y="1736973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purpose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C400B1-C1E5-4504-93E6-4534BAD218C0}"/>
                </a:ext>
              </a:extLst>
            </p:cNvPr>
            <p:cNvSpPr txBox="1"/>
            <p:nvPr/>
          </p:nvSpPr>
          <p:spPr>
            <a:xfrm>
              <a:off x="4684600" y="2421404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cell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A25ACF-073F-45BE-BA97-DBC043D2CFC6}"/>
                </a:ext>
              </a:extLst>
            </p:cNvPr>
            <p:cNvSpPr txBox="1"/>
            <p:nvPr/>
          </p:nvSpPr>
          <p:spPr>
            <a:xfrm>
              <a:off x="4684600" y="3105835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range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E516D8-0DED-4701-B14A-E19215521A04}"/>
                </a:ext>
              </a:extLst>
            </p:cNvPr>
            <p:cNvSpPr txBox="1"/>
            <p:nvPr/>
          </p:nvSpPr>
          <p:spPr>
            <a:xfrm>
              <a:off x="4684600" y="3790266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functions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4DD15C-4E38-452A-B68A-2467D8E16E95}"/>
                </a:ext>
              </a:extLst>
            </p:cNvPr>
            <p:cNvSpPr txBox="1"/>
            <p:nvPr/>
          </p:nvSpPr>
          <p:spPr>
            <a:xfrm>
              <a:off x="4684600" y="4474697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pivot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D3CD99-1B4E-4EE1-B74C-5C4788A70498}"/>
                </a:ext>
              </a:extLst>
            </p:cNvPr>
            <p:cNvSpPr txBox="1"/>
            <p:nvPr/>
          </p:nvSpPr>
          <p:spPr>
            <a:xfrm>
              <a:off x="4684600" y="5159128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etc.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1BBA90-1A31-4AC1-9537-B527942F3850}"/>
              </a:ext>
            </a:extLst>
          </p:cNvPr>
          <p:cNvCxnSpPr/>
          <p:nvPr/>
        </p:nvCxnSpPr>
        <p:spPr>
          <a:xfrm>
            <a:off x="1543050" y="400050"/>
            <a:ext cx="0" cy="59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67B91D5-455D-43CF-BD0B-D721DE988451}"/>
              </a:ext>
            </a:extLst>
          </p:cNvPr>
          <p:cNvSpPr txBox="1"/>
          <p:nvPr/>
        </p:nvSpPr>
        <p:spPr>
          <a:xfrm>
            <a:off x="5052431" y="1258833"/>
            <a:ext cx="51827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8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WORD</a:t>
            </a:r>
            <a:endParaRPr lang="en-US" altLang="en-US" sz="10800" dirty="0">
              <a:solidFill>
                <a:srgbClr val="4040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AFE38D-82FF-4D1A-8707-C7D9682E882E}"/>
              </a:ext>
            </a:extLst>
          </p:cNvPr>
          <p:cNvSpPr txBox="1"/>
          <p:nvPr/>
        </p:nvSpPr>
        <p:spPr>
          <a:xfrm>
            <a:off x="5509052" y="3844842"/>
            <a:ext cx="426951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8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DATA</a:t>
            </a:r>
            <a:endParaRPr lang="en-US" altLang="en-US" sz="10800" dirty="0">
              <a:solidFill>
                <a:srgbClr val="4040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8727D3-45B5-4B4D-AA2A-1C62FD1726C3}"/>
              </a:ext>
            </a:extLst>
          </p:cNvPr>
          <p:cNvSpPr txBox="1"/>
          <p:nvPr/>
        </p:nvSpPr>
        <p:spPr>
          <a:xfrm>
            <a:off x="7172366" y="3105835"/>
            <a:ext cx="94288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3600" dirty="0">
                <a:solidFill>
                  <a:srgbClr val="404040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rPr>
              <a:t>OR</a:t>
            </a:r>
            <a:endParaRPr lang="en-US" altLang="en-US" sz="3600" dirty="0">
              <a:solidFill>
                <a:srgbClr val="404040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64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A74BE8-9DB0-45FD-AA6A-00C29D1506CC}"/>
              </a:ext>
            </a:extLst>
          </p:cNvPr>
          <p:cNvSpPr/>
          <p:nvPr/>
        </p:nvSpPr>
        <p:spPr>
          <a:xfrm>
            <a:off x="-1" y="0"/>
            <a:ext cx="30956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FDF9AD9-BF4E-4466-92ED-E0768D8D302C}"/>
              </a:ext>
            </a:extLst>
          </p:cNvPr>
          <p:cNvSpPr/>
          <p:nvPr/>
        </p:nvSpPr>
        <p:spPr>
          <a:xfrm>
            <a:off x="321181" y="1487172"/>
            <a:ext cx="2443737" cy="571500"/>
          </a:xfrm>
          <a:prstGeom prst="roundRect">
            <a:avLst>
              <a:gd name="adj" fmla="val 50000"/>
            </a:avLst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38083D-F707-472E-97DD-3B3239E5B563}"/>
              </a:ext>
            </a:extLst>
          </p:cNvPr>
          <p:cNvGrpSpPr/>
          <p:nvPr/>
        </p:nvGrpSpPr>
        <p:grpSpPr>
          <a:xfrm>
            <a:off x="131649" y="1394757"/>
            <a:ext cx="2822801" cy="4068486"/>
            <a:chOff x="4684600" y="1736973"/>
            <a:chExt cx="2822801" cy="40684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B195E4-65C8-4007-8E5E-40AE3E6D596E}"/>
                </a:ext>
              </a:extLst>
            </p:cNvPr>
            <p:cNvSpPr txBox="1"/>
            <p:nvPr/>
          </p:nvSpPr>
          <p:spPr>
            <a:xfrm>
              <a:off x="4684600" y="1736973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purpose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C400B1-C1E5-4504-93E6-4534BAD218C0}"/>
                </a:ext>
              </a:extLst>
            </p:cNvPr>
            <p:cNvSpPr txBox="1"/>
            <p:nvPr/>
          </p:nvSpPr>
          <p:spPr>
            <a:xfrm>
              <a:off x="4684600" y="2421404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cell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DA25ACF-073F-45BE-BA97-DBC043D2CFC6}"/>
                </a:ext>
              </a:extLst>
            </p:cNvPr>
            <p:cNvSpPr txBox="1"/>
            <p:nvPr/>
          </p:nvSpPr>
          <p:spPr>
            <a:xfrm>
              <a:off x="4684600" y="3105835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range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E516D8-0DED-4701-B14A-E19215521A04}"/>
                </a:ext>
              </a:extLst>
            </p:cNvPr>
            <p:cNvSpPr txBox="1"/>
            <p:nvPr/>
          </p:nvSpPr>
          <p:spPr>
            <a:xfrm>
              <a:off x="4684600" y="3790266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functions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F4DD15C-4E38-452A-B68A-2467D8E16E95}"/>
                </a:ext>
              </a:extLst>
            </p:cNvPr>
            <p:cNvSpPr txBox="1"/>
            <p:nvPr/>
          </p:nvSpPr>
          <p:spPr>
            <a:xfrm>
              <a:off x="4684600" y="4474697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pivot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D3CD99-1B4E-4EE1-B74C-5C4788A70498}"/>
                </a:ext>
              </a:extLst>
            </p:cNvPr>
            <p:cNvSpPr txBox="1"/>
            <p:nvPr/>
          </p:nvSpPr>
          <p:spPr>
            <a:xfrm>
              <a:off x="4684600" y="5159128"/>
              <a:ext cx="28228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  <a:cs typeface="Arial"/>
                </a:rPr>
                <a:t>etc.</a:t>
              </a:r>
              <a:endParaRPr lang="en-US" altLang="en-US" sz="36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  <a:cs typeface="Arial"/>
              </a:endParaRPr>
            </a:p>
          </p:txBody>
        </p: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71BBA90-1A31-4AC1-9537-B527942F3850}"/>
              </a:ext>
            </a:extLst>
          </p:cNvPr>
          <p:cNvCxnSpPr/>
          <p:nvPr/>
        </p:nvCxnSpPr>
        <p:spPr>
          <a:xfrm>
            <a:off x="1543050" y="400050"/>
            <a:ext cx="0" cy="59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86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</Words>
  <Application>Microsoft Office PowerPoint</Application>
  <PresentationFormat>와이드스크린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나눔스퀘어 Light</vt:lpstr>
      <vt:lpstr>맑은 고딕</vt:lpstr>
      <vt:lpstr>Arial</vt:lpstr>
      <vt:lpstr>Calibri</vt:lpstr>
      <vt:lpstr>Calibri Light</vt:lpstr>
      <vt:lpstr>Gautami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ddd ddddd</dc:creator>
  <cp:lastModifiedBy>it</cp:lastModifiedBy>
  <cp:revision>65</cp:revision>
  <dcterms:created xsi:type="dcterms:W3CDTF">2022-01-16T09:40:46Z</dcterms:created>
  <dcterms:modified xsi:type="dcterms:W3CDTF">2023-04-07T09:41:56Z</dcterms:modified>
</cp:coreProperties>
</file>