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013A"/>
    <a:srgbClr val="A40042"/>
    <a:srgbClr val="BC004C"/>
    <a:srgbClr val="F40064"/>
    <a:srgbClr val="860050"/>
    <a:srgbClr val="F00D65"/>
    <a:srgbClr val="FF0198"/>
    <a:srgbClr val="A00270"/>
    <a:srgbClr val="44002E"/>
    <a:srgbClr val="460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7" autoAdjust="0"/>
    <p:restoredTop sz="94660"/>
  </p:normalViewPr>
  <p:slideViewPr>
    <p:cSldViewPr snapToGrid="0">
      <p:cViewPr>
        <p:scale>
          <a:sx n="66" d="100"/>
          <a:sy n="66" d="100"/>
        </p:scale>
        <p:origin x="174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952A-8F6E-4F4F-9C7D-EA7629D9A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50F240-D918-46F7-AB43-C37F62A2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7EF84-0CA6-4093-985E-F1ED5B2E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01E84-5572-433F-A6B4-8EF687E5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CAF53-89C6-47F8-9D85-423CBFFE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40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F0EB7-F23A-40AC-B249-BDADF64B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7D9756-FE26-4B84-94B7-8F1892593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C9D23B-DB5A-416E-A9CE-BFDFBBD9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675C9-3686-4FFC-BF88-E9E538BA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F4695-CA7D-4881-98A2-B4E070B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7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2E0C36-51DE-4464-9B05-8B6ABBCA8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28F48-F104-4094-8B3E-22E1EA458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857D6-2D90-4B0B-BDD4-E534BC5C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5B64F4-7E82-4B84-B274-855AD129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372642-B68F-4927-BF21-7261A276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6597-4AD0-44EC-BFD1-DE390235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F702C2-C984-4A07-B032-4845E16A6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A3CB8-1592-49C5-B11B-361878C4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D8D5C-690F-461C-90B8-E6F628FE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0B42D-5945-4576-BD7B-33B9E465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91650-1280-4439-92E6-CD6522E5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C0FB4-6341-4696-84F3-E97B0BE1E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09C52-5A14-49A3-B70A-939A1098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7A6D96-D34C-4F09-B452-605A019C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459C3-6A7D-41A1-AA45-909A8BCE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2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7EB44-136E-41A8-9A6E-3B6529F0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80D12-3A24-485C-A51C-67411313E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28CAA2-1DBF-4EF5-BBB3-844452F1A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E5E14-2D76-428A-9195-53AF4C31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58973-6A03-4D4F-8B0B-9EDBF1B6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EEA35-9F8A-4181-954E-DD94481F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7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0EEA2-1A3D-4250-A794-A54ECD05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18A13-4C3C-4AF1-A40D-27C06DF45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D0943C-C2CA-4BBD-93DE-45138A53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F75E0-60B2-45D6-8707-816054B5A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807D3-587E-4206-A048-40752BE75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AAD06B-3620-460B-8A01-6624293E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B1AD05-4049-4C12-A69A-505DC1D4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162D5E-E48B-4271-8102-B5C5781C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1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8FA2B-A0C9-4DF7-AE99-4F91B4F5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F1AAA5-44DE-4F1E-84DA-6BAE1DF7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B7185E-D9DE-40F4-9202-19E86C22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F069BB-F1D7-4E26-A62E-670935E8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773577-73D0-44A6-A5C0-4ABEE263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C30B4C-6490-48BC-8544-72510B71C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6B2A7-A0AA-4C8B-9624-662F8FA0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6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DE181-B713-4A3D-80B0-2F4C4520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13679-F0C3-49E8-AA88-39E463A48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68E961-E41B-4F8B-8BA1-72BF3ED7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927D2F-7E89-41BF-A6B7-3A7ABB07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F74081-78DF-4C95-8236-E2091A4F1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8E731-7B2C-4D98-8CC8-CE9EE54B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7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7FDD7-194B-452A-91AF-0DD390E3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A09254-216F-4842-AD1C-C0CED23B5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D7D6CB-4D32-4B99-852B-B696048A3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74FC5-B81C-4371-B201-98E2AD8C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94F72B-A8DA-4902-849D-D67739D0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A87D9-4462-4889-8505-B9582926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E2D030-94B6-4C86-8127-96D90976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53398E-14B6-4D5D-8013-F1629AE1F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E5ED9-6738-4251-B825-063904C40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F7F5C-63BF-4ABD-8D6F-8698301FD228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E86AF-8997-4302-8336-FB88ECB77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C2FC1-2DFB-4B93-AFA0-7D907640B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5C1C1-A630-4525-B4D4-12C6BCB7A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9">
            <a:extLst>
              <a:ext uri="{FF2B5EF4-FFF2-40B4-BE49-F238E27FC236}">
                <a16:creationId xmlns:a16="http://schemas.microsoft.com/office/drawing/2014/main" id="{316E5C33-EE03-4D83-A856-EAAA30A46C8A}"/>
              </a:ext>
            </a:extLst>
          </p:cNvPr>
          <p:cNvSpPr>
            <a:spLocks/>
          </p:cNvSpPr>
          <p:nvPr/>
        </p:nvSpPr>
        <p:spPr bwMode="auto">
          <a:xfrm rot="18900000">
            <a:off x="-2381882" y="2745163"/>
            <a:ext cx="5959712" cy="5765336"/>
          </a:xfrm>
          <a:custGeom>
            <a:avLst/>
            <a:gdLst>
              <a:gd name="T0" fmla="*/ 1224 w 1818"/>
              <a:gd name="T1" fmla="*/ 215 h 1631"/>
              <a:gd name="T2" fmla="*/ 1739 w 1818"/>
              <a:gd name="T3" fmla="*/ 345 h 1631"/>
              <a:gd name="T4" fmla="*/ 1679 w 1818"/>
              <a:gd name="T5" fmla="*/ 849 h 1631"/>
              <a:gd name="T6" fmla="*/ 1561 w 1818"/>
              <a:gd name="T7" fmla="*/ 1382 h 1631"/>
              <a:gd name="T8" fmla="*/ 1106 w 1818"/>
              <a:gd name="T9" fmla="*/ 1604 h 1631"/>
              <a:gd name="T10" fmla="*/ 564 w 1818"/>
              <a:gd name="T11" fmla="*/ 1597 h 1631"/>
              <a:gd name="T12" fmla="*/ 89 w 1818"/>
              <a:gd name="T13" fmla="*/ 1396 h 1631"/>
              <a:gd name="T14" fmla="*/ 88 w 1818"/>
              <a:gd name="T15" fmla="*/ 901 h 1631"/>
              <a:gd name="T16" fmla="*/ 320 w 1818"/>
              <a:gd name="T17" fmla="*/ 490 h 1631"/>
              <a:gd name="T18" fmla="*/ 433 w 1818"/>
              <a:gd name="T19" fmla="*/ 79 h 1631"/>
              <a:gd name="T20" fmla="*/ 805 w 1818"/>
              <a:gd name="T21" fmla="*/ 74 h 1631"/>
              <a:gd name="T22" fmla="*/ 1224 w 1818"/>
              <a:gd name="T23" fmla="*/ 215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8" h="1631">
                <a:moveTo>
                  <a:pt x="1224" y="215"/>
                </a:moveTo>
                <a:cubicBezTo>
                  <a:pt x="1404" y="246"/>
                  <a:pt x="1660" y="245"/>
                  <a:pt x="1739" y="345"/>
                </a:cubicBezTo>
                <a:cubicBezTo>
                  <a:pt x="1818" y="445"/>
                  <a:pt x="1720" y="647"/>
                  <a:pt x="1679" y="849"/>
                </a:cubicBezTo>
                <a:cubicBezTo>
                  <a:pt x="1636" y="1050"/>
                  <a:pt x="1649" y="1251"/>
                  <a:pt x="1561" y="1382"/>
                </a:cubicBezTo>
                <a:cubicBezTo>
                  <a:pt x="1474" y="1513"/>
                  <a:pt x="1287" y="1576"/>
                  <a:pt x="1106" y="1604"/>
                </a:cubicBezTo>
                <a:cubicBezTo>
                  <a:pt x="925" y="1631"/>
                  <a:pt x="751" y="1625"/>
                  <a:pt x="564" y="1597"/>
                </a:cubicBezTo>
                <a:cubicBezTo>
                  <a:pt x="378" y="1571"/>
                  <a:pt x="179" y="1524"/>
                  <a:pt x="89" y="1396"/>
                </a:cubicBezTo>
                <a:cubicBezTo>
                  <a:pt x="0" y="1269"/>
                  <a:pt x="20" y="1060"/>
                  <a:pt x="88" y="901"/>
                </a:cubicBezTo>
                <a:cubicBezTo>
                  <a:pt x="155" y="744"/>
                  <a:pt x="269" y="636"/>
                  <a:pt x="320" y="490"/>
                </a:cubicBezTo>
                <a:cubicBezTo>
                  <a:pt x="370" y="343"/>
                  <a:pt x="358" y="157"/>
                  <a:pt x="433" y="79"/>
                </a:cubicBezTo>
                <a:cubicBezTo>
                  <a:pt x="508" y="0"/>
                  <a:pt x="671" y="27"/>
                  <a:pt x="805" y="74"/>
                </a:cubicBezTo>
                <a:cubicBezTo>
                  <a:pt x="940" y="120"/>
                  <a:pt x="1044" y="184"/>
                  <a:pt x="1224" y="215"/>
                </a:cubicBezTo>
                <a:close/>
              </a:path>
            </a:pathLst>
          </a:custGeom>
          <a:solidFill>
            <a:srgbClr val="FF0198"/>
          </a:solidFill>
          <a:ln w="381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17">
            <a:extLst>
              <a:ext uri="{FF2B5EF4-FFF2-40B4-BE49-F238E27FC236}">
                <a16:creationId xmlns:a16="http://schemas.microsoft.com/office/drawing/2014/main" id="{79630E0D-7E53-47AF-887E-9EDCF572424E}"/>
              </a:ext>
            </a:extLst>
          </p:cNvPr>
          <p:cNvSpPr>
            <a:spLocks/>
          </p:cNvSpPr>
          <p:nvPr/>
        </p:nvSpPr>
        <p:spPr bwMode="auto">
          <a:xfrm rot="17100000">
            <a:off x="-2287039" y="-2623366"/>
            <a:ext cx="5470808" cy="6808862"/>
          </a:xfrm>
          <a:custGeom>
            <a:avLst/>
            <a:gdLst>
              <a:gd name="T0" fmla="*/ 1268 w 1345"/>
              <a:gd name="T1" fmla="*/ 333 h 1676"/>
              <a:gd name="T2" fmla="*/ 1310 w 1345"/>
              <a:gd name="T3" fmla="*/ 815 h 1676"/>
              <a:gd name="T4" fmla="*/ 1267 w 1345"/>
              <a:gd name="T5" fmla="*/ 1181 h 1676"/>
              <a:gd name="T6" fmla="*/ 1272 w 1345"/>
              <a:gd name="T7" fmla="*/ 1602 h 1676"/>
              <a:gd name="T8" fmla="*/ 873 w 1345"/>
              <a:gd name="T9" fmla="*/ 1608 h 1676"/>
              <a:gd name="T10" fmla="*/ 423 w 1345"/>
              <a:gd name="T11" fmla="*/ 1563 h 1676"/>
              <a:gd name="T12" fmla="*/ 101 w 1345"/>
              <a:gd name="T13" fmla="*/ 1238 h 1676"/>
              <a:gd name="T14" fmla="*/ 92 w 1345"/>
              <a:gd name="T15" fmla="*/ 801 h 1676"/>
              <a:gd name="T16" fmla="*/ 547 w 1345"/>
              <a:gd name="T17" fmla="*/ 535 h 1676"/>
              <a:gd name="T18" fmla="*/ 903 w 1345"/>
              <a:gd name="T19" fmla="*/ 56 h 1676"/>
              <a:gd name="T20" fmla="*/ 1268 w 1345"/>
              <a:gd name="T21" fmla="*/ 333 h 1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45" h="1676">
                <a:moveTo>
                  <a:pt x="1268" y="333"/>
                </a:moveTo>
                <a:cubicBezTo>
                  <a:pt x="1345" y="505"/>
                  <a:pt x="1332" y="681"/>
                  <a:pt x="1310" y="815"/>
                </a:cubicBezTo>
                <a:cubicBezTo>
                  <a:pt x="1288" y="947"/>
                  <a:pt x="1256" y="1036"/>
                  <a:pt x="1267" y="1181"/>
                </a:cubicBezTo>
                <a:cubicBezTo>
                  <a:pt x="1278" y="1326"/>
                  <a:pt x="1332" y="1527"/>
                  <a:pt x="1272" y="1602"/>
                </a:cubicBezTo>
                <a:cubicBezTo>
                  <a:pt x="1211" y="1676"/>
                  <a:pt x="1037" y="1623"/>
                  <a:pt x="873" y="1608"/>
                </a:cubicBezTo>
                <a:cubicBezTo>
                  <a:pt x="710" y="1593"/>
                  <a:pt x="557" y="1615"/>
                  <a:pt x="423" y="1563"/>
                </a:cubicBezTo>
                <a:cubicBezTo>
                  <a:pt x="290" y="1513"/>
                  <a:pt x="173" y="1391"/>
                  <a:pt x="101" y="1238"/>
                </a:cubicBezTo>
                <a:cubicBezTo>
                  <a:pt x="28" y="1085"/>
                  <a:pt x="0" y="901"/>
                  <a:pt x="92" y="801"/>
                </a:cubicBezTo>
                <a:cubicBezTo>
                  <a:pt x="185" y="700"/>
                  <a:pt x="398" y="682"/>
                  <a:pt x="547" y="535"/>
                </a:cubicBezTo>
                <a:cubicBezTo>
                  <a:pt x="696" y="388"/>
                  <a:pt x="780" y="112"/>
                  <a:pt x="903" y="56"/>
                </a:cubicBezTo>
                <a:cubicBezTo>
                  <a:pt x="1027" y="0"/>
                  <a:pt x="1191" y="163"/>
                  <a:pt x="1268" y="333"/>
                </a:cubicBezTo>
                <a:close/>
              </a:path>
            </a:pathLst>
          </a:custGeom>
          <a:solidFill>
            <a:srgbClr val="A00270"/>
          </a:solidFill>
          <a:ln w="381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 29">
            <a:extLst>
              <a:ext uri="{FF2B5EF4-FFF2-40B4-BE49-F238E27FC236}">
                <a16:creationId xmlns:a16="http://schemas.microsoft.com/office/drawing/2014/main" id="{D6D36156-EAB8-4B22-A251-483FE0BDBA59}"/>
              </a:ext>
            </a:extLst>
          </p:cNvPr>
          <p:cNvSpPr>
            <a:spLocks/>
          </p:cNvSpPr>
          <p:nvPr/>
        </p:nvSpPr>
        <p:spPr bwMode="auto">
          <a:xfrm>
            <a:off x="8430928" y="-1624786"/>
            <a:ext cx="5768870" cy="6435957"/>
          </a:xfrm>
          <a:custGeom>
            <a:avLst/>
            <a:gdLst>
              <a:gd name="T0" fmla="*/ 1466 w 1564"/>
              <a:gd name="T1" fmla="*/ 542 h 1483"/>
              <a:gd name="T2" fmla="*/ 1261 w 1564"/>
              <a:gd name="T3" fmla="*/ 1342 h 1483"/>
              <a:gd name="T4" fmla="*/ 455 w 1564"/>
              <a:gd name="T5" fmla="*/ 1213 h 1483"/>
              <a:gd name="T6" fmla="*/ 68 w 1564"/>
              <a:gd name="T7" fmla="*/ 475 h 1483"/>
              <a:gd name="T8" fmla="*/ 774 w 1564"/>
              <a:gd name="T9" fmla="*/ 6 h 1483"/>
              <a:gd name="T10" fmla="*/ 1466 w 1564"/>
              <a:gd name="T11" fmla="*/ 54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1483">
                <a:moveTo>
                  <a:pt x="1466" y="542"/>
                </a:moveTo>
                <a:cubicBezTo>
                  <a:pt x="1564" y="840"/>
                  <a:pt x="1472" y="1202"/>
                  <a:pt x="1261" y="1342"/>
                </a:cubicBezTo>
                <a:cubicBezTo>
                  <a:pt x="1050" y="1483"/>
                  <a:pt x="718" y="1402"/>
                  <a:pt x="455" y="1213"/>
                </a:cubicBezTo>
                <a:cubicBezTo>
                  <a:pt x="193" y="1026"/>
                  <a:pt x="0" y="731"/>
                  <a:pt x="68" y="475"/>
                </a:cubicBezTo>
                <a:cubicBezTo>
                  <a:pt x="136" y="217"/>
                  <a:pt x="466" y="0"/>
                  <a:pt x="774" y="6"/>
                </a:cubicBezTo>
                <a:cubicBezTo>
                  <a:pt x="1081" y="13"/>
                  <a:pt x="1369" y="246"/>
                  <a:pt x="1466" y="542"/>
                </a:cubicBezTo>
                <a:close/>
              </a:path>
            </a:pathLst>
          </a:custGeom>
          <a:solidFill>
            <a:srgbClr val="FF0198"/>
          </a:solidFill>
          <a:ln w="381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3">
            <a:extLst>
              <a:ext uri="{FF2B5EF4-FFF2-40B4-BE49-F238E27FC236}">
                <a16:creationId xmlns:a16="http://schemas.microsoft.com/office/drawing/2014/main" id="{6D9F396F-8697-4535-97DB-A4CB0F31BFDA}"/>
              </a:ext>
            </a:extLst>
          </p:cNvPr>
          <p:cNvSpPr>
            <a:spLocks/>
          </p:cNvSpPr>
          <p:nvPr/>
        </p:nvSpPr>
        <p:spPr bwMode="auto">
          <a:xfrm>
            <a:off x="3758701" y="-2033344"/>
            <a:ext cx="5436750" cy="4410673"/>
          </a:xfrm>
          <a:custGeom>
            <a:avLst/>
            <a:gdLst>
              <a:gd name="T0" fmla="*/ 1517 w 1589"/>
              <a:gd name="T1" fmla="*/ 347 h 1290"/>
              <a:gd name="T2" fmla="*/ 1115 w 1589"/>
              <a:gd name="T3" fmla="*/ 1060 h 1290"/>
              <a:gd name="T4" fmla="*/ 314 w 1589"/>
              <a:gd name="T5" fmla="*/ 1145 h 1290"/>
              <a:gd name="T6" fmla="*/ 89 w 1589"/>
              <a:gd name="T7" fmla="*/ 417 h 1290"/>
              <a:gd name="T8" fmla="*/ 776 w 1589"/>
              <a:gd name="T9" fmla="*/ 11 h 1290"/>
              <a:gd name="T10" fmla="*/ 1517 w 1589"/>
              <a:gd name="T11" fmla="*/ 347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9" h="1290">
                <a:moveTo>
                  <a:pt x="1517" y="347"/>
                </a:moveTo>
                <a:cubicBezTo>
                  <a:pt x="1589" y="567"/>
                  <a:pt x="1381" y="880"/>
                  <a:pt x="1115" y="1060"/>
                </a:cubicBezTo>
                <a:cubicBezTo>
                  <a:pt x="850" y="1241"/>
                  <a:pt x="526" y="1290"/>
                  <a:pt x="314" y="1145"/>
                </a:cubicBezTo>
                <a:cubicBezTo>
                  <a:pt x="101" y="999"/>
                  <a:pt x="0" y="661"/>
                  <a:pt x="89" y="417"/>
                </a:cubicBezTo>
                <a:cubicBezTo>
                  <a:pt x="179" y="173"/>
                  <a:pt x="460" y="23"/>
                  <a:pt x="776" y="11"/>
                </a:cubicBezTo>
                <a:cubicBezTo>
                  <a:pt x="1092" y="0"/>
                  <a:pt x="1445" y="127"/>
                  <a:pt x="1517" y="347"/>
                </a:cubicBezTo>
                <a:close/>
              </a:path>
            </a:pathLst>
          </a:custGeom>
          <a:solidFill>
            <a:srgbClr val="5E1E5A"/>
          </a:solidFill>
          <a:ln w="381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6BBAEB5C-ED70-459A-8C2F-68524B474535}"/>
              </a:ext>
            </a:extLst>
          </p:cNvPr>
          <p:cNvSpPr>
            <a:spLocks/>
          </p:cNvSpPr>
          <p:nvPr/>
        </p:nvSpPr>
        <p:spPr bwMode="auto">
          <a:xfrm>
            <a:off x="7735274" y="4085069"/>
            <a:ext cx="6037823" cy="5311303"/>
          </a:xfrm>
          <a:custGeom>
            <a:avLst/>
            <a:gdLst>
              <a:gd name="T0" fmla="*/ 1386 w 1451"/>
              <a:gd name="T1" fmla="*/ 549 h 1383"/>
              <a:gd name="T2" fmla="*/ 1156 w 1451"/>
              <a:gd name="T3" fmla="*/ 1199 h 1383"/>
              <a:gd name="T4" fmla="*/ 437 w 1451"/>
              <a:gd name="T5" fmla="*/ 1236 h 1383"/>
              <a:gd name="T6" fmla="*/ 77 w 1451"/>
              <a:gd name="T7" fmla="*/ 488 h 1383"/>
              <a:gd name="T8" fmla="*/ 801 w 1451"/>
              <a:gd name="T9" fmla="*/ 20 h 1383"/>
              <a:gd name="T10" fmla="*/ 1386 w 1451"/>
              <a:gd name="T11" fmla="*/ 549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1383">
                <a:moveTo>
                  <a:pt x="1386" y="549"/>
                </a:moveTo>
                <a:cubicBezTo>
                  <a:pt x="1451" y="803"/>
                  <a:pt x="1348" y="1054"/>
                  <a:pt x="1156" y="1199"/>
                </a:cubicBezTo>
                <a:cubicBezTo>
                  <a:pt x="962" y="1344"/>
                  <a:pt x="677" y="1383"/>
                  <a:pt x="437" y="1236"/>
                </a:cubicBezTo>
                <a:cubicBezTo>
                  <a:pt x="196" y="1091"/>
                  <a:pt x="0" y="761"/>
                  <a:pt x="77" y="488"/>
                </a:cubicBezTo>
                <a:cubicBezTo>
                  <a:pt x="156" y="215"/>
                  <a:pt x="508" y="0"/>
                  <a:pt x="801" y="20"/>
                </a:cubicBezTo>
                <a:cubicBezTo>
                  <a:pt x="1092" y="40"/>
                  <a:pt x="1322" y="295"/>
                  <a:pt x="1386" y="549"/>
                </a:cubicBezTo>
                <a:close/>
              </a:path>
            </a:pathLst>
          </a:custGeom>
          <a:solidFill>
            <a:srgbClr val="5E1E5A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4CEDC398-391A-4E67-96C8-462CF96C841C}"/>
              </a:ext>
            </a:extLst>
          </p:cNvPr>
          <p:cNvSpPr>
            <a:spLocks/>
          </p:cNvSpPr>
          <p:nvPr/>
        </p:nvSpPr>
        <p:spPr bwMode="auto">
          <a:xfrm>
            <a:off x="2258558" y="4811176"/>
            <a:ext cx="6428242" cy="4740999"/>
          </a:xfrm>
          <a:custGeom>
            <a:avLst/>
            <a:gdLst>
              <a:gd name="T0" fmla="*/ 1560 w 2076"/>
              <a:gd name="T1" fmla="*/ 91 h 1801"/>
              <a:gd name="T2" fmla="*/ 1804 w 2076"/>
              <a:gd name="T3" fmla="*/ 570 h 1801"/>
              <a:gd name="T4" fmla="*/ 2059 w 2076"/>
              <a:gd name="T5" fmla="*/ 1132 h 1801"/>
              <a:gd name="T6" fmla="*/ 1640 w 2076"/>
              <a:gd name="T7" fmla="*/ 1556 h 1801"/>
              <a:gd name="T8" fmla="*/ 1103 w 2076"/>
              <a:gd name="T9" fmla="*/ 1750 h 1801"/>
              <a:gd name="T10" fmla="*/ 697 w 2076"/>
              <a:gd name="T11" fmla="*/ 1331 h 1801"/>
              <a:gd name="T12" fmla="*/ 251 w 2076"/>
              <a:gd name="T13" fmla="*/ 978 h 1801"/>
              <a:gd name="T14" fmla="*/ 89 w 2076"/>
              <a:gd name="T15" fmla="*/ 502 h 1801"/>
              <a:gd name="T16" fmla="*/ 664 w 2076"/>
              <a:gd name="T17" fmla="*/ 310 h 1801"/>
              <a:gd name="T18" fmla="*/ 1110 w 2076"/>
              <a:gd name="T19" fmla="*/ 70 h 1801"/>
              <a:gd name="T20" fmla="*/ 1560 w 2076"/>
              <a:gd name="T21" fmla="*/ 91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6" h="1801">
                <a:moveTo>
                  <a:pt x="1560" y="91"/>
                </a:moveTo>
                <a:cubicBezTo>
                  <a:pt x="1671" y="182"/>
                  <a:pt x="1703" y="373"/>
                  <a:pt x="1804" y="570"/>
                </a:cubicBezTo>
                <a:cubicBezTo>
                  <a:pt x="1905" y="766"/>
                  <a:pt x="2076" y="966"/>
                  <a:pt x="2059" y="1132"/>
                </a:cubicBezTo>
                <a:cubicBezTo>
                  <a:pt x="2043" y="1298"/>
                  <a:pt x="1838" y="1430"/>
                  <a:pt x="1640" y="1556"/>
                </a:cubicBezTo>
                <a:cubicBezTo>
                  <a:pt x="1442" y="1682"/>
                  <a:pt x="1254" y="1801"/>
                  <a:pt x="1103" y="1750"/>
                </a:cubicBezTo>
                <a:cubicBezTo>
                  <a:pt x="951" y="1698"/>
                  <a:pt x="836" y="1476"/>
                  <a:pt x="697" y="1331"/>
                </a:cubicBezTo>
                <a:cubicBezTo>
                  <a:pt x="558" y="1187"/>
                  <a:pt x="391" y="1121"/>
                  <a:pt x="251" y="978"/>
                </a:cubicBezTo>
                <a:cubicBezTo>
                  <a:pt x="112" y="836"/>
                  <a:pt x="0" y="618"/>
                  <a:pt x="89" y="502"/>
                </a:cubicBezTo>
                <a:cubicBezTo>
                  <a:pt x="178" y="386"/>
                  <a:pt x="468" y="372"/>
                  <a:pt x="664" y="310"/>
                </a:cubicBezTo>
                <a:cubicBezTo>
                  <a:pt x="860" y="246"/>
                  <a:pt x="963" y="132"/>
                  <a:pt x="1110" y="70"/>
                </a:cubicBezTo>
                <a:cubicBezTo>
                  <a:pt x="1256" y="8"/>
                  <a:pt x="1449" y="0"/>
                  <a:pt x="1560" y="91"/>
                </a:cubicBezTo>
                <a:close/>
              </a:path>
            </a:pathLst>
          </a:custGeom>
          <a:solidFill>
            <a:srgbClr val="460298"/>
          </a:solidFill>
          <a:ln w="3810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898161-7418-49E2-A917-D90E58E8F31C}"/>
              </a:ext>
            </a:extLst>
          </p:cNvPr>
          <p:cNvSpPr txBox="1"/>
          <p:nvPr/>
        </p:nvSpPr>
        <p:spPr>
          <a:xfrm>
            <a:off x="3895622" y="2772931"/>
            <a:ext cx="4400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YourHeadTitle</a:t>
            </a:r>
            <a:endParaRPr lang="en-US" sz="48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8889ED8-D26E-4541-A51A-074D232765F2}"/>
              </a:ext>
            </a:extLst>
          </p:cNvPr>
          <p:cNvCxnSpPr>
            <a:cxnSpLocks/>
          </p:cNvCxnSpPr>
          <p:nvPr/>
        </p:nvCxnSpPr>
        <p:spPr>
          <a:xfrm>
            <a:off x="5410954" y="3632503"/>
            <a:ext cx="13700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797FC5D-33A0-47E2-A2A9-03D425E4D74E}"/>
              </a:ext>
            </a:extLst>
          </p:cNvPr>
          <p:cNvSpPr/>
          <p:nvPr/>
        </p:nvSpPr>
        <p:spPr>
          <a:xfrm>
            <a:off x="4370565" y="3715737"/>
            <a:ext cx="3450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YourSubText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090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9">
            <a:extLst>
              <a:ext uri="{FF2B5EF4-FFF2-40B4-BE49-F238E27FC236}">
                <a16:creationId xmlns:a16="http://schemas.microsoft.com/office/drawing/2014/main" id="{C41CD412-445D-4AB0-BC05-D40BE8B2EC88}"/>
              </a:ext>
            </a:extLst>
          </p:cNvPr>
          <p:cNvSpPr>
            <a:spLocks/>
          </p:cNvSpPr>
          <p:nvPr/>
        </p:nvSpPr>
        <p:spPr bwMode="auto">
          <a:xfrm>
            <a:off x="-1672583" y="4485461"/>
            <a:ext cx="5959712" cy="5339184"/>
          </a:xfrm>
          <a:custGeom>
            <a:avLst/>
            <a:gdLst>
              <a:gd name="T0" fmla="*/ 1224 w 1818"/>
              <a:gd name="T1" fmla="*/ 215 h 1631"/>
              <a:gd name="T2" fmla="*/ 1739 w 1818"/>
              <a:gd name="T3" fmla="*/ 345 h 1631"/>
              <a:gd name="T4" fmla="*/ 1679 w 1818"/>
              <a:gd name="T5" fmla="*/ 849 h 1631"/>
              <a:gd name="T6" fmla="*/ 1561 w 1818"/>
              <a:gd name="T7" fmla="*/ 1382 h 1631"/>
              <a:gd name="T8" fmla="*/ 1106 w 1818"/>
              <a:gd name="T9" fmla="*/ 1604 h 1631"/>
              <a:gd name="T10" fmla="*/ 564 w 1818"/>
              <a:gd name="T11" fmla="*/ 1597 h 1631"/>
              <a:gd name="T12" fmla="*/ 89 w 1818"/>
              <a:gd name="T13" fmla="*/ 1396 h 1631"/>
              <a:gd name="T14" fmla="*/ 88 w 1818"/>
              <a:gd name="T15" fmla="*/ 901 h 1631"/>
              <a:gd name="T16" fmla="*/ 320 w 1818"/>
              <a:gd name="T17" fmla="*/ 490 h 1631"/>
              <a:gd name="T18" fmla="*/ 433 w 1818"/>
              <a:gd name="T19" fmla="*/ 79 h 1631"/>
              <a:gd name="T20" fmla="*/ 805 w 1818"/>
              <a:gd name="T21" fmla="*/ 74 h 1631"/>
              <a:gd name="T22" fmla="*/ 1224 w 1818"/>
              <a:gd name="T23" fmla="*/ 215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8" h="1631">
                <a:moveTo>
                  <a:pt x="1224" y="215"/>
                </a:moveTo>
                <a:cubicBezTo>
                  <a:pt x="1404" y="246"/>
                  <a:pt x="1660" y="245"/>
                  <a:pt x="1739" y="345"/>
                </a:cubicBezTo>
                <a:cubicBezTo>
                  <a:pt x="1818" y="445"/>
                  <a:pt x="1720" y="647"/>
                  <a:pt x="1679" y="849"/>
                </a:cubicBezTo>
                <a:cubicBezTo>
                  <a:pt x="1636" y="1050"/>
                  <a:pt x="1649" y="1251"/>
                  <a:pt x="1561" y="1382"/>
                </a:cubicBezTo>
                <a:cubicBezTo>
                  <a:pt x="1474" y="1513"/>
                  <a:pt x="1287" y="1576"/>
                  <a:pt x="1106" y="1604"/>
                </a:cubicBezTo>
                <a:cubicBezTo>
                  <a:pt x="925" y="1631"/>
                  <a:pt x="751" y="1625"/>
                  <a:pt x="564" y="1597"/>
                </a:cubicBezTo>
                <a:cubicBezTo>
                  <a:pt x="378" y="1571"/>
                  <a:pt x="179" y="1524"/>
                  <a:pt x="89" y="1396"/>
                </a:cubicBezTo>
                <a:cubicBezTo>
                  <a:pt x="0" y="1269"/>
                  <a:pt x="20" y="1060"/>
                  <a:pt x="88" y="901"/>
                </a:cubicBezTo>
                <a:cubicBezTo>
                  <a:pt x="155" y="744"/>
                  <a:pt x="269" y="636"/>
                  <a:pt x="320" y="490"/>
                </a:cubicBezTo>
                <a:cubicBezTo>
                  <a:pt x="370" y="343"/>
                  <a:pt x="358" y="157"/>
                  <a:pt x="433" y="79"/>
                </a:cubicBezTo>
                <a:cubicBezTo>
                  <a:pt x="508" y="0"/>
                  <a:pt x="671" y="27"/>
                  <a:pt x="805" y="74"/>
                </a:cubicBezTo>
                <a:cubicBezTo>
                  <a:pt x="940" y="120"/>
                  <a:pt x="1044" y="184"/>
                  <a:pt x="1224" y="215"/>
                </a:cubicBezTo>
                <a:close/>
              </a:path>
            </a:pathLst>
          </a:custGeom>
          <a:solidFill>
            <a:srgbClr val="FF0198">
              <a:alpha val="20000"/>
            </a:srgb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C95288AF-88A4-400F-AA41-1A84A8313F4B}"/>
              </a:ext>
            </a:extLst>
          </p:cNvPr>
          <p:cNvSpPr>
            <a:spLocks/>
          </p:cNvSpPr>
          <p:nvPr/>
        </p:nvSpPr>
        <p:spPr bwMode="auto">
          <a:xfrm>
            <a:off x="8342136" y="-2842746"/>
            <a:ext cx="5768870" cy="5469284"/>
          </a:xfrm>
          <a:custGeom>
            <a:avLst/>
            <a:gdLst>
              <a:gd name="T0" fmla="*/ 1466 w 1564"/>
              <a:gd name="T1" fmla="*/ 542 h 1483"/>
              <a:gd name="T2" fmla="*/ 1261 w 1564"/>
              <a:gd name="T3" fmla="*/ 1342 h 1483"/>
              <a:gd name="T4" fmla="*/ 455 w 1564"/>
              <a:gd name="T5" fmla="*/ 1213 h 1483"/>
              <a:gd name="T6" fmla="*/ 68 w 1564"/>
              <a:gd name="T7" fmla="*/ 475 h 1483"/>
              <a:gd name="T8" fmla="*/ 774 w 1564"/>
              <a:gd name="T9" fmla="*/ 6 h 1483"/>
              <a:gd name="T10" fmla="*/ 1466 w 1564"/>
              <a:gd name="T11" fmla="*/ 54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1483">
                <a:moveTo>
                  <a:pt x="1466" y="542"/>
                </a:moveTo>
                <a:cubicBezTo>
                  <a:pt x="1564" y="840"/>
                  <a:pt x="1472" y="1202"/>
                  <a:pt x="1261" y="1342"/>
                </a:cubicBezTo>
                <a:cubicBezTo>
                  <a:pt x="1050" y="1483"/>
                  <a:pt x="718" y="1402"/>
                  <a:pt x="455" y="1213"/>
                </a:cubicBezTo>
                <a:cubicBezTo>
                  <a:pt x="193" y="1026"/>
                  <a:pt x="0" y="731"/>
                  <a:pt x="68" y="475"/>
                </a:cubicBezTo>
                <a:cubicBezTo>
                  <a:pt x="136" y="217"/>
                  <a:pt x="466" y="0"/>
                  <a:pt x="774" y="6"/>
                </a:cubicBezTo>
                <a:cubicBezTo>
                  <a:pt x="1081" y="13"/>
                  <a:pt x="1369" y="246"/>
                  <a:pt x="1466" y="542"/>
                </a:cubicBezTo>
                <a:close/>
              </a:path>
            </a:pathLst>
          </a:custGeom>
          <a:solidFill>
            <a:srgbClr val="FF0198">
              <a:alpha val="20000"/>
            </a:srgb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3">
            <a:extLst>
              <a:ext uri="{FF2B5EF4-FFF2-40B4-BE49-F238E27FC236}">
                <a16:creationId xmlns:a16="http://schemas.microsoft.com/office/drawing/2014/main" id="{A717A8D4-7E17-4E33-BD8A-0B0887C0BC62}"/>
              </a:ext>
            </a:extLst>
          </p:cNvPr>
          <p:cNvSpPr>
            <a:spLocks/>
          </p:cNvSpPr>
          <p:nvPr/>
        </p:nvSpPr>
        <p:spPr bwMode="auto">
          <a:xfrm>
            <a:off x="3922139" y="-2487517"/>
            <a:ext cx="5436750" cy="4410673"/>
          </a:xfrm>
          <a:custGeom>
            <a:avLst/>
            <a:gdLst>
              <a:gd name="T0" fmla="*/ 1517 w 1589"/>
              <a:gd name="T1" fmla="*/ 347 h 1290"/>
              <a:gd name="T2" fmla="*/ 1115 w 1589"/>
              <a:gd name="T3" fmla="*/ 1060 h 1290"/>
              <a:gd name="T4" fmla="*/ 314 w 1589"/>
              <a:gd name="T5" fmla="*/ 1145 h 1290"/>
              <a:gd name="T6" fmla="*/ 89 w 1589"/>
              <a:gd name="T7" fmla="*/ 417 h 1290"/>
              <a:gd name="T8" fmla="*/ 776 w 1589"/>
              <a:gd name="T9" fmla="*/ 11 h 1290"/>
              <a:gd name="T10" fmla="*/ 1517 w 1589"/>
              <a:gd name="T11" fmla="*/ 347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9" h="1290">
                <a:moveTo>
                  <a:pt x="1517" y="347"/>
                </a:moveTo>
                <a:cubicBezTo>
                  <a:pt x="1589" y="567"/>
                  <a:pt x="1381" y="880"/>
                  <a:pt x="1115" y="1060"/>
                </a:cubicBezTo>
                <a:cubicBezTo>
                  <a:pt x="850" y="1241"/>
                  <a:pt x="526" y="1290"/>
                  <a:pt x="314" y="1145"/>
                </a:cubicBezTo>
                <a:cubicBezTo>
                  <a:pt x="101" y="999"/>
                  <a:pt x="0" y="661"/>
                  <a:pt x="89" y="417"/>
                </a:cubicBezTo>
                <a:cubicBezTo>
                  <a:pt x="179" y="173"/>
                  <a:pt x="460" y="23"/>
                  <a:pt x="776" y="11"/>
                </a:cubicBezTo>
                <a:cubicBezTo>
                  <a:pt x="1092" y="0"/>
                  <a:pt x="1445" y="127"/>
                  <a:pt x="1517" y="347"/>
                </a:cubicBezTo>
                <a:close/>
              </a:path>
            </a:pathLst>
          </a:custGeom>
          <a:solidFill>
            <a:srgbClr val="5E1E5A">
              <a:alpha val="20000"/>
            </a:srgb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36D361B1-F782-4B3A-A39C-ED3C21C58553}"/>
              </a:ext>
            </a:extLst>
          </p:cNvPr>
          <p:cNvSpPr>
            <a:spLocks/>
          </p:cNvSpPr>
          <p:nvPr/>
        </p:nvSpPr>
        <p:spPr bwMode="auto">
          <a:xfrm>
            <a:off x="8927695" y="5345394"/>
            <a:ext cx="6037823" cy="5743285"/>
          </a:xfrm>
          <a:custGeom>
            <a:avLst/>
            <a:gdLst>
              <a:gd name="T0" fmla="*/ 1386 w 1451"/>
              <a:gd name="T1" fmla="*/ 549 h 1383"/>
              <a:gd name="T2" fmla="*/ 1156 w 1451"/>
              <a:gd name="T3" fmla="*/ 1199 h 1383"/>
              <a:gd name="T4" fmla="*/ 437 w 1451"/>
              <a:gd name="T5" fmla="*/ 1236 h 1383"/>
              <a:gd name="T6" fmla="*/ 77 w 1451"/>
              <a:gd name="T7" fmla="*/ 488 h 1383"/>
              <a:gd name="T8" fmla="*/ 801 w 1451"/>
              <a:gd name="T9" fmla="*/ 20 h 1383"/>
              <a:gd name="T10" fmla="*/ 1386 w 1451"/>
              <a:gd name="T11" fmla="*/ 549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1383">
                <a:moveTo>
                  <a:pt x="1386" y="549"/>
                </a:moveTo>
                <a:cubicBezTo>
                  <a:pt x="1451" y="803"/>
                  <a:pt x="1348" y="1054"/>
                  <a:pt x="1156" y="1199"/>
                </a:cubicBezTo>
                <a:cubicBezTo>
                  <a:pt x="962" y="1344"/>
                  <a:pt x="677" y="1383"/>
                  <a:pt x="437" y="1236"/>
                </a:cubicBezTo>
                <a:cubicBezTo>
                  <a:pt x="196" y="1091"/>
                  <a:pt x="0" y="761"/>
                  <a:pt x="77" y="488"/>
                </a:cubicBezTo>
                <a:cubicBezTo>
                  <a:pt x="156" y="215"/>
                  <a:pt x="508" y="0"/>
                  <a:pt x="801" y="20"/>
                </a:cubicBezTo>
                <a:cubicBezTo>
                  <a:pt x="1092" y="40"/>
                  <a:pt x="1322" y="295"/>
                  <a:pt x="1386" y="549"/>
                </a:cubicBezTo>
                <a:close/>
              </a:path>
            </a:pathLst>
          </a:custGeom>
          <a:solidFill>
            <a:srgbClr val="5E1E5A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2" name="Freeform 13">
            <a:extLst>
              <a:ext uri="{FF2B5EF4-FFF2-40B4-BE49-F238E27FC236}">
                <a16:creationId xmlns:a16="http://schemas.microsoft.com/office/drawing/2014/main" id="{E4C17E37-F7ED-4365-B37D-D9266FFEEB3E}"/>
              </a:ext>
            </a:extLst>
          </p:cNvPr>
          <p:cNvSpPr>
            <a:spLocks/>
          </p:cNvSpPr>
          <p:nvPr/>
        </p:nvSpPr>
        <p:spPr bwMode="auto">
          <a:xfrm>
            <a:off x="4418440" y="5991725"/>
            <a:ext cx="5470809" cy="4740999"/>
          </a:xfrm>
          <a:custGeom>
            <a:avLst/>
            <a:gdLst>
              <a:gd name="T0" fmla="*/ 1560 w 2076"/>
              <a:gd name="T1" fmla="*/ 91 h 1801"/>
              <a:gd name="T2" fmla="*/ 1804 w 2076"/>
              <a:gd name="T3" fmla="*/ 570 h 1801"/>
              <a:gd name="T4" fmla="*/ 2059 w 2076"/>
              <a:gd name="T5" fmla="*/ 1132 h 1801"/>
              <a:gd name="T6" fmla="*/ 1640 w 2076"/>
              <a:gd name="T7" fmla="*/ 1556 h 1801"/>
              <a:gd name="T8" fmla="*/ 1103 w 2076"/>
              <a:gd name="T9" fmla="*/ 1750 h 1801"/>
              <a:gd name="T10" fmla="*/ 697 w 2076"/>
              <a:gd name="T11" fmla="*/ 1331 h 1801"/>
              <a:gd name="T12" fmla="*/ 251 w 2076"/>
              <a:gd name="T13" fmla="*/ 978 h 1801"/>
              <a:gd name="T14" fmla="*/ 89 w 2076"/>
              <a:gd name="T15" fmla="*/ 502 h 1801"/>
              <a:gd name="T16" fmla="*/ 664 w 2076"/>
              <a:gd name="T17" fmla="*/ 310 h 1801"/>
              <a:gd name="T18" fmla="*/ 1110 w 2076"/>
              <a:gd name="T19" fmla="*/ 70 h 1801"/>
              <a:gd name="T20" fmla="*/ 1560 w 2076"/>
              <a:gd name="T21" fmla="*/ 91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6" h="1801">
                <a:moveTo>
                  <a:pt x="1560" y="91"/>
                </a:moveTo>
                <a:cubicBezTo>
                  <a:pt x="1671" y="182"/>
                  <a:pt x="1703" y="373"/>
                  <a:pt x="1804" y="570"/>
                </a:cubicBezTo>
                <a:cubicBezTo>
                  <a:pt x="1905" y="766"/>
                  <a:pt x="2076" y="966"/>
                  <a:pt x="2059" y="1132"/>
                </a:cubicBezTo>
                <a:cubicBezTo>
                  <a:pt x="2043" y="1298"/>
                  <a:pt x="1838" y="1430"/>
                  <a:pt x="1640" y="1556"/>
                </a:cubicBezTo>
                <a:cubicBezTo>
                  <a:pt x="1442" y="1682"/>
                  <a:pt x="1254" y="1801"/>
                  <a:pt x="1103" y="1750"/>
                </a:cubicBezTo>
                <a:cubicBezTo>
                  <a:pt x="951" y="1698"/>
                  <a:pt x="836" y="1476"/>
                  <a:pt x="697" y="1331"/>
                </a:cubicBezTo>
                <a:cubicBezTo>
                  <a:pt x="558" y="1187"/>
                  <a:pt x="391" y="1121"/>
                  <a:pt x="251" y="978"/>
                </a:cubicBezTo>
                <a:cubicBezTo>
                  <a:pt x="112" y="836"/>
                  <a:pt x="0" y="618"/>
                  <a:pt x="89" y="502"/>
                </a:cubicBezTo>
                <a:cubicBezTo>
                  <a:pt x="178" y="386"/>
                  <a:pt x="468" y="372"/>
                  <a:pt x="664" y="310"/>
                </a:cubicBezTo>
                <a:cubicBezTo>
                  <a:pt x="860" y="246"/>
                  <a:pt x="963" y="132"/>
                  <a:pt x="1110" y="70"/>
                </a:cubicBezTo>
                <a:cubicBezTo>
                  <a:pt x="1256" y="8"/>
                  <a:pt x="1449" y="0"/>
                  <a:pt x="1560" y="91"/>
                </a:cubicBezTo>
                <a:close/>
              </a:path>
            </a:pathLst>
          </a:custGeom>
          <a:solidFill>
            <a:srgbClr val="460298">
              <a:alpha val="20000"/>
            </a:srgb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13">
            <a:extLst>
              <a:ext uri="{FF2B5EF4-FFF2-40B4-BE49-F238E27FC236}">
                <a16:creationId xmlns:a16="http://schemas.microsoft.com/office/drawing/2014/main" id="{4CEDC398-391A-4E67-96C8-462CF96C841C}"/>
              </a:ext>
            </a:extLst>
          </p:cNvPr>
          <p:cNvSpPr>
            <a:spLocks/>
          </p:cNvSpPr>
          <p:nvPr/>
        </p:nvSpPr>
        <p:spPr bwMode="auto">
          <a:xfrm>
            <a:off x="-698500" y="-551617"/>
            <a:ext cx="5159046" cy="4470826"/>
          </a:xfrm>
          <a:custGeom>
            <a:avLst/>
            <a:gdLst>
              <a:gd name="T0" fmla="*/ 1560 w 2076"/>
              <a:gd name="T1" fmla="*/ 91 h 1801"/>
              <a:gd name="T2" fmla="*/ 1804 w 2076"/>
              <a:gd name="T3" fmla="*/ 570 h 1801"/>
              <a:gd name="T4" fmla="*/ 2059 w 2076"/>
              <a:gd name="T5" fmla="*/ 1132 h 1801"/>
              <a:gd name="T6" fmla="*/ 1640 w 2076"/>
              <a:gd name="T7" fmla="*/ 1556 h 1801"/>
              <a:gd name="T8" fmla="*/ 1103 w 2076"/>
              <a:gd name="T9" fmla="*/ 1750 h 1801"/>
              <a:gd name="T10" fmla="*/ 697 w 2076"/>
              <a:gd name="T11" fmla="*/ 1331 h 1801"/>
              <a:gd name="T12" fmla="*/ 251 w 2076"/>
              <a:gd name="T13" fmla="*/ 978 h 1801"/>
              <a:gd name="T14" fmla="*/ 89 w 2076"/>
              <a:gd name="T15" fmla="*/ 502 h 1801"/>
              <a:gd name="T16" fmla="*/ 664 w 2076"/>
              <a:gd name="T17" fmla="*/ 310 h 1801"/>
              <a:gd name="T18" fmla="*/ 1110 w 2076"/>
              <a:gd name="T19" fmla="*/ 70 h 1801"/>
              <a:gd name="T20" fmla="*/ 1560 w 2076"/>
              <a:gd name="T21" fmla="*/ 91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6" h="1801">
                <a:moveTo>
                  <a:pt x="1560" y="91"/>
                </a:moveTo>
                <a:cubicBezTo>
                  <a:pt x="1671" y="182"/>
                  <a:pt x="1703" y="373"/>
                  <a:pt x="1804" y="570"/>
                </a:cubicBezTo>
                <a:cubicBezTo>
                  <a:pt x="1905" y="766"/>
                  <a:pt x="2076" y="966"/>
                  <a:pt x="2059" y="1132"/>
                </a:cubicBezTo>
                <a:cubicBezTo>
                  <a:pt x="2043" y="1298"/>
                  <a:pt x="1838" y="1430"/>
                  <a:pt x="1640" y="1556"/>
                </a:cubicBezTo>
                <a:cubicBezTo>
                  <a:pt x="1442" y="1682"/>
                  <a:pt x="1254" y="1801"/>
                  <a:pt x="1103" y="1750"/>
                </a:cubicBezTo>
                <a:cubicBezTo>
                  <a:pt x="951" y="1698"/>
                  <a:pt x="836" y="1476"/>
                  <a:pt x="697" y="1331"/>
                </a:cubicBezTo>
                <a:cubicBezTo>
                  <a:pt x="558" y="1187"/>
                  <a:pt x="391" y="1121"/>
                  <a:pt x="251" y="978"/>
                </a:cubicBezTo>
                <a:cubicBezTo>
                  <a:pt x="112" y="836"/>
                  <a:pt x="0" y="618"/>
                  <a:pt x="89" y="502"/>
                </a:cubicBezTo>
                <a:cubicBezTo>
                  <a:pt x="178" y="386"/>
                  <a:pt x="468" y="372"/>
                  <a:pt x="664" y="310"/>
                </a:cubicBezTo>
                <a:cubicBezTo>
                  <a:pt x="860" y="246"/>
                  <a:pt x="963" y="132"/>
                  <a:pt x="1110" y="70"/>
                </a:cubicBezTo>
                <a:cubicBezTo>
                  <a:pt x="1256" y="8"/>
                  <a:pt x="1449" y="0"/>
                  <a:pt x="1560" y="91"/>
                </a:cubicBezTo>
                <a:close/>
              </a:path>
            </a:pathLst>
          </a:custGeom>
          <a:gradFill>
            <a:gsLst>
              <a:gs pos="100000">
                <a:srgbClr val="A40042"/>
              </a:gs>
              <a:gs pos="0">
                <a:srgbClr val="FF0066"/>
              </a:gs>
            </a:gsLst>
            <a:lin ang="4200000" scaled="0"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EFA80-F3AF-49E1-B727-C7759BB32FBF}"/>
              </a:ext>
            </a:extLst>
          </p:cNvPr>
          <p:cNvSpPr txBox="1"/>
          <p:nvPr/>
        </p:nvSpPr>
        <p:spPr>
          <a:xfrm>
            <a:off x="541169" y="1127167"/>
            <a:ext cx="26797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AF89216F-71AB-4F49-A549-58A6CBE81D51}"/>
              </a:ext>
            </a:extLst>
          </p:cNvPr>
          <p:cNvSpPr>
            <a:spLocks/>
          </p:cNvSpPr>
          <p:nvPr/>
        </p:nvSpPr>
        <p:spPr bwMode="auto">
          <a:xfrm>
            <a:off x="5867398" y="2822039"/>
            <a:ext cx="288000" cy="288000"/>
          </a:xfrm>
          <a:custGeom>
            <a:avLst/>
            <a:gdLst>
              <a:gd name="T0" fmla="*/ 1386 w 1451"/>
              <a:gd name="T1" fmla="*/ 549 h 1383"/>
              <a:gd name="T2" fmla="*/ 1156 w 1451"/>
              <a:gd name="T3" fmla="*/ 1199 h 1383"/>
              <a:gd name="T4" fmla="*/ 437 w 1451"/>
              <a:gd name="T5" fmla="*/ 1236 h 1383"/>
              <a:gd name="T6" fmla="*/ 77 w 1451"/>
              <a:gd name="T7" fmla="*/ 488 h 1383"/>
              <a:gd name="T8" fmla="*/ 801 w 1451"/>
              <a:gd name="T9" fmla="*/ 20 h 1383"/>
              <a:gd name="T10" fmla="*/ 1386 w 1451"/>
              <a:gd name="T11" fmla="*/ 549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1383">
                <a:moveTo>
                  <a:pt x="1386" y="549"/>
                </a:moveTo>
                <a:cubicBezTo>
                  <a:pt x="1451" y="803"/>
                  <a:pt x="1348" y="1054"/>
                  <a:pt x="1156" y="1199"/>
                </a:cubicBezTo>
                <a:cubicBezTo>
                  <a:pt x="962" y="1344"/>
                  <a:pt x="677" y="1383"/>
                  <a:pt x="437" y="1236"/>
                </a:cubicBezTo>
                <a:cubicBezTo>
                  <a:pt x="196" y="1091"/>
                  <a:pt x="0" y="761"/>
                  <a:pt x="77" y="488"/>
                </a:cubicBezTo>
                <a:cubicBezTo>
                  <a:pt x="156" y="215"/>
                  <a:pt x="508" y="0"/>
                  <a:pt x="801" y="20"/>
                </a:cubicBezTo>
                <a:cubicBezTo>
                  <a:pt x="1092" y="40"/>
                  <a:pt x="1322" y="295"/>
                  <a:pt x="1386" y="549"/>
                </a:cubicBezTo>
                <a:close/>
              </a:path>
            </a:pathLst>
          </a:custGeom>
          <a:solidFill>
            <a:srgbClr val="53013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40E678-C11C-40DD-A8B2-BA3F96059D61}"/>
              </a:ext>
            </a:extLst>
          </p:cNvPr>
          <p:cNvSpPr txBox="1"/>
          <p:nvPr/>
        </p:nvSpPr>
        <p:spPr>
          <a:xfrm>
            <a:off x="6227398" y="2750596"/>
            <a:ext cx="4637076" cy="430887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makes easier</a:t>
            </a: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3F93F050-73CF-4926-A998-3813067B0B89}"/>
              </a:ext>
            </a:extLst>
          </p:cNvPr>
          <p:cNvSpPr>
            <a:spLocks/>
          </p:cNvSpPr>
          <p:nvPr/>
        </p:nvSpPr>
        <p:spPr bwMode="auto">
          <a:xfrm>
            <a:off x="5867398" y="3302578"/>
            <a:ext cx="288000" cy="288000"/>
          </a:xfrm>
          <a:custGeom>
            <a:avLst/>
            <a:gdLst>
              <a:gd name="T0" fmla="*/ 1386 w 1451"/>
              <a:gd name="T1" fmla="*/ 549 h 1383"/>
              <a:gd name="T2" fmla="*/ 1156 w 1451"/>
              <a:gd name="T3" fmla="*/ 1199 h 1383"/>
              <a:gd name="T4" fmla="*/ 437 w 1451"/>
              <a:gd name="T5" fmla="*/ 1236 h 1383"/>
              <a:gd name="T6" fmla="*/ 77 w 1451"/>
              <a:gd name="T7" fmla="*/ 488 h 1383"/>
              <a:gd name="T8" fmla="*/ 801 w 1451"/>
              <a:gd name="T9" fmla="*/ 20 h 1383"/>
              <a:gd name="T10" fmla="*/ 1386 w 1451"/>
              <a:gd name="T11" fmla="*/ 549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1383">
                <a:moveTo>
                  <a:pt x="1386" y="549"/>
                </a:moveTo>
                <a:cubicBezTo>
                  <a:pt x="1451" y="803"/>
                  <a:pt x="1348" y="1054"/>
                  <a:pt x="1156" y="1199"/>
                </a:cubicBezTo>
                <a:cubicBezTo>
                  <a:pt x="962" y="1344"/>
                  <a:pt x="677" y="1383"/>
                  <a:pt x="437" y="1236"/>
                </a:cubicBezTo>
                <a:cubicBezTo>
                  <a:pt x="196" y="1091"/>
                  <a:pt x="0" y="761"/>
                  <a:pt x="77" y="488"/>
                </a:cubicBezTo>
                <a:cubicBezTo>
                  <a:pt x="156" y="215"/>
                  <a:pt x="508" y="0"/>
                  <a:pt x="801" y="20"/>
                </a:cubicBezTo>
                <a:cubicBezTo>
                  <a:pt x="1092" y="40"/>
                  <a:pt x="1322" y="295"/>
                  <a:pt x="1386" y="549"/>
                </a:cubicBezTo>
                <a:close/>
              </a:path>
            </a:pathLst>
          </a:custGeom>
          <a:solidFill>
            <a:srgbClr val="53013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C7332D-7368-46F4-87DD-2ADB4DF64DE7}"/>
              </a:ext>
            </a:extLst>
          </p:cNvPr>
          <p:cNvSpPr txBox="1"/>
          <p:nvPr/>
        </p:nvSpPr>
        <p:spPr>
          <a:xfrm>
            <a:off x="6227398" y="3231135"/>
            <a:ext cx="4637076" cy="430887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makes easier</a:t>
            </a:r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5F6D8D83-EB41-465F-9460-7FE3E0E1CF5E}"/>
              </a:ext>
            </a:extLst>
          </p:cNvPr>
          <p:cNvSpPr>
            <a:spLocks/>
          </p:cNvSpPr>
          <p:nvPr/>
        </p:nvSpPr>
        <p:spPr bwMode="auto">
          <a:xfrm>
            <a:off x="5867398" y="3783117"/>
            <a:ext cx="288000" cy="288000"/>
          </a:xfrm>
          <a:custGeom>
            <a:avLst/>
            <a:gdLst>
              <a:gd name="T0" fmla="*/ 1386 w 1451"/>
              <a:gd name="T1" fmla="*/ 549 h 1383"/>
              <a:gd name="T2" fmla="*/ 1156 w 1451"/>
              <a:gd name="T3" fmla="*/ 1199 h 1383"/>
              <a:gd name="T4" fmla="*/ 437 w 1451"/>
              <a:gd name="T5" fmla="*/ 1236 h 1383"/>
              <a:gd name="T6" fmla="*/ 77 w 1451"/>
              <a:gd name="T7" fmla="*/ 488 h 1383"/>
              <a:gd name="T8" fmla="*/ 801 w 1451"/>
              <a:gd name="T9" fmla="*/ 20 h 1383"/>
              <a:gd name="T10" fmla="*/ 1386 w 1451"/>
              <a:gd name="T11" fmla="*/ 549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1383">
                <a:moveTo>
                  <a:pt x="1386" y="549"/>
                </a:moveTo>
                <a:cubicBezTo>
                  <a:pt x="1451" y="803"/>
                  <a:pt x="1348" y="1054"/>
                  <a:pt x="1156" y="1199"/>
                </a:cubicBezTo>
                <a:cubicBezTo>
                  <a:pt x="962" y="1344"/>
                  <a:pt x="677" y="1383"/>
                  <a:pt x="437" y="1236"/>
                </a:cubicBezTo>
                <a:cubicBezTo>
                  <a:pt x="196" y="1091"/>
                  <a:pt x="0" y="761"/>
                  <a:pt x="77" y="488"/>
                </a:cubicBezTo>
                <a:cubicBezTo>
                  <a:pt x="156" y="215"/>
                  <a:pt x="508" y="0"/>
                  <a:pt x="801" y="20"/>
                </a:cubicBezTo>
                <a:cubicBezTo>
                  <a:pt x="1092" y="40"/>
                  <a:pt x="1322" y="295"/>
                  <a:pt x="1386" y="549"/>
                </a:cubicBezTo>
                <a:close/>
              </a:path>
            </a:pathLst>
          </a:custGeom>
          <a:solidFill>
            <a:srgbClr val="53013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8B33C8-D6BD-4159-8621-DAFC05939FF6}"/>
              </a:ext>
            </a:extLst>
          </p:cNvPr>
          <p:cNvSpPr txBox="1"/>
          <p:nvPr/>
        </p:nvSpPr>
        <p:spPr>
          <a:xfrm>
            <a:off x="6227398" y="3711674"/>
            <a:ext cx="4637076" cy="430887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makes easier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A2B01E3E-DFC6-4D30-B94D-8123FA6D767E}"/>
              </a:ext>
            </a:extLst>
          </p:cNvPr>
          <p:cNvSpPr>
            <a:spLocks/>
          </p:cNvSpPr>
          <p:nvPr/>
        </p:nvSpPr>
        <p:spPr bwMode="auto">
          <a:xfrm>
            <a:off x="5867398" y="4263656"/>
            <a:ext cx="288000" cy="288000"/>
          </a:xfrm>
          <a:custGeom>
            <a:avLst/>
            <a:gdLst>
              <a:gd name="T0" fmla="*/ 1386 w 1451"/>
              <a:gd name="T1" fmla="*/ 549 h 1383"/>
              <a:gd name="T2" fmla="*/ 1156 w 1451"/>
              <a:gd name="T3" fmla="*/ 1199 h 1383"/>
              <a:gd name="T4" fmla="*/ 437 w 1451"/>
              <a:gd name="T5" fmla="*/ 1236 h 1383"/>
              <a:gd name="T6" fmla="*/ 77 w 1451"/>
              <a:gd name="T7" fmla="*/ 488 h 1383"/>
              <a:gd name="T8" fmla="*/ 801 w 1451"/>
              <a:gd name="T9" fmla="*/ 20 h 1383"/>
              <a:gd name="T10" fmla="*/ 1386 w 1451"/>
              <a:gd name="T11" fmla="*/ 549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1383">
                <a:moveTo>
                  <a:pt x="1386" y="549"/>
                </a:moveTo>
                <a:cubicBezTo>
                  <a:pt x="1451" y="803"/>
                  <a:pt x="1348" y="1054"/>
                  <a:pt x="1156" y="1199"/>
                </a:cubicBezTo>
                <a:cubicBezTo>
                  <a:pt x="962" y="1344"/>
                  <a:pt x="677" y="1383"/>
                  <a:pt x="437" y="1236"/>
                </a:cubicBezTo>
                <a:cubicBezTo>
                  <a:pt x="196" y="1091"/>
                  <a:pt x="0" y="761"/>
                  <a:pt x="77" y="488"/>
                </a:cubicBezTo>
                <a:cubicBezTo>
                  <a:pt x="156" y="215"/>
                  <a:pt x="508" y="0"/>
                  <a:pt x="801" y="20"/>
                </a:cubicBezTo>
                <a:cubicBezTo>
                  <a:pt x="1092" y="40"/>
                  <a:pt x="1322" y="295"/>
                  <a:pt x="1386" y="549"/>
                </a:cubicBezTo>
                <a:close/>
              </a:path>
            </a:pathLst>
          </a:custGeom>
          <a:solidFill>
            <a:srgbClr val="53013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981CE7-2E89-447C-87E4-F2C78724B678}"/>
              </a:ext>
            </a:extLst>
          </p:cNvPr>
          <p:cNvSpPr txBox="1"/>
          <p:nvPr/>
        </p:nvSpPr>
        <p:spPr>
          <a:xfrm>
            <a:off x="6227398" y="4192213"/>
            <a:ext cx="4637076" cy="430887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makes easier</a:t>
            </a:r>
          </a:p>
        </p:txBody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83FE5A8A-5F9D-4F81-99F0-9411B8FF9CF7}"/>
              </a:ext>
            </a:extLst>
          </p:cNvPr>
          <p:cNvSpPr>
            <a:spLocks/>
          </p:cNvSpPr>
          <p:nvPr/>
        </p:nvSpPr>
        <p:spPr bwMode="auto">
          <a:xfrm>
            <a:off x="5867398" y="4744194"/>
            <a:ext cx="288000" cy="288000"/>
          </a:xfrm>
          <a:custGeom>
            <a:avLst/>
            <a:gdLst>
              <a:gd name="T0" fmla="*/ 1386 w 1451"/>
              <a:gd name="T1" fmla="*/ 549 h 1383"/>
              <a:gd name="T2" fmla="*/ 1156 w 1451"/>
              <a:gd name="T3" fmla="*/ 1199 h 1383"/>
              <a:gd name="T4" fmla="*/ 437 w 1451"/>
              <a:gd name="T5" fmla="*/ 1236 h 1383"/>
              <a:gd name="T6" fmla="*/ 77 w 1451"/>
              <a:gd name="T7" fmla="*/ 488 h 1383"/>
              <a:gd name="T8" fmla="*/ 801 w 1451"/>
              <a:gd name="T9" fmla="*/ 20 h 1383"/>
              <a:gd name="T10" fmla="*/ 1386 w 1451"/>
              <a:gd name="T11" fmla="*/ 549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1383">
                <a:moveTo>
                  <a:pt x="1386" y="549"/>
                </a:moveTo>
                <a:cubicBezTo>
                  <a:pt x="1451" y="803"/>
                  <a:pt x="1348" y="1054"/>
                  <a:pt x="1156" y="1199"/>
                </a:cubicBezTo>
                <a:cubicBezTo>
                  <a:pt x="962" y="1344"/>
                  <a:pt x="677" y="1383"/>
                  <a:pt x="437" y="1236"/>
                </a:cubicBezTo>
                <a:cubicBezTo>
                  <a:pt x="196" y="1091"/>
                  <a:pt x="0" y="761"/>
                  <a:pt x="77" y="488"/>
                </a:cubicBezTo>
                <a:cubicBezTo>
                  <a:pt x="156" y="215"/>
                  <a:pt x="508" y="0"/>
                  <a:pt x="801" y="20"/>
                </a:cubicBezTo>
                <a:cubicBezTo>
                  <a:pt x="1092" y="40"/>
                  <a:pt x="1322" y="295"/>
                  <a:pt x="1386" y="549"/>
                </a:cubicBezTo>
                <a:close/>
              </a:path>
            </a:pathLst>
          </a:custGeom>
          <a:solidFill>
            <a:srgbClr val="53013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0D090B-B5F6-48E0-BD95-2B51B9EAE0EB}"/>
              </a:ext>
            </a:extLst>
          </p:cNvPr>
          <p:cNvSpPr txBox="1"/>
          <p:nvPr/>
        </p:nvSpPr>
        <p:spPr>
          <a:xfrm>
            <a:off x="6227398" y="4672751"/>
            <a:ext cx="4637076" cy="430887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r>
              <a:rPr 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makes easier</a:t>
            </a:r>
          </a:p>
        </p:txBody>
      </p:sp>
    </p:spTree>
    <p:extLst>
      <p:ext uri="{BB962C8B-B14F-4D97-AF65-F5344CB8AC3E}">
        <p14:creationId xmlns:p14="http://schemas.microsoft.com/office/powerpoint/2010/main" val="33424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9">
            <a:extLst>
              <a:ext uri="{FF2B5EF4-FFF2-40B4-BE49-F238E27FC236}">
                <a16:creationId xmlns:a16="http://schemas.microsoft.com/office/drawing/2014/main" id="{0E2EECCC-3B7F-41EA-AC5D-356FFE2A5743}"/>
              </a:ext>
            </a:extLst>
          </p:cNvPr>
          <p:cNvSpPr>
            <a:spLocks/>
          </p:cNvSpPr>
          <p:nvPr/>
        </p:nvSpPr>
        <p:spPr bwMode="auto">
          <a:xfrm>
            <a:off x="-2989381" y="5417175"/>
            <a:ext cx="5959712" cy="5339184"/>
          </a:xfrm>
          <a:custGeom>
            <a:avLst/>
            <a:gdLst>
              <a:gd name="T0" fmla="*/ 1224 w 1818"/>
              <a:gd name="T1" fmla="*/ 215 h 1631"/>
              <a:gd name="T2" fmla="*/ 1739 w 1818"/>
              <a:gd name="T3" fmla="*/ 345 h 1631"/>
              <a:gd name="T4" fmla="*/ 1679 w 1818"/>
              <a:gd name="T5" fmla="*/ 849 h 1631"/>
              <a:gd name="T6" fmla="*/ 1561 w 1818"/>
              <a:gd name="T7" fmla="*/ 1382 h 1631"/>
              <a:gd name="T8" fmla="*/ 1106 w 1818"/>
              <a:gd name="T9" fmla="*/ 1604 h 1631"/>
              <a:gd name="T10" fmla="*/ 564 w 1818"/>
              <a:gd name="T11" fmla="*/ 1597 h 1631"/>
              <a:gd name="T12" fmla="*/ 89 w 1818"/>
              <a:gd name="T13" fmla="*/ 1396 h 1631"/>
              <a:gd name="T14" fmla="*/ 88 w 1818"/>
              <a:gd name="T15" fmla="*/ 901 h 1631"/>
              <a:gd name="T16" fmla="*/ 320 w 1818"/>
              <a:gd name="T17" fmla="*/ 490 h 1631"/>
              <a:gd name="T18" fmla="*/ 433 w 1818"/>
              <a:gd name="T19" fmla="*/ 79 h 1631"/>
              <a:gd name="T20" fmla="*/ 805 w 1818"/>
              <a:gd name="T21" fmla="*/ 74 h 1631"/>
              <a:gd name="T22" fmla="*/ 1224 w 1818"/>
              <a:gd name="T23" fmla="*/ 215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8" h="1631">
                <a:moveTo>
                  <a:pt x="1224" y="215"/>
                </a:moveTo>
                <a:cubicBezTo>
                  <a:pt x="1404" y="246"/>
                  <a:pt x="1660" y="245"/>
                  <a:pt x="1739" y="345"/>
                </a:cubicBezTo>
                <a:cubicBezTo>
                  <a:pt x="1818" y="445"/>
                  <a:pt x="1720" y="647"/>
                  <a:pt x="1679" y="849"/>
                </a:cubicBezTo>
                <a:cubicBezTo>
                  <a:pt x="1636" y="1050"/>
                  <a:pt x="1649" y="1251"/>
                  <a:pt x="1561" y="1382"/>
                </a:cubicBezTo>
                <a:cubicBezTo>
                  <a:pt x="1474" y="1513"/>
                  <a:pt x="1287" y="1576"/>
                  <a:pt x="1106" y="1604"/>
                </a:cubicBezTo>
                <a:cubicBezTo>
                  <a:pt x="925" y="1631"/>
                  <a:pt x="751" y="1625"/>
                  <a:pt x="564" y="1597"/>
                </a:cubicBezTo>
                <a:cubicBezTo>
                  <a:pt x="378" y="1571"/>
                  <a:pt x="179" y="1524"/>
                  <a:pt x="89" y="1396"/>
                </a:cubicBezTo>
                <a:cubicBezTo>
                  <a:pt x="0" y="1269"/>
                  <a:pt x="20" y="1060"/>
                  <a:pt x="88" y="901"/>
                </a:cubicBezTo>
                <a:cubicBezTo>
                  <a:pt x="155" y="744"/>
                  <a:pt x="269" y="636"/>
                  <a:pt x="320" y="490"/>
                </a:cubicBezTo>
                <a:cubicBezTo>
                  <a:pt x="370" y="343"/>
                  <a:pt x="358" y="157"/>
                  <a:pt x="433" y="79"/>
                </a:cubicBezTo>
                <a:cubicBezTo>
                  <a:pt x="508" y="0"/>
                  <a:pt x="671" y="27"/>
                  <a:pt x="805" y="74"/>
                </a:cubicBezTo>
                <a:cubicBezTo>
                  <a:pt x="940" y="120"/>
                  <a:pt x="1044" y="184"/>
                  <a:pt x="1224" y="215"/>
                </a:cubicBezTo>
                <a:close/>
              </a:path>
            </a:pathLst>
          </a:custGeom>
          <a:solidFill>
            <a:srgbClr val="FF0198">
              <a:alpha val="20000"/>
            </a:srgb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9">
            <a:extLst>
              <a:ext uri="{FF2B5EF4-FFF2-40B4-BE49-F238E27FC236}">
                <a16:creationId xmlns:a16="http://schemas.microsoft.com/office/drawing/2014/main" id="{D89FC1D1-D74C-49FD-AF7F-EF5039EA95A5}"/>
              </a:ext>
            </a:extLst>
          </p:cNvPr>
          <p:cNvSpPr>
            <a:spLocks/>
          </p:cNvSpPr>
          <p:nvPr/>
        </p:nvSpPr>
        <p:spPr bwMode="auto">
          <a:xfrm>
            <a:off x="8342136" y="-3334690"/>
            <a:ext cx="5768870" cy="5469284"/>
          </a:xfrm>
          <a:custGeom>
            <a:avLst/>
            <a:gdLst>
              <a:gd name="T0" fmla="*/ 1466 w 1564"/>
              <a:gd name="T1" fmla="*/ 542 h 1483"/>
              <a:gd name="T2" fmla="*/ 1261 w 1564"/>
              <a:gd name="T3" fmla="*/ 1342 h 1483"/>
              <a:gd name="T4" fmla="*/ 455 w 1564"/>
              <a:gd name="T5" fmla="*/ 1213 h 1483"/>
              <a:gd name="T6" fmla="*/ 68 w 1564"/>
              <a:gd name="T7" fmla="*/ 475 h 1483"/>
              <a:gd name="T8" fmla="*/ 774 w 1564"/>
              <a:gd name="T9" fmla="*/ 6 h 1483"/>
              <a:gd name="T10" fmla="*/ 1466 w 1564"/>
              <a:gd name="T11" fmla="*/ 54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1483">
                <a:moveTo>
                  <a:pt x="1466" y="542"/>
                </a:moveTo>
                <a:cubicBezTo>
                  <a:pt x="1564" y="840"/>
                  <a:pt x="1472" y="1202"/>
                  <a:pt x="1261" y="1342"/>
                </a:cubicBezTo>
                <a:cubicBezTo>
                  <a:pt x="1050" y="1483"/>
                  <a:pt x="718" y="1402"/>
                  <a:pt x="455" y="1213"/>
                </a:cubicBezTo>
                <a:cubicBezTo>
                  <a:pt x="193" y="1026"/>
                  <a:pt x="0" y="731"/>
                  <a:pt x="68" y="475"/>
                </a:cubicBezTo>
                <a:cubicBezTo>
                  <a:pt x="136" y="217"/>
                  <a:pt x="466" y="0"/>
                  <a:pt x="774" y="6"/>
                </a:cubicBezTo>
                <a:cubicBezTo>
                  <a:pt x="1081" y="13"/>
                  <a:pt x="1369" y="246"/>
                  <a:pt x="1466" y="542"/>
                </a:cubicBezTo>
                <a:close/>
              </a:path>
            </a:pathLst>
          </a:custGeom>
          <a:solidFill>
            <a:srgbClr val="FF0198">
              <a:alpha val="20000"/>
            </a:srgb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33">
            <a:extLst>
              <a:ext uri="{FF2B5EF4-FFF2-40B4-BE49-F238E27FC236}">
                <a16:creationId xmlns:a16="http://schemas.microsoft.com/office/drawing/2014/main" id="{75BFC9A9-E6FB-4884-B70F-F97408B33B6D}"/>
              </a:ext>
            </a:extLst>
          </p:cNvPr>
          <p:cNvSpPr>
            <a:spLocks/>
          </p:cNvSpPr>
          <p:nvPr/>
        </p:nvSpPr>
        <p:spPr bwMode="auto">
          <a:xfrm>
            <a:off x="5331839" y="-2979461"/>
            <a:ext cx="5436750" cy="4410673"/>
          </a:xfrm>
          <a:custGeom>
            <a:avLst/>
            <a:gdLst>
              <a:gd name="T0" fmla="*/ 1517 w 1589"/>
              <a:gd name="T1" fmla="*/ 347 h 1290"/>
              <a:gd name="T2" fmla="*/ 1115 w 1589"/>
              <a:gd name="T3" fmla="*/ 1060 h 1290"/>
              <a:gd name="T4" fmla="*/ 314 w 1589"/>
              <a:gd name="T5" fmla="*/ 1145 h 1290"/>
              <a:gd name="T6" fmla="*/ 89 w 1589"/>
              <a:gd name="T7" fmla="*/ 417 h 1290"/>
              <a:gd name="T8" fmla="*/ 776 w 1589"/>
              <a:gd name="T9" fmla="*/ 11 h 1290"/>
              <a:gd name="T10" fmla="*/ 1517 w 1589"/>
              <a:gd name="T11" fmla="*/ 347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89" h="1290">
                <a:moveTo>
                  <a:pt x="1517" y="347"/>
                </a:moveTo>
                <a:cubicBezTo>
                  <a:pt x="1589" y="567"/>
                  <a:pt x="1381" y="880"/>
                  <a:pt x="1115" y="1060"/>
                </a:cubicBezTo>
                <a:cubicBezTo>
                  <a:pt x="850" y="1241"/>
                  <a:pt x="526" y="1290"/>
                  <a:pt x="314" y="1145"/>
                </a:cubicBezTo>
                <a:cubicBezTo>
                  <a:pt x="101" y="999"/>
                  <a:pt x="0" y="661"/>
                  <a:pt x="89" y="417"/>
                </a:cubicBezTo>
                <a:cubicBezTo>
                  <a:pt x="179" y="173"/>
                  <a:pt x="460" y="23"/>
                  <a:pt x="776" y="11"/>
                </a:cubicBezTo>
                <a:cubicBezTo>
                  <a:pt x="1092" y="0"/>
                  <a:pt x="1445" y="127"/>
                  <a:pt x="1517" y="347"/>
                </a:cubicBezTo>
                <a:close/>
              </a:path>
            </a:pathLst>
          </a:custGeom>
          <a:solidFill>
            <a:srgbClr val="5E1E5A">
              <a:alpha val="20000"/>
            </a:srgb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A9474F6A-D85C-40B1-94D8-00C89DB973F1}"/>
              </a:ext>
            </a:extLst>
          </p:cNvPr>
          <p:cNvSpPr>
            <a:spLocks/>
          </p:cNvSpPr>
          <p:nvPr/>
        </p:nvSpPr>
        <p:spPr bwMode="auto">
          <a:xfrm>
            <a:off x="6096000" y="6080852"/>
            <a:ext cx="6037823" cy="5743285"/>
          </a:xfrm>
          <a:custGeom>
            <a:avLst/>
            <a:gdLst>
              <a:gd name="T0" fmla="*/ 1386 w 1451"/>
              <a:gd name="T1" fmla="*/ 549 h 1383"/>
              <a:gd name="T2" fmla="*/ 1156 w 1451"/>
              <a:gd name="T3" fmla="*/ 1199 h 1383"/>
              <a:gd name="T4" fmla="*/ 437 w 1451"/>
              <a:gd name="T5" fmla="*/ 1236 h 1383"/>
              <a:gd name="T6" fmla="*/ 77 w 1451"/>
              <a:gd name="T7" fmla="*/ 488 h 1383"/>
              <a:gd name="T8" fmla="*/ 801 w 1451"/>
              <a:gd name="T9" fmla="*/ 20 h 1383"/>
              <a:gd name="T10" fmla="*/ 1386 w 1451"/>
              <a:gd name="T11" fmla="*/ 549 h 1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1" h="1383">
                <a:moveTo>
                  <a:pt x="1386" y="549"/>
                </a:moveTo>
                <a:cubicBezTo>
                  <a:pt x="1451" y="803"/>
                  <a:pt x="1348" y="1054"/>
                  <a:pt x="1156" y="1199"/>
                </a:cubicBezTo>
                <a:cubicBezTo>
                  <a:pt x="962" y="1344"/>
                  <a:pt x="677" y="1383"/>
                  <a:pt x="437" y="1236"/>
                </a:cubicBezTo>
                <a:cubicBezTo>
                  <a:pt x="196" y="1091"/>
                  <a:pt x="0" y="761"/>
                  <a:pt x="77" y="488"/>
                </a:cubicBezTo>
                <a:cubicBezTo>
                  <a:pt x="156" y="215"/>
                  <a:pt x="508" y="0"/>
                  <a:pt x="801" y="20"/>
                </a:cubicBezTo>
                <a:cubicBezTo>
                  <a:pt x="1092" y="40"/>
                  <a:pt x="1322" y="295"/>
                  <a:pt x="1386" y="549"/>
                </a:cubicBezTo>
                <a:close/>
              </a:path>
            </a:pathLst>
          </a:custGeom>
          <a:solidFill>
            <a:srgbClr val="5E1E5A">
              <a:alpha val="2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76DFA547-F5D4-46EC-8F9F-E0DE33FAA0B6}"/>
              </a:ext>
            </a:extLst>
          </p:cNvPr>
          <p:cNvSpPr>
            <a:spLocks/>
          </p:cNvSpPr>
          <p:nvPr/>
        </p:nvSpPr>
        <p:spPr bwMode="auto">
          <a:xfrm>
            <a:off x="2185591" y="6072990"/>
            <a:ext cx="5470809" cy="4740999"/>
          </a:xfrm>
          <a:custGeom>
            <a:avLst/>
            <a:gdLst>
              <a:gd name="T0" fmla="*/ 1560 w 2076"/>
              <a:gd name="T1" fmla="*/ 91 h 1801"/>
              <a:gd name="T2" fmla="*/ 1804 w 2076"/>
              <a:gd name="T3" fmla="*/ 570 h 1801"/>
              <a:gd name="T4" fmla="*/ 2059 w 2076"/>
              <a:gd name="T5" fmla="*/ 1132 h 1801"/>
              <a:gd name="T6" fmla="*/ 1640 w 2076"/>
              <a:gd name="T7" fmla="*/ 1556 h 1801"/>
              <a:gd name="T8" fmla="*/ 1103 w 2076"/>
              <a:gd name="T9" fmla="*/ 1750 h 1801"/>
              <a:gd name="T10" fmla="*/ 697 w 2076"/>
              <a:gd name="T11" fmla="*/ 1331 h 1801"/>
              <a:gd name="T12" fmla="*/ 251 w 2076"/>
              <a:gd name="T13" fmla="*/ 978 h 1801"/>
              <a:gd name="T14" fmla="*/ 89 w 2076"/>
              <a:gd name="T15" fmla="*/ 502 h 1801"/>
              <a:gd name="T16" fmla="*/ 664 w 2076"/>
              <a:gd name="T17" fmla="*/ 310 h 1801"/>
              <a:gd name="T18" fmla="*/ 1110 w 2076"/>
              <a:gd name="T19" fmla="*/ 70 h 1801"/>
              <a:gd name="T20" fmla="*/ 1560 w 2076"/>
              <a:gd name="T21" fmla="*/ 91 h 1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076" h="1801">
                <a:moveTo>
                  <a:pt x="1560" y="91"/>
                </a:moveTo>
                <a:cubicBezTo>
                  <a:pt x="1671" y="182"/>
                  <a:pt x="1703" y="373"/>
                  <a:pt x="1804" y="570"/>
                </a:cubicBezTo>
                <a:cubicBezTo>
                  <a:pt x="1905" y="766"/>
                  <a:pt x="2076" y="966"/>
                  <a:pt x="2059" y="1132"/>
                </a:cubicBezTo>
                <a:cubicBezTo>
                  <a:pt x="2043" y="1298"/>
                  <a:pt x="1838" y="1430"/>
                  <a:pt x="1640" y="1556"/>
                </a:cubicBezTo>
                <a:cubicBezTo>
                  <a:pt x="1442" y="1682"/>
                  <a:pt x="1254" y="1801"/>
                  <a:pt x="1103" y="1750"/>
                </a:cubicBezTo>
                <a:cubicBezTo>
                  <a:pt x="951" y="1698"/>
                  <a:pt x="836" y="1476"/>
                  <a:pt x="697" y="1331"/>
                </a:cubicBezTo>
                <a:cubicBezTo>
                  <a:pt x="558" y="1187"/>
                  <a:pt x="391" y="1121"/>
                  <a:pt x="251" y="978"/>
                </a:cubicBezTo>
                <a:cubicBezTo>
                  <a:pt x="112" y="836"/>
                  <a:pt x="0" y="618"/>
                  <a:pt x="89" y="502"/>
                </a:cubicBezTo>
                <a:cubicBezTo>
                  <a:pt x="178" y="386"/>
                  <a:pt x="468" y="372"/>
                  <a:pt x="664" y="310"/>
                </a:cubicBezTo>
                <a:cubicBezTo>
                  <a:pt x="860" y="246"/>
                  <a:pt x="963" y="132"/>
                  <a:pt x="1110" y="70"/>
                </a:cubicBezTo>
                <a:cubicBezTo>
                  <a:pt x="1256" y="8"/>
                  <a:pt x="1449" y="0"/>
                  <a:pt x="1560" y="91"/>
                </a:cubicBezTo>
                <a:close/>
              </a:path>
            </a:pathLst>
          </a:custGeom>
          <a:solidFill>
            <a:srgbClr val="460298">
              <a:alpha val="20000"/>
            </a:srgb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2FDB28-73E6-4CA8-A26C-1CF4E8BD24D7}"/>
              </a:ext>
            </a:extLst>
          </p:cNvPr>
          <p:cNvGrpSpPr/>
          <p:nvPr/>
        </p:nvGrpSpPr>
        <p:grpSpPr>
          <a:xfrm>
            <a:off x="2249846" y="1991175"/>
            <a:ext cx="7425609" cy="3564685"/>
            <a:chOff x="2054391" y="1991175"/>
            <a:chExt cx="7425609" cy="356468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D91EB0F-8068-4411-9A05-4333E9C0D2D0}"/>
                </a:ext>
              </a:extLst>
            </p:cNvPr>
            <p:cNvGrpSpPr/>
            <p:nvPr/>
          </p:nvGrpSpPr>
          <p:grpSpPr>
            <a:xfrm>
              <a:off x="3563440" y="2190663"/>
              <a:ext cx="5916560" cy="707046"/>
              <a:chOff x="3912854" y="1907805"/>
              <a:chExt cx="3378529" cy="707046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E5EA6D-E3AA-4444-BAEA-6758BF1AE4FE}"/>
                  </a:ext>
                </a:extLst>
              </p:cNvPr>
              <p:cNvSpPr txBox="1"/>
              <p:nvPr/>
            </p:nvSpPr>
            <p:spPr>
              <a:xfrm>
                <a:off x="3912854" y="1907805"/>
                <a:ext cx="3378529" cy="492443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>
                <a:spAutoFit/>
              </a:bodyPr>
              <a:lstStyle/>
              <a:p>
                <a:r>
                  <a:rPr lang="en-US" sz="3200" dirty="0">
                    <a:solidFill>
                      <a:srgbClr val="4400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Document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F58148-C72C-4566-B2D9-1F50809B3B6A}"/>
                  </a:ext>
                </a:extLst>
              </p:cNvPr>
              <p:cNvSpPr txBox="1"/>
              <p:nvPr/>
            </p:nvSpPr>
            <p:spPr>
              <a:xfrm>
                <a:off x="3912854" y="2368630"/>
                <a:ext cx="3307095" cy="246221"/>
              </a:xfrm>
              <a:prstGeom prst="rect">
                <a:avLst/>
              </a:prstGeom>
              <a:noFill/>
            </p:spPr>
            <p:txBody>
              <a:bodyPr wrap="square" lIns="126000" tIns="0" bIns="0" rtlCol="0" anchor="ctr" anchorCtr="0">
                <a:spAutoFit/>
              </a:bodyPr>
              <a:lstStyle/>
              <a:p>
                <a:r>
                  <a:rPr 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Document Management is powerful function of our solution</a:t>
                </a:r>
              </a:p>
            </p:txBody>
          </p:sp>
        </p:grp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8F75C35-5498-483E-BF19-368D37661014}"/>
                </a:ext>
              </a:extLst>
            </p:cNvPr>
            <p:cNvCxnSpPr/>
            <p:nvPr/>
          </p:nvCxnSpPr>
          <p:spPr>
            <a:xfrm>
              <a:off x="2900107" y="2528797"/>
              <a:ext cx="495300" cy="0"/>
            </a:xfrm>
            <a:prstGeom prst="line">
              <a:avLst/>
            </a:prstGeom>
            <a:ln w="12700">
              <a:solidFill>
                <a:srgbClr val="5E1E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FE20839-3DF2-464B-8FC5-4417ED50ED6C}"/>
                </a:ext>
              </a:extLst>
            </p:cNvPr>
            <p:cNvCxnSpPr/>
            <p:nvPr/>
          </p:nvCxnSpPr>
          <p:spPr>
            <a:xfrm>
              <a:off x="2900107" y="3773518"/>
              <a:ext cx="495300" cy="0"/>
            </a:xfrm>
            <a:prstGeom prst="line">
              <a:avLst/>
            </a:prstGeom>
            <a:ln w="12700">
              <a:solidFill>
                <a:srgbClr val="5E1E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F6FCDFC-0965-4280-A7CC-439D2252C0E0}"/>
                </a:ext>
              </a:extLst>
            </p:cNvPr>
            <p:cNvCxnSpPr/>
            <p:nvPr/>
          </p:nvCxnSpPr>
          <p:spPr>
            <a:xfrm>
              <a:off x="2900107" y="5018238"/>
              <a:ext cx="495300" cy="0"/>
            </a:xfrm>
            <a:prstGeom prst="line">
              <a:avLst/>
            </a:prstGeom>
            <a:ln w="12700">
              <a:solidFill>
                <a:srgbClr val="5E1E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C3F663-48DB-47D9-B6BF-1FD801EFAAF6}"/>
                </a:ext>
              </a:extLst>
            </p:cNvPr>
            <p:cNvGrpSpPr/>
            <p:nvPr/>
          </p:nvGrpSpPr>
          <p:grpSpPr>
            <a:xfrm>
              <a:off x="2054391" y="1991175"/>
              <a:ext cx="1075244" cy="1075244"/>
              <a:chOff x="1091693" y="2260931"/>
              <a:chExt cx="1075244" cy="1075244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7EC99357-7021-4803-B3EA-0EE7BA85CF9A}"/>
                  </a:ext>
                </a:extLst>
              </p:cNvPr>
              <p:cNvSpPr/>
              <p:nvPr/>
            </p:nvSpPr>
            <p:spPr>
              <a:xfrm>
                <a:off x="1091693" y="2260931"/>
                <a:ext cx="1075244" cy="1075244"/>
              </a:xfrm>
              <a:prstGeom prst="ellipse">
                <a:avLst/>
              </a:prstGeom>
              <a:solidFill>
                <a:srgbClr val="5E1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EB21ECA-37E6-4EEA-AAFD-9B450601C31A}"/>
                  </a:ext>
                </a:extLst>
              </p:cNvPr>
              <p:cNvSpPr/>
              <p:nvPr/>
            </p:nvSpPr>
            <p:spPr>
              <a:xfrm>
                <a:off x="1164208" y="2333446"/>
                <a:ext cx="930214" cy="930214"/>
              </a:xfrm>
              <a:prstGeom prst="ellipse">
                <a:avLst/>
              </a:prstGeom>
              <a:solidFill>
                <a:srgbClr val="440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" name="그래픽 28">
                <a:extLst>
                  <a:ext uri="{FF2B5EF4-FFF2-40B4-BE49-F238E27FC236}">
                    <a16:creationId xmlns:a16="http://schemas.microsoft.com/office/drawing/2014/main" id="{86E347CB-F0FB-4EB2-91F0-E488B8448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1220" y="2490458"/>
                <a:ext cx="616189" cy="616189"/>
              </a:xfrm>
              <a:prstGeom prst="rect">
                <a:avLst/>
              </a:prstGeom>
            </p:spPr>
          </p:pic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D401580-BF44-495E-AB03-BC0198BB51CB}"/>
                </a:ext>
              </a:extLst>
            </p:cNvPr>
            <p:cNvGrpSpPr/>
            <p:nvPr/>
          </p:nvGrpSpPr>
          <p:grpSpPr>
            <a:xfrm>
              <a:off x="2054391" y="3235896"/>
              <a:ext cx="1075244" cy="1075244"/>
              <a:chOff x="1091693" y="3505651"/>
              <a:chExt cx="1075244" cy="1075244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0F26B48-9BDE-4783-88B0-0D770E6E2A4B}"/>
                  </a:ext>
                </a:extLst>
              </p:cNvPr>
              <p:cNvSpPr/>
              <p:nvPr/>
            </p:nvSpPr>
            <p:spPr>
              <a:xfrm>
                <a:off x="1091693" y="3505651"/>
                <a:ext cx="1075244" cy="1075244"/>
              </a:xfrm>
              <a:prstGeom prst="ellipse">
                <a:avLst/>
              </a:prstGeom>
              <a:solidFill>
                <a:srgbClr val="860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488E0B22-C373-4FDF-8F2F-257C9DEB1551}"/>
                  </a:ext>
                </a:extLst>
              </p:cNvPr>
              <p:cNvSpPr/>
              <p:nvPr/>
            </p:nvSpPr>
            <p:spPr>
              <a:xfrm>
                <a:off x="1164208" y="3578166"/>
                <a:ext cx="930214" cy="930214"/>
              </a:xfrm>
              <a:prstGeom prst="ellipse">
                <a:avLst/>
              </a:prstGeom>
              <a:solidFill>
                <a:srgbClr val="FF01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" name="그래픽 25">
                <a:extLst>
                  <a:ext uri="{FF2B5EF4-FFF2-40B4-BE49-F238E27FC236}">
                    <a16:creationId xmlns:a16="http://schemas.microsoft.com/office/drawing/2014/main" id="{F0D84775-9F56-4D4C-A120-3E5ABD503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9314" y="3683272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A757815-CB1B-41BF-8458-FB7FA63F8252}"/>
                </a:ext>
              </a:extLst>
            </p:cNvPr>
            <p:cNvGrpSpPr/>
            <p:nvPr/>
          </p:nvGrpSpPr>
          <p:grpSpPr>
            <a:xfrm>
              <a:off x="2054391" y="4480616"/>
              <a:ext cx="1075244" cy="1075244"/>
              <a:chOff x="1091693" y="4750372"/>
              <a:chExt cx="1075244" cy="1075244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6F8C0981-1EC1-4B7A-80FC-29809E225F76}"/>
                  </a:ext>
                </a:extLst>
              </p:cNvPr>
              <p:cNvSpPr/>
              <p:nvPr/>
            </p:nvSpPr>
            <p:spPr>
              <a:xfrm>
                <a:off x="1091693" y="4750372"/>
                <a:ext cx="1075244" cy="1075244"/>
              </a:xfrm>
              <a:prstGeom prst="ellipse">
                <a:avLst/>
              </a:prstGeom>
              <a:solidFill>
                <a:srgbClr val="5301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BE1E677E-A2BD-4A02-8AE3-CC953FEC23CA}"/>
                  </a:ext>
                </a:extLst>
              </p:cNvPr>
              <p:cNvSpPr/>
              <p:nvPr/>
            </p:nvSpPr>
            <p:spPr>
              <a:xfrm>
                <a:off x="1164208" y="4822887"/>
                <a:ext cx="930214" cy="930214"/>
              </a:xfrm>
              <a:prstGeom prst="ellipse">
                <a:avLst/>
              </a:prstGeom>
              <a:solidFill>
                <a:srgbClr val="A0027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3" name="그래픽 22">
                <a:extLst>
                  <a:ext uri="{FF2B5EF4-FFF2-40B4-BE49-F238E27FC236}">
                    <a16:creationId xmlns:a16="http://schemas.microsoft.com/office/drawing/2014/main" id="{1B783B24-FF6A-47DE-8CC1-4DBA3B8A7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69314" y="4927993"/>
                <a:ext cx="720000" cy="720000"/>
              </a:xfrm>
              <a:prstGeom prst="rect">
                <a:avLst/>
              </a:prstGeom>
            </p:spPr>
          </p:pic>
        </p:grp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12CE646-CB61-4F76-814C-4083A8F88393}"/>
                </a:ext>
              </a:extLst>
            </p:cNvPr>
            <p:cNvCxnSpPr>
              <a:cxnSpLocks/>
            </p:cNvCxnSpPr>
            <p:nvPr/>
          </p:nvCxnSpPr>
          <p:spPr>
            <a:xfrm>
              <a:off x="3396662" y="2186797"/>
              <a:ext cx="0" cy="684000"/>
            </a:xfrm>
            <a:prstGeom prst="line">
              <a:avLst/>
            </a:prstGeom>
            <a:ln w="12700">
              <a:solidFill>
                <a:srgbClr val="5E1E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58FA544-CCB2-49FC-84FC-70D4E4BD3EEF}"/>
                </a:ext>
              </a:extLst>
            </p:cNvPr>
            <p:cNvCxnSpPr>
              <a:cxnSpLocks/>
            </p:cNvCxnSpPr>
            <p:nvPr/>
          </p:nvCxnSpPr>
          <p:spPr>
            <a:xfrm>
              <a:off x="3396662" y="3431518"/>
              <a:ext cx="0" cy="684000"/>
            </a:xfrm>
            <a:prstGeom prst="line">
              <a:avLst/>
            </a:prstGeom>
            <a:ln w="12700">
              <a:solidFill>
                <a:srgbClr val="5E1E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D0CF0F1-1323-4F0E-9010-33BF75322EB8}"/>
                </a:ext>
              </a:extLst>
            </p:cNvPr>
            <p:cNvCxnSpPr>
              <a:cxnSpLocks/>
            </p:cNvCxnSpPr>
            <p:nvPr/>
          </p:nvCxnSpPr>
          <p:spPr>
            <a:xfrm>
              <a:off x="3396662" y="4676238"/>
              <a:ext cx="0" cy="684000"/>
            </a:xfrm>
            <a:prstGeom prst="line">
              <a:avLst/>
            </a:prstGeom>
            <a:ln w="12700">
              <a:solidFill>
                <a:srgbClr val="5E1E5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DB3656F-94C6-418A-B9F8-35A237126684}"/>
                </a:ext>
              </a:extLst>
            </p:cNvPr>
            <p:cNvGrpSpPr/>
            <p:nvPr/>
          </p:nvGrpSpPr>
          <p:grpSpPr>
            <a:xfrm>
              <a:off x="3563440" y="3419995"/>
              <a:ext cx="5916560" cy="707046"/>
              <a:chOff x="3912854" y="1907805"/>
              <a:chExt cx="3378529" cy="70704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7BCF8E-7BD1-4A94-9D9E-36C417D8BCF2}"/>
                  </a:ext>
                </a:extLst>
              </p:cNvPr>
              <p:cNvSpPr txBox="1"/>
              <p:nvPr/>
            </p:nvSpPr>
            <p:spPr>
              <a:xfrm>
                <a:off x="3912854" y="1907805"/>
                <a:ext cx="3378529" cy="492443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>
                <a:spAutoFit/>
              </a:bodyPr>
              <a:lstStyle/>
              <a:p>
                <a:r>
                  <a:rPr lang="en-US" sz="3200" dirty="0">
                    <a:solidFill>
                      <a:srgbClr val="4400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Connectivity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0602C2-5335-4FC8-90C3-7991ECDA5890}"/>
                  </a:ext>
                </a:extLst>
              </p:cNvPr>
              <p:cNvSpPr txBox="1"/>
              <p:nvPr/>
            </p:nvSpPr>
            <p:spPr>
              <a:xfrm>
                <a:off x="3912854" y="2368630"/>
                <a:ext cx="3307095" cy="246221"/>
              </a:xfrm>
              <a:prstGeom prst="rect">
                <a:avLst/>
              </a:prstGeom>
              <a:noFill/>
            </p:spPr>
            <p:txBody>
              <a:bodyPr wrap="square" lIns="126000" tIns="0" bIns="0" rtlCol="0" anchor="ctr" anchorCtr="0">
                <a:spAutoFit/>
              </a:bodyPr>
              <a:lstStyle/>
              <a:p>
                <a:r>
                  <a:rPr 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Document management is powerful function of our solution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E1B4D63-2AF4-49A4-81DB-29F992A3D4CE}"/>
                </a:ext>
              </a:extLst>
            </p:cNvPr>
            <p:cNvGrpSpPr/>
            <p:nvPr/>
          </p:nvGrpSpPr>
          <p:grpSpPr>
            <a:xfrm>
              <a:off x="3563440" y="4664715"/>
              <a:ext cx="5916560" cy="707046"/>
              <a:chOff x="3912854" y="1907805"/>
              <a:chExt cx="3378529" cy="707046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F069F0-A38C-4921-9C7A-9EC8BC86E7A4}"/>
                  </a:ext>
                </a:extLst>
              </p:cNvPr>
              <p:cNvSpPr txBox="1"/>
              <p:nvPr/>
            </p:nvSpPr>
            <p:spPr>
              <a:xfrm>
                <a:off x="3912854" y="1907805"/>
                <a:ext cx="3378529" cy="492443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>
                <a:spAutoFit/>
              </a:bodyPr>
              <a:lstStyle/>
              <a:p>
                <a:r>
                  <a:rPr lang="en-US" sz="3200" dirty="0">
                    <a:solidFill>
                      <a:srgbClr val="44002E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Warning Sign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A12242-9E43-40EA-A4AD-1918D0C8E108}"/>
                  </a:ext>
                </a:extLst>
              </p:cNvPr>
              <p:cNvSpPr txBox="1"/>
              <p:nvPr/>
            </p:nvSpPr>
            <p:spPr>
              <a:xfrm>
                <a:off x="3912854" y="2368630"/>
                <a:ext cx="3307095" cy="246221"/>
              </a:xfrm>
              <a:prstGeom prst="rect">
                <a:avLst/>
              </a:prstGeom>
              <a:noFill/>
            </p:spPr>
            <p:txBody>
              <a:bodyPr wrap="square" lIns="126000" tIns="0" bIns="0" rtlCol="0" anchor="ctr" anchorCtr="0">
                <a:spAutoFit/>
              </a:bodyPr>
              <a:lstStyle/>
              <a:p>
                <a:r>
                  <a:rPr lang="en-US" sz="16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Document management is powerful function of our solution</a:t>
                </a:r>
              </a:p>
            </p:txBody>
          </p:sp>
        </p:grpSp>
      </p:grpSp>
      <p:sp>
        <p:nvSpPr>
          <p:cNvPr id="51" name="Freeform 9">
            <a:extLst>
              <a:ext uri="{FF2B5EF4-FFF2-40B4-BE49-F238E27FC236}">
                <a16:creationId xmlns:a16="http://schemas.microsoft.com/office/drawing/2014/main" id="{2B732FDF-7250-48B4-AAF4-B3D0121B053F}"/>
              </a:ext>
            </a:extLst>
          </p:cNvPr>
          <p:cNvSpPr>
            <a:spLocks/>
          </p:cNvSpPr>
          <p:nvPr/>
        </p:nvSpPr>
        <p:spPr bwMode="auto">
          <a:xfrm>
            <a:off x="10356910" y="3254946"/>
            <a:ext cx="5959712" cy="5339184"/>
          </a:xfrm>
          <a:custGeom>
            <a:avLst/>
            <a:gdLst>
              <a:gd name="T0" fmla="*/ 1224 w 1818"/>
              <a:gd name="T1" fmla="*/ 215 h 1631"/>
              <a:gd name="T2" fmla="*/ 1739 w 1818"/>
              <a:gd name="T3" fmla="*/ 345 h 1631"/>
              <a:gd name="T4" fmla="*/ 1679 w 1818"/>
              <a:gd name="T5" fmla="*/ 849 h 1631"/>
              <a:gd name="T6" fmla="*/ 1561 w 1818"/>
              <a:gd name="T7" fmla="*/ 1382 h 1631"/>
              <a:gd name="T8" fmla="*/ 1106 w 1818"/>
              <a:gd name="T9" fmla="*/ 1604 h 1631"/>
              <a:gd name="T10" fmla="*/ 564 w 1818"/>
              <a:gd name="T11" fmla="*/ 1597 h 1631"/>
              <a:gd name="T12" fmla="*/ 89 w 1818"/>
              <a:gd name="T13" fmla="*/ 1396 h 1631"/>
              <a:gd name="T14" fmla="*/ 88 w 1818"/>
              <a:gd name="T15" fmla="*/ 901 h 1631"/>
              <a:gd name="T16" fmla="*/ 320 w 1818"/>
              <a:gd name="T17" fmla="*/ 490 h 1631"/>
              <a:gd name="T18" fmla="*/ 433 w 1818"/>
              <a:gd name="T19" fmla="*/ 79 h 1631"/>
              <a:gd name="T20" fmla="*/ 805 w 1818"/>
              <a:gd name="T21" fmla="*/ 74 h 1631"/>
              <a:gd name="T22" fmla="*/ 1224 w 1818"/>
              <a:gd name="T23" fmla="*/ 215 h 1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18" h="1631">
                <a:moveTo>
                  <a:pt x="1224" y="215"/>
                </a:moveTo>
                <a:cubicBezTo>
                  <a:pt x="1404" y="246"/>
                  <a:pt x="1660" y="245"/>
                  <a:pt x="1739" y="345"/>
                </a:cubicBezTo>
                <a:cubicBezTo>
                  <a:pt x="1818" y="445"/>
                  <a:pt x="1720" y="647"/>
                  <a:pt x="1679" y="849"/>
                </a:cubicBezTo>
                <a:cubicBezTo>
                  <a:pt x="1636" y="1050"/>
                  <a:pt x="1649" y="1251"/>
                  <a:pt x="1561" y="1382"/>
                </a:cubicBezTo>
                <a:cubicBezTo>
                  <a:pt x="1474" y="1513"/>
                  <a:pt x="1287" y="1576"/>
                  <a:pt x="1106" y="1604"/>
                </a:cubicBezTo>
                <a:cubicBezTo>
                  <a:pt x="925" y="1631"/>
                  <a:pt x="751" y="1625"/>
                  <a:pt x="564" y="1597"/>
                </a:cubicBezTo>
                <a:cubicBezTo>
                  <a:pt x="378" y="1571"/>
                  <a:pt x="179" y="1524"/>
                  <a:pt x="89" y="1396"/>
                </a:cubicBezTo>
                <a:cubicBezTo>
                  <a:pt x="0" y="1269"/>
                  <a:pt x="20" y="1060"/>
                  <a:pt x="88" y="901"/>
                </a:cubicBezTo>
                <a:cubicBezTo>
                  <a:pt x="155" y="744"/>
                  <a:pt x="269" y="636"/>
                  <a:pt x="320" y="490"/>
                </a:cubicBezTo>
                <a:cubicBezTo>
                  <a:pt x="370" y="343"/>
                  <a:pt x="358" y="157"/>
                  <a:pt x="433" y="79"/>
                </a:cubicBezTo>
                <a:cubicBezTo>
                  <a:pt x="508" y="0"/>
                  <a:pt x="671" y="27"/>
                  <a:pt x="805" y="74"/>
                </a:cubicBezTo>
                <a:cubicBezTo>
                  <a:pt x="940" y="120"/>
                  <a:pt x="1044" y="184"/>
                  <a:pt x="1224" y="215"/>
                </a:cubicBezTo>
                <a:close/>
              </a:path>
            </a:pathLst>
          </a:custGeom>
          <a:solidFill>
            <a:srgbClr val="FF0198">
              <a:alpha val="20000"/>
            </a:srgb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29">
            <a:extLst>
              <a:ext uri="{FF2B5EF4-FFF2-40B4-BE49-F238E27FC236}">
                <a16:creationId xmlns:a16="http://schemas.microsoft.com/office/drawing/2014/main" id="{3E8E081A-1E7D-459F-BDD3-211644305C58}"/>
              </a:ext>
            </a:extLst>
          </p:cNvPr>
          <p:cNvSpPr>
            <a:spLocks/>
          </p:cNvSpPr>
          <p:nvPr/>
        </p:nvSpPr>
        <p:spPr bwMode="auto">
          <a:xfrm>
            <a:off x="-1592827" y="-1428388"/>
            <a:ext cx="3016237" cy="2859599"/>
          </a:xfrm>
          <a:custGeom>
            <a:avLst/>
            <a:gdLst>
              <a:gd name="T0" fmla="*/ 1466 w 1564"/>
              <a:gd name="T1" fmla="*/ 542 h 1483"/>
              <a:gd name="T2" fmla="*/ 1261 w 1564"/>
              <a:gd name="T3" fmla="*/ 1342 h 1483"/>
              <a:gd name="T4" fmla="*/ 455 w 1564"/>
              <a:gd name="T5" fmla="*/ 1213 h 1483"/>
              <a:gd name="T6" fmla="*/ 68 w 1564"/>
              <a:gd name="T7" fmla="*/ 475 h 1483"/>
              <a:gd name="T8" fmla="*/ 774 w 1564"/>
              <a:gd name="T9" fmla="*/ 6 h 1483"/>
              <a:gd name="T10" fmla="*/ 1466 w 1564"/>
              <a:gd name="T11" fmla="*/ 542 h 1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4" h="1483">
                <a:moveTo>
                  <a:pt x="1466" y="542"/>
                </a:moveTo>
                <a:cubicBezTo>
                  <a:pt x="1564" y="840"/>
                  <a:pt x="1472" y="1202"/>
                  <a:pt x="1261" y="1342"/>
                </a:cubicBezTo>
                <a:cubicBezTo>
                  <a:pt x="1050" y="1483"/>
                  <a:pt x="718" y="1402"/>
                  <a:pt x="455" y="1213"/>
                </a:cubicBezTo>
                <a:cubicBezTo>
                  <a:pt x="193" y="1026"/>
                  <a:pt x="0" y="731"/>
                  <a:pt x="68" y="475"/>
                </a:cubicBezTo>
                <a:cubicBezTo>
                  <a:pt x="136" y="217"/>
                  <a:pt x="466" y="0"/>
                  <a:pt x="774" y="6"/>
                </a:cubicBezTo>
                <a:cubicBezTo>
                  <a:pt x="1081" y="13"/>
                  <a:pt x="1369" y="246"/>
                  <a:pt x="1466" y="542"/>
                </a:cubicBezTo>
                <a:close/>
              </a:path>
            </a:pathLst>
          </a:custGeom>
          <a:solidFill>
            <a:schemeClr val="bg1">
              <a:lumMod val="85000"/>
              <a:alpha val="20000"/>
            </a:schemeClr>
          </a:solidFill>
          <a:ln w="381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7F0E82-F40F-46E1-B5B2-A714996E45C4}"/>
              </a:ext>
            </a:extLst>
          </p:cNvPr>
          <p:cNvSpPr txBox="1"/>
          <p:nvPr/>
        </p:nvSpPr>
        <p:spPr>
          <a:xfrm>
            <a:off x="135324" y="124233"/>
            <a:ext cx="11458075" cy="492443"/>
          </a:xfrm>
          <a:prstGeom prst="rect">
            <a:avLst/>
          </a:prstGeom>
          <a:noFill/>
        </p:spPr>
        <p:txBody>
          <a:bodyPr wrap="square" tIns="0" bIns="0" rtlCol="0" anchor="ctr" anchorCtr="0">
            <a:spAutoFit/>
          </a:bodyPr>
          <a:lstStyle/>
          <a:p>
            <a:r>
              <a:rPr lang="en-US" sz="3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How to make the Perfection</a:t>
            </a:r>
          </a:p>
        </p:txBody>
      </p:sp>
    </p:spTree>
    <p:extLst>
      <p:ext uri="{BB962C8B-B14F-4D97-AF65-F5344CB8AC3E}">
        <p14:creationId xmlns:p14="http://schemas.microsoft.com/office/powerpoint/2010/main" val="185657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51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</vt:lpstr>
      <vt:lpstr>나눔스퀘어 ExtraBold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10</cp:revision>
  <dcterms:created xsi:type="dcterms:W3CDTF">2022-11-22T00:31:08Z</dcterms:created>
  <dcterms:modified xsi:type="dcterms:W3CDTF">2022-11-24T00:41:27Z</dcterms:modified>
</cp:coreProperties>
</file>