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2" r:id="rId3"/>
    <p:sldId id="261" r:id="rId4"/>
    <p:sldId id="256" r:id="rId5"/>
    <p:sldId id="259" r:id="rId6"/>
    <p:sldId id="266" r:id="rId7"/>
    <p:sldId id="267" r:id="rId8"/>
    <p:sldId id="258" r:id="rId9"/>
    <p:sldId id="268" r:id="rId10"/>
    <p:sldId id="260" r:id="rId11"/>
    <p:sldId id="269" r:id="rId12"/>
    <p:sldId id="263" r:id="rId13"/>
    <p:sldId id="264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FCD00"/>
    <a:srgbClr val="121832"/>
    <a:srgbClr val="D4D2D2"/>
    <a:srgbClr val="F0EFEF"/>
    <a:srgbClr val="EED700"/>
    <a:srgbClr val="FFE500"/>
    <a:srgbClr val="C8D3D5"/>
    <a:srgbClr val="222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98" y="96"/>
      </p:cViewPr>
      <p:guideLst>
        <p:guide orient="horz" pos="132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95EA-4583-4767-8A27-E83C7F76EA2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D9B9-8EB5-4106-BBD0-1890CC51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2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95EA-4583-4767-8A27-E83C7F76EA2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D9B9-8EB5-4106-BBD0-1890CC51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95EA-4583-4767-8A27-E83C7F76EA2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D9B9-8EB5-4106-BBD0-1890CC51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7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95EA-4583-4767-8A27-E83C7F76EA2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D9B9-8EB5-4106-BBD0-1890CC51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0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95EA-4583-4767-8A27-E83C7F76EA2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D9B9-8EB5-4106-BBD0-1890CC51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4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95EA-4583-4767-8A27-E83C7F76EA2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D9B9-8EB5-4106-BBD0-1890CC51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95EA-4583-4767-8A27-E83C7F76EA2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D9B9-8EB5-4106-BBD0-1890CC51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3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95EA-4583-4767-8A27-E83C7F76EA2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D9B9-8EB5-4106-BBD0-1890CC51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7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95EA-4583-4767-8A27-E83C7F76EA2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D9B9-8EB5-4106-BBD0-1890CC51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95EA-4583-4767-8A27-E83C7F76EA2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D9B9-8EB5-4106-BBD0-1890CC51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5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95EA-4583-4767-8A27-E83C7F76EA2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D9B9-8EB5-4106-BBD0-1890CC51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6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95EA-4583-4767-8A27-E83C7F76EA2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AD9B9-8EB5-4106-BBD0-1890CC510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0BB9891-E195-40B9-8C50-2F9E19616BA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81D0F-E737-4791-B410-F8D1F56B4BFD}"/>
              </a:ext>
            </a:extLst>
          </p:cNvPr>
          <p:cNvSpPr txBox="1"/>
          <p:nvPr/>
        </p:nvSpPr>
        <p:spPr>
          <a:xfrm>
            <a:off x="1969845" y="3136613"/>
            <a:ext cx="5320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TEMPLATE_KAKAO STYLE</a:t>
            </a:r>
            <a:endParaRPr 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27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680AAD-6E90-4678-92E4-1AA62DB2AB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98E7EA-CDEF-42AC-AA9F-7A62011730E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F73BA2-E68D-4FCF-8066-1815255E6E73}"/>
              </a:ext>
            </a:extLst>
          </p:cNvPr>
          <p:cNvSpPr txBox="1"/>
          <p:nvPr/>
        </p:nvSpPr>
        <p:spPr>
          <a:xfrm>
            <a:off x="1257339" y="3595301"/>
            <a:ext cx="2535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Your Subtitle here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2C13B0F-B225-4B34-BB57-7095BD5F1704}"/>
              </a:ext>
            </a:extLst>
          </p:cNvPr>
          <p:cNvSpPr/>
          <p:nvPr/>
        </p:nvSpPr>
        <p:spPr>
          <a:xfrm>
            <a:off x="1123342" y="3655260"/>
            <a:ext cx="133997" cy="133997"/>
          </a:xfrm>
          <a:prstGeom prst="ellipse">
            <a:avLst/>
          </a:prstGeom>
          <a:solidFill>
            <a:srgbClr val="DDD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B1BBC7-EBF8-4E18-823F-32CB168FA2B1}"/>
              </a:ext>
            </a:extLst>
          </p:cNvPr>
          <p:cNvSpPr/>
          <p:nvPr/>
        </p:nvSpPr>
        <p:spPr>
          <a:xfrm>
            <a:off x="928587" y="2121695"/>
            <a:ext cx="790575" cy="428625"/>
          </a:xfrm>
          <a:prstGeom prst="rect">
            <a:avLst/>
          </a:prstGeom>
          <a:solidFill>
            <a:srgbClr val="749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2365EC-A93F-4950-944B-AAED40460DB2}"/>
              </a:ext>
            </a:extLst>
          </p:cNvPr>
          <p:cNvSpPr txBox="1"/>
          <p:nvPr/>
        </p:nvSpPr>
        <p:spPr>
          <a:xfrm>
            <a:off x="902730" y="2076064"/>
            <a:ext cx="2890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USP </a:t>
            </a:r>
            <a:r>
              <a:rPr lang="en-US" sz="3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of our</a:t>
            </a:r>
          </a:p>
          <a:p>
            <a:r>
              <a:rPr lang="en-US" altLang="ko-KR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C8EB5D-CD54-4104-8AF4-D369A02C29E8}"/>
              </a:ext>
            </a:extLst>
          </p:cNvPr>
          <p:cNvSpPr txBox="1"/>
          <p:nvPr/>
        </p:nvSpPr>
        <p:spPr>
          <a:xfrm>
            <a:off x="1257339" y="3849217"/>
            <a:ext cx="2535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Your Subtitle here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A2D743B-3968-4BA2-8829-97B229798958}"/>
              </a:ext>
            </a:extLst>
          </p:cNvPr>
          <p:cNvSpPr/>
          <p:nvPr/>
        </p:nvSpPr>
        <p:spPr>
          <a:xfrm>
            <a:off x="1123342" y="3909175"/>
            <a:ext cx="133997" cy="133997"/>
          </a:xfrm>
          <a:prstGeom prst="ellipse">
            <a:avLst/>
          </a:prstGeom>
          <a:solidFill>
            <a:srgbClr val="DDD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1943DE-C9CD-4397-B954-8C55AC371A7E}"/>
              </a:ext>
            </a:extLst>
          </p:cNvPr>
          <p:cNvSpPr txBox="1"/>
          <p:nvPr/>
        </p:nvSpPr>
        <p:spPr>
          <a:xfrm>
            <a:off x="1257339" y="4105751"/>
            <a:ext cx="2535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Your Subtitle here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4CDD158-D3E7-4D73-BFD5-8C9F2047BB3A}"/>
              </a:ext>
            </a:extLst>
          </p:cNvPr>
          <p:cNvSpPr/>
          <p:nvPr/>
        </p:nvSpPr>
        <p:spPr>
          <a:xfrm>
            <a:off x="1123342" y="4165710"/>
            <a:ext cx="133997" cy="133997"/>
          </a:xfrm>
          <a:prstGeom prst="ellipse">
            <a:avLst/>
          </a:prstGeom>
          <a:solidFill>
            <a:srgbClr val="DDD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BE7E3D-93BB-4487-88BA-36DE20181230}"/>
              </a:ext>
            </a:extLst>
          </p:cNvPr>
          <p:cNvSpPr txBox="1"/>
          <p:nvPr/>
        </p:nvSpPr>
        <p:spPr>
          <a:xfrm>
            <a:off x="1257339" y="4355247"/>
            <a:ext cx="2535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Your Subtitle here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94E04BD-0B2A-4070-B297-CAEAE9D81747}"/>
              </a:ext>
            </a:extLst>
          </p:cNvPr>
          <p:cNvSpPr/>
          <p:nvPr/>
        </p:nvSpPr>
        <p:spPr>
          <a:xfrm>
            <a:off x="1123342" y="4415206"/>
            <a:ext cx="133997" cy="133997"/>
          </a:xfrm>
          <a:prstGeom prst="ellipse">
            <a:avLst/>
          </a:prstGeom>
          <a:solidFill>
            <a:srgbClr val="DDD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7ED5921-C9AA-41E0-8930-53ED5BD8D407}"/>
              </a:ext>
            </a:extLst>
          </p:cNvPr>
          <p:cNvCxnSpPr>
            <a:cxnSpLocks/>
          </p:cNvCxnSpPr>
          <p:nvPr/>
        </p:nvCxnSpPr>
        <p:spPr>
          <a:xfrm>
            <a:off x="4895850" y="2317637"/>
            <a:ext cx="347254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5E979BE-9FF7-465F-BBE4-CBC4C6F0C792}"/>
              </a:ext>
            </a:extLst>
          </p:cNvPr>
          <p:cNvSpPr/>
          <p:nvPr/>
        </p:nvSpPr>
        <p:spPr>
          <a:xfrm>
            <a:off x="5238751" y="2076063"/>
            <a:ext cx="765110" cy="193222"/>
          </a:xfrm>
          <a:prstGeom prst="roundRect">
            <a:avLst>
              <a:gd name="adj" fmla="val 50000"/>
            </a:avLst>
          </a:prstGeom>
          <a:solidFill>
            <a:srgbClr val="E6C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Subtitle</a:t>
            </a:r>
            <a:endParaRPr lang="en-US" sz="105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E20B0208-37E5-40DF-B1ED-22309CD57D51}"/>
              </a:ext>
            </a:extLst>
          </p:cNvPr>
          <p:cNvSpPr/>
          <p:nvPr/>
        </p:nvSpPr>
        <p:spPr>
          <a:xfrm rot="10800000">
            <a:off x="5583221" y="2269285"/>
            <a:ext cx="76167" cy="47585"/>
          </a:xfrm>
          <a:prstGeom prst="triangle">
            <a:avLst/>
          </a:prstGeom>
          <a:solidFill>
            <a:srgbClr val="E6C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3BC36C2-5CC5-4A79-8B61-2424B091BF0E}"/>
              </a:ext>
            </a:extLst>
          </p:cNvPr>
          <p:cNvSpPr/>
          <p:nvPr/>
        </p:nvSpPr>
        <p:spPr>
          <a:xfrm>
            <a:off x="4866283" y="2291484"/>
            <a:ext cx="54000" cy="54000"/>
          </a:xfrm>
          <a:prstGeom prst="ellipse">
            <a:avLst/>
          </a:prstGeom>
          <a:solidFill>
            <a:srgbClr val="E6C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38B6B25-12E9-440A-A408-9B799C11A84F}"/>
              </a:ext>
            </a:extLst>
          </p:cNvPr>
          <p:cNvSpPr/>
          <p:nvPr/>
        </p:nvSpPr>
        <p:spPr>
          <a:xfrm>
            <a:off x="6490574" y="2291484"/>
            <a:ext cx="54000" cy="5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252E7B5-3EC3-44F1-B7CA-B58DE4EBB87E}"/>
              </a:ext>
            </a:extLst>
          </p:cNvPr>
          <p:cNvSpPr/>
          <p:nvPr/>
        </p:nvSpPr>
        <p:spPr>
          <a:xfrm>
            <a:off x="8341393" y="2291484"/>
            <a:ext cx="54000" cy="54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504FF0-3418-43F6-8ECA-C578D432C6DA}"/>
              </a:ext>
            </a:extLst>
          </p:cNvPr>
          <p:cNvSpPr/>
          <p:nvPr/>
        </p:nvSpPr>
        <p:spPr>
          <a:xfrm>
            <a:off x="6237930" y="2068799"/>
            <a:ext cx="60625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Subtitle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FC8A67-B3D3-4D69-999C-1482EFE4F92F}"/>
              </a:ext>
            </a:extLst>
          </p:cNvPr>
          <p:cNvSpPr txBox="1"/>
          <p:nvPr/>
        </p:nvSpPr>
        <p:spPr>
          <a:xfrm>
            <a:off x="4300966" y="2366576"/>
            <a:ext cx="118463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Your Subtitle here</a:t>
            </a:r>
            <a:endParaRPr lang="en-US" altLang="ko-KR" sz="675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ED93D1-D8DA-41E7-B371-4D14D688A3A2}"/>
              </a:ext>
            </a:extLst>
          </p:cNvPr>
          <p:cNvSpPr txBox="1"/>
          <p:nvPr/>
        </p:nvSpPr>
        <p:spPr>
          <a:xfrm>
            <a:off x="5928737" y="2366576"/>
            <a:ext cx="118463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Your Subtitle here</a:t>
            </a:r>
            <a:endParaRPr lang="en-US" altLang="ko-KR" sz="675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617A31-022B-4182-9AB4-DEA459303CEE}"/>
              </a:ext>
            </a:extLst>
          </p:cNvPr>
          <p:cNvSpPr txBox="1"/>
          <p:nvPr/>
        </p:nvSpPr>
        <p:spPr>
          <a:xfrm>
            <a:off x="7776076" y="2366576"/>
            <a:ext cx="118463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88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Your Subtitle here</a:t>
            </a:r>
            <a:endParaRPr lang="en-US" altLang="ko-KR" sz="675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3C3BF77-7837-4797-B81F-055EE69B3775}"/>
              </a:ext>
            </a:extLst>
          </p:cNvPr>
          <p:cNvSpPr/>
          <p:nvPr/>
        </p:nvSpPr>
        <p:spPr>
          <a:xfrm>
            <a:off x="4594511" y="2945661"/>
            <a:ext cx="860211" cy="86021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EAD5A92-163C-4E59-9B88-7B2E15A07AD9}"/>
              </a:ext>
            </a:extLst>
          </p:cNvPr>
          <p:cNvSpPr/>
          <p:nvPr/>
        </p:nvSpPr>
        <p:spPr>
          <a:xfrm>
            <a:off x="4594511" y="3805871"/>
            <a:ext cx="860211" cy="86021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2F95A9C-59BF-45F8-817D-1D894B4F0DFC}"/>
              </a:ext>
            </a:extLst>
          </p:cNvPr>
          <p:cNvSpPr/>
          <p:nvPr/>
        </p:nvSpPr>
        <p:spPr>
          <a:xfrm>
            <a:off x="4594511" y="4666081"/>
            <a:ext cx="860211" cy="86021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872443A-124D-490A-BA50-605CF4C2D073}"/>
              </a:ext>
            </a:extLst>
          </p:cNvPr>
          <p:cNvSpPr/>
          <p:nvPr/>
        </p:nvSpPr>
        <p:spPr>
          <a:xfrm>
            <a:off x="6103431" y="2945661"/>
            <a:ext cx="860211" cy="860210"/>
          </a:xfrm>
          <a:prstGeom prst="ellipse">
            <a:avLst/>
          </a:prstGeom>
          <a:solidFill>
            <a:srgbClr val="DDD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78B68C7-67C1-4632-A613-3D878AA892D6}"/>
              </a:ext>
            </a:extLst>
          </p:cNvPr>
          <p:cNvSpPr/>
          <p:nvPr/>
        </p:nvSpPr>
        <p:spPr>
          <a:xfrm>
            <a:off x="6103431" y="3805871"/>
            <a:ext cx="860211" cy="860210"/>
          </a:xfrm>
          <a:prstGeom prst="ellipse">
            <a:avLst/>
          </a:prstGeom>
          <a:solidFill>
            <a:srgbClr val="DDD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FFE982B-DB25-49C9-AFB9-48885FD15625}"/>
              </a:ext>
            </a:extLst>
          </p:cNvPr>
          <p:cNvSpPr/>
          <p:nvPr/>
        </p:nvSpPr>
        <p:spPr>
          <a:xfrm>
            <a:off x="6103431" y="4666081"/>
            <a:ext cx="860211" cy="860210"/>
          </a:xfrm>
          <a:prstGeom prst="ellipse">
            <a:avLst/>
          </a:prstGeom>
          <a:solidFill>
            <a:srgbClr val="DDD2C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69DF5DA-5D06-414B-AB36-AC77F4BCDE4B}"/>
              </a:ext>
            </a:extLst>
          </p:cNvPr>
          <p:cNvSpPr/>
          <p:nvPr/>
        </p:nvSpPr>
        <p:spPr>
          <a:xfrm>
            <a:off x="7310001" y="2945661"/>
            <a:ext cx="860211" cy="860210"/>
          </a:xfrm>
          <a:prstGeom prst="ellipse">
            <a:avLst/>
          </a:prstGeom>
          <a:noFill/>
          <a:ln>
            <a:solidFill>
              <a:srgbClr val="C7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787201D-A360-4EFE-A3B8-8094959B6C5E}"/>
              </a:ext>
            </a:extLst>
          </p:cNvPr>
          <p:cNvSpPr/>
          <p:nvPr/>
        </p:nvSpPr>
        <p:spPr>
          <a:xfrm>
            <a:off x="7310001" y="3805871"/>
            <a:ext cx="860211" cy="860210"/>
          </a:xfrm>
          <a:prstGeom prst="ellipse">
            <a:avLst/>
          </a:prstGeom>
          <a:noFill/>
          <a:ln>
            <a:solidFill>
              <a:srgbClr val="C7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C2F0B18-3372-4CC2-A049-BE6AA83B2260}"/>
              </a:ext>
            </a:extLst>
          </p:cNvPr>
          <p:cNvSpPr/>
          <p:nvPr/>
        </p:nvSpPr>
        <p:spPr>
          <a:xfrm>
            <a:off x="7310001" y="4666081"/>
            <a:ext cx="860211" cy="860210"/>
          </a:xfrm>
          <a:prstGeom prst="ellipse">
            <a:avLst/>
          </a:prstGeom>
          <a:noFill/>
          <a:ln>
            <a:solidFill>
              <a:srgbClr val="C7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30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364ADC-7A49-4F8C-85DF-2773AACA3292}"/>
              </a:ext>
            </a:extLst>
          </p:cNvPr>
          <p:cNvSpPr/>
          <p:nvPr/>
        </p:nvSpPr>
        <p:spPr>
          <a:xfrm>
            <a:off x="0" y="0"/>
            <a:ext cx="1885951" cy="6523204"/>
          </a:xfrm>
          <a:prstGeom prst="rect">
            <a:avLst/>
          </a:prstGeom>
          <a:solidFill>
            <a:srgbClr val="DDD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F94640C-FE3F-4C19-9CFA-EA83C5672057}"/>
              </a:ext>
            </a:extLst>
          </p:cNvPr>
          <p:cNvSpPr/>
          <p:nvPr/>
        </p:nvSpPr>
        <p:spPr>
          <a:xfrm>
            <a:off x="1705150" y="2038350"/>
            <a:ext cx="7438850" cy="4473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5C2B66-56A4-4D35-885C-8E151A3ED0B4}"/>
              </a:ext>
            </a:extLst>
          </p:cNvPr>
          <p:cNvSpPr/>
          <p:nvPr/>
        </p:nvSpPr>
        <p:spPr>
          <a:xfrm>
            <a:off x="0" y="6435173"/>
            <a:ext cx="9144000" cy="4299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EFD5FE-E205-4B83-B003-020774E7AE9C}"/>
              </a:ext>
            </a:extLst>
          </p:cNvPr>
          <p:cNvSpPr txBox="1"/>
          <p:nvPr/>
        </p:nvSpPr>
        <p:spPr>
          <a:xfrm>
            <a:off x="42863" y="137970"/>
            <a:ext cx="13144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ED9A4C-8DC8-4474-A1DC-44A474CA35D4}"/>
              </a:ext>
            </a:extLst>
          </p:cNvPr>
          <p:cNvSpPr txBox="1"/>
          <p:nvPr/>
        </p:nvSpPr>
        <p:spPr>
          <a:xfrm>
            <a:off x="6328591" y="362965"/>
            <a:ext cx="2644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Chapter1·</a:t>
            </a:r>
            <a:r>
              <a:rPr lang="en-US" altLang="ko-KR" sz="1050" dirty="0">
                <a:solidFill>
                  <a:srgbClr val="C79FA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Chapter2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·Chapter3· Chapter4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9A13B3F-FC86-4CE8-A5CF-49613451D184}"/>
              </a:ext>
            </a:extLst>
          </p:cNvPr>
          <p:cNvCxnSpPr>
            <a:cxnSpLocks/>
          </p:cNvCxnSpPr>
          <p:nvPr/>
        </p:nvCxnSpPr>
        <p:spPr>
          <a:xfrm>
            <a:off x="7314924" y="341534"/>
            <a:ext cx="335756" cy="0"/>
          </a:xfrm>
          <a:prstGeom prst="line">
            <a:avLst/>
          </a:prstGeom>
          <a:ln w="19050">
            <a:solidFill>
              <a:srgbClr val="C79F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EFEF22A-9719-43A9-8BD0-70870AB3057A}"/>
              </a:ext>
            </a:extLst>
          </p:cNvPr>
          <p:cNvCxnSpPr>
            <a:cxnSpLocks/>
          </p:cNvCxnSpPr>
          <p:nvPr/>
        </p:nvCxnSpPr>
        <p:spPr>
          <a:xfrm>
            <a:off x="1686013" y="2038351"/>
            <a:ext cx="0" cy="4396822"/>
          </a:xfrm>
          <a:prstGeom prst="line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DFC79B2-B45E-4C2A-B56F-ED77535DF787}"/>
              </a:ext>
            </a:extLst>
          </p:cNvPr>
          <p:cNvCxnSpPr>
            <a:cxnSpLocks/>
          </p:cNvCxnSpPr>
          <p:nvPr/>
        </p:nvCxnSpPr>
        <p:spPr>
          <a:xfrm>
            <a:off x="1666876" y="2047875"/>
            <a:ext cx="7477124" cy="0"/>
          </a:xfrm>
          <a:prstGeom prst="line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4612AAE-0594-4648-9EFE-2BECA5F03AC6}"/>
              </a:ext>
            </a:extLst>
          </p:cNvPr>
          <p:cNvSpPr txBox="1"/>
          <p:nvPr/>
        </p:nvSpPr>
        <p:spPr>
          <a:xfrm>
            <a:off x="1952845" y="882854"/>
            <a:ext cx="69434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 is simply dummy text of the printing and typesetting industry. </a:t>
            </a:r>
          </a:p>
          <a:p>
            <a:r>
              <a:rPr lang="en-US" sz="13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 has been the industry's standard dummy text ever since the 1500s</a:t>
            </a:r>
            <a:endParaRPr lang="en-US" altLang="ko-KR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446B33-4EDD-4B7D-B7B5-237F0D824AA9}"/>
              </a:ext>
            </a:extLst>
          </p:cNvPr>
          <p:cNvSpPr txBox="1"/>
          <p:nvPr/>
        </p:nvSpPr>
        <p:spPr>
          <a:xfrm>
            <a:off x="263479" y="6500125"/>
            <a:ext cx="54608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LIpm</a:t>
            </a:r>
            <a:r>
              <a:rPr lang="en-US" sz="13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825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 is simply dummy text</a:t>
            </a:r>
            <a:endParaRPr lang="en-US" altLang="ko-KR" sz="105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16DFD88-8222-4E25-B296-1EC6358EF02E}"/>
              </a:ext>
            </a:extLst>
          </p:cNvPr>
          <p:cNvCxnSpPr>
            <a:cxnSpLocks/>
          </p:cNvCxnSpPr>
          <p:nvPr/>
        </p:nvCxnSpPr>
        <p:spPr>
          <a:xfrm>
            <a:off x="8478413" y="6511716"/>
            <a:ext cx="0" cy="276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8A30D7C-7D82-4714-9086-E150DF35EB5C}"/>
              </a:ext>
            </a:extLst>
          </p:cNvPr>
          <p:cNvSpPr txBox="1"/>
          <p:nvPr/>
        </p:nvSpPr>
        <p:spPr>
          <a:xfrm>
            <a:off x="8624396" y="6523208"/>
            <a:ext cx="3758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67</a:t>
            </a:r>
            <a:endParaRPr lang="en-US" altLang="ko-KR" sz="825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6FD674-EB31-4BDA-92EE-8F8D322A8B2A}"/>
              </a:ext>
            </a:extLst>
          </p:cNvPr>
          <p:cNvSpPr txBox="1"/>
          <p:nvPr/>
        </p:nvSpPr>
        <p:spPr>
          <a:xfrm>
            <a:off x="2329129" y="5024336"/>
            <a:ext cx="11270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1D70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#1</a:t>
            </a:r>
            <a:endParaRPr lang="en-US" altLang="ko-KR" sz="1200" dirty="0">
              <a:solidFill>
                <a:srgbClr val="1D70A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D827A4-97C7-4F76-9399-249E11C9344A}"/>
              </a:ext>
            </a:extLst>
          </p:cNvPr>
          <p:cNvSpPr txBox="1"/>
          <p:nvPr/>
        </p:nvSpPr>
        <p:spPr>
          <a:xfrm>
            <a:off x="5852640" y="5024336"/>
            <a:ext cx="11270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1D70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Text #2</a:t>
            </a:r>
            <a:endParaRPr lang="en-US" altLang="ko-KR" sz="1200" dirty="0">
              <a:solidFill>
                <a:srgbClr val="1D70A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1A127C8-7430-4598-B444-B09B78B9B936}"/>
              </a:ext>
            </a:extLst>
          </p:cNvPr>
          <p:cNvSpPr txBox="1"/>
          <p:nvPr/>
        </p:nvSpPr>
        <p:spPr>
          <a:xfrm>
            <a:off x="2329129" y="5340478"/>
            <a:ext cx="30286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 is simply dummy text of the printing and typesetting industry. </a:t>
            </a:r>
          </a:p>
          <a:p>
            <a:r>
              <a:rPr lang="en-US" sz="825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 has been the industry's standard dummy text ever since the 1500s</a:t>
            </a:r>
            <a:endParaRPr lang="en-US" altLang="ko-KR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5A0059-9176-44EB-A0D8-0F368613E430}"/>
              </a:ext>
            </a:extLst>
          </p:cNvPr>
          <p:cNvSpPr txBox="1"/>
          <p:nvPr/>
        </p:nvSpPr>
        <p:spPr>
          <a:xfrm>
            <a:off x="5852640" y="5340478"/>
            <a:ext cx="30286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 is simply dummy text of the printing and typesetting industry. </a:t>
            </a:r>
          </a:p>
          <a:p>
            <a:r>
              <a:rPr lang="en-US" sz="825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 has been the industry's standard dummy text ever since the 1500s</a:t>
            </a:r>
            <a:endParaRPr lang="en-US" altLang="ko-KR" sz="7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96C0BC7-03AF-4E8C-A18A-79CE184D7164}"/>
              </a:ext>
            </a:extLst>
          </p:cNvPr>
          <p:cNvCxnSpPr>
            <a:cxnSpLocks/>
          </p:cNvCxnSpPr>
          <p:nvPr/>
        </p:nvCxnSpPr>
        <p:spPr>
          <a:xfrm>
            <a:off x="2390737" y="5024336"/>
            <a:ext cx="141008" cy="0"/>
          </a:xfrm>
          <a:prstGeom prst="line">
            <a:avLst/>
          </a:prstGeom>
          <a:ln w="19050">
            <a:solidFill>
              <a:srgbClr val="1D70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C4A5093-7BBD-4585-9396-44F562A29B21}"/>
              </a:ext>
            </a:extLst>
          </p:cNvPr>
          <p:cNvCxnSpPr>
            <a:cxnSpLocks/>
          </p:cNvCxnSpPr>
          <p:nvPr/>
        </p:nvCxnSpPr>
        <p:spPr>
          <a:xfrm>
            <a:off x="5928322" y="5024336"/>
            <a:ext cx="141008" cy="0"/>
          </a:xfrm>
          <a:prstGeom prst="line">
            <a:avLst/>
          </a:prstGeom>
          <a:ln w="19050">
            <a:solidFill>
              <a:srgbClr val="1D70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rionthemes-placeholder-image - froben11 Zahnarztpraxis">
            <a:extLst>
              <a:ext uri="{FF2B5EF4-FFF2-40B4-BE49-F238E27FC236}">
                <a16:creationId xmlns:a16="http://schemas.microsoft.com/office/drawing/2014/main" id="{EF31BC09-9589-44F5-A2C1-96B4E73A3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129" y="2850529"/>
            <a:ext cx="2778652" cy="18524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orionthemes-placeholder-image - froben11 Zahnarztpraxis">
            <a:extLst>
              <a:ext uri="{FF2B5EF4-FFF2-40B4-BE49-F238E27FC236}">
                <a16:creationId xmlns:a16="http://schemas.microsoft.com/office/drawing/2014/main" id="{DD224A61-A2D6-4AB6-A568-908142565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640" y="2850529"/>
            <a:ext cx="2778652" cy="18524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30D4990-1B7B-402B-9B1F-56A85046C6BF}"/>
              </a:ext>
            </a:extLst>
          </p:cNvPr>
          <p:cNvSpPr txBox="1"/>
          <p:nvPr/>
        </p:nvSpPr>
        <p:spPr>
          <a:xfrm>
            <a:off x="2065967" y="559051"/>
            <a:ext cx="122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1B38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title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4A4A260-2A25-41EF-ADA7-15E522AC6046}"/>
              </a:ext>
            </a:extLst>
          </p:cNvPr>
          <p:cNvCxnSpPr>
            <a:cxnSpLocks/>
          </p:cNvCxnSpPr>
          <p:nvPr/>
        </p:nvCxnSpPr>
        <p:spPr>
          <a:xfrm>
            <a:off x="2061037" y="645959"/>
            <a:ext cx="0" cy="103182"/>
          </a:xfrm>
          <a:prstGeom prst="line">
            <a:avLst/>
          </a:prstGeom>
          <a:ln w="25400">
            <a:solidFill>
              <a:srgbClr val="1B38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0362458-B320-4541-B4D1-A0C2654EAA44}"/>
              </a:ext>
            </a:extLst>
          </p:cNvPr>
          <p:cNvSpPr txBox="1"/>
          <p:nvPr/>
        </p:nvSpPr>
        <p:spPr>
          <a:xfrm>
            <a:off x="127796" y="1586322"/>
            <a:ext cx="1556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 is </a:t>
            </a:r>
            <a:r>
              <a:rPr 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simply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69569F-9986-437C-A6EA-3B3DC67C35D0}"/>
              </a:ext>
            </a:extLst>
          </p:cNvPr>
          <p:cNvSpPr txBox="1"/>
          <p:nvPr/>
        </p:nvSpPr>
        <p:spPr>
          <a:xfrm>
            <a:off x="127796" y="2904015"/>
            <a:ext cx="1556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 is simply dummy text of the printing and typesetting industry. </a:t>
            </a:r>
          </a:p>
          <a:p>
            <a:r>
              <a:rPr 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Lorem Ipsum has been the industry's standard dummy text ever since the 1500s</a:t>
            </a:r>
            <a:endParaRPr lang="en-US" altLang="ko-KR" sz="788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08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0BB9891-E195-40B9-8C50-2F9E19616BA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54853-C626-4CDF-9C93-B707338C0C20}"/>
              </a:ext>
            </a:extLst>
          </p:cNvPr>
          <p:cNvSpPr txBox="1"/>
          <p:nvPr/>
        </p:nvSpPr>
        <p:spPr>
          <a:xfrm>
            <a:off x="3541911" y="3136613"/>
            <a:ext cx="2060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</a:t>
            </a:r>
            <a:endParaRPr 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20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F051B066-CD07-41DD-AF06-4D3C84DA3EE7}"/>
              </a:ext>
            </a:extLst>
          </p:cNvPr>
          <p:cNvSpPr/>
          <p:nvPr/>
        </p:nvSpPr>
        <p:spPr>
          <a:xfrm>
            <a:off x="279567" y="129219"/>
            <a:ext cx="203014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7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À la tour</a:t>
            </a:r>
          </a:p>
          <a:p>
            <a:r>
              <a:rPr lang="fr-FR" sz="36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Eiffel</a:t>
            </a:r>
            <a:endParaRPr 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E10D20D-AEE4-41C4-B765-AB0D11124CAB}"/>
              </a:ext>
            </a:extLst>
          </p:cNvPr>
          <p:cNvCxnSpPr>
            <a:cxnSpLocks/>
          </p:cNvCxnSpPr>
          <p:nvPr/>
        </p:nvCxnSpPr>
        <p:spPr>
          <a:xfrm>
            <a:off x="2135981" y="735131"/>
            <a:ext cx="68008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9946BA0-DCEF-4E9E-97DB-C662B77A3595}"/>
              </a:ext>
            </a:extLst>
          </p:cNvPr>
          <p:cNvSpPr/>
          <p:nvPr/>
        </p:nvSpPr>
        <p:spPr>
          <a:xfrm>
            <a:off x="6933201" y="544506"/>
            <a:ext cx="2030149" cy="196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675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site pour certaines fonctionnalités</a:t>
            </a:r>
            <a:endParaRPr lang="en-US" sz="675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8F868F7-569D-451E-A091-0C47A25EAD1C}"/>
              </a:ext>
            </a:extLst>
          </p:cNvPr>
          <p:cNvGrpSpPr/>
          <p:nvPr/>
        </p:nvGrpSpPr>
        <p:grpSpPr>
          <a:xfrm>
            <a:off x="274268" y="2189465"/>
            <a:ext cx="8595465" cy="3405515"/>
            <a:chOff x="424313" y="2189465"/>
            <a:chExt cx="8595465" cy="340551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F41958D-A3AE-4C3E-AE44-5716507E2277}"/>
                </a:ext>
              </a:extLst>
            </p:cNvPr>
            <p:cNvSpPr/>
            <p:nvPr/>
          </p:nvSpPr>
          <p:spPr>
            <a:xfrm rot="19800000">
              <a:off x="424313" y="2189465"/>
              <a:ext cx="405000" cy="405000"/>
            </a:xfrm>
            <a:prstGeom prst="roundRect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0AAD42-297F-4008-B775-E2ACB1EB77FD}"/>
                </a:ext>
              </a:extLst>
            </p:cNvPr>
            <p:cNvSpPr txBox="1"/>
            <p:nvPr/>
          </p:nvSpPr>
          <p:spPr>
            <a:xfrm>
              <a:off x="455372" y="2253465"/>
              <a:ext cx="39626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#1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0CEA200-DE2B-4405-93F7-FEED2DE32334}"/>
                </a:ext>
              </a:extLst>
            </p:cNvPr>
            <p:cNvSpPr/>
            <p:nvPr/>
          </p:nvSpPr>
          <p:spPr>
            <a:xfrm rot="19800000">
              <a:off x="3063541" y="2306552"/>
              <a:ext cx="1350000" cy="1350000"/>
            </a:xfrm>
            <a:prstGeom prst="roundRect">
              <a:avLst>
                <a:gd name="adj" fmla="val 788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F13F4F9-5820-49F5-9758-BCF3FBDD6590}"/>
                </a:ext>
              </a:extLst>
            </p:cNvPr>
            <p:cNvSpPr/>
            <p:nvPr/>
          </p:nvSpPr>
          <p:spPr>
            <a:xfrm rot="19800000">
              <a:off x="2648152" y="2189465"/>
              <a:ext cx="405000" cy="405000"/>
            </a:xfrm>
            <a:prstGeom prst="roundRect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42640E-A69B-4269-9824-554292C04C8C}"/>
                </a:ext>
              </a:extLst>
            </p:cNvPr>
            <p:cNvSpPr txBox="1"/>
            <p:nvPr/>
          </p:nvSpPr>
          <p:spPr>
            <a:xfrm>
              <a:off x="2679211" y="2253465"/>
              <a:ext cx="39626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#2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C6089CF-5B2B-43BC-893C-EA6A98B9C43F}"/>
                </a:ext>
              </a:extLst>
            </p:cNvPr>
            <p:cNvSpPr/>
            <p:nvPr/>
          </p:nvSpPr>
          <p:spPr>
            <a:xfrm rot="19800000">
              <a:off x="5150117" y="2306552"/>
              <a:ext cx="1350000" cy="1350000"/>
            </a:xfrm>
            <a:prstGeom prst="roundRect">
              <a:avLst>
                <a:gd name="adj" fmla="val 788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726A8BEB-6C3D-4D7B-AAF7-C788A7F6D1B2}"/>
                </a:ext>
              </a:extLst>
            </p:cNvPr>
            <p:cNvSpPr/>
            <p:nvPr/>
          </p:nvSpPr>
          <p:spPr>
            <a:xfrm rot="19800000">
              <a:off x="4734728" y="2189465"/>
              <a:ext cx="405000" cy="405000"/>
            </a:xfrm>
            <a:prstGeom prst="roundRect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598225-D1DE-4E8A-AACF-6AF2F08FD372}"/>
                </a:ext>
              </a:extLst>
            </p:cNvPr>
            <p:cNvSpPr txBox="1"/>
            <p:nvPr/>
          </p:nvSpPr>
          <p:spPr>
            <a:xfrm>
              <a:off x="4765787" y="2253465"/>
              <a:ext cx="39626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#3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373F8538-1F44-476F-B8B7-24D1E68C2E38}"/>
                </a:ext>
              </a:extLst>
            </p:cNvPr>
            <p:cNvSpPr/>
            <p:nvPr/>
          </p:nvSpPr>
          <p:spPr>
            <a:xfrm rot="19800000">
              <a:off x="7236694" y="2306552"/>
              <a:ext cx="1350000" cy="1350000"/>
            </a:xfrm>
            <a:prstGeom prst="roundRect">
              <a:avLst>
                <a:gd name="adj" fmla="val 788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FBF47FD-E243-43FC-8D29-248AA658AF15}"/>
                </a:ext>
              </a:extLst>
            </p:cNvPr>
            <p:cNvSpPr/>
            <p:nvPr/>
          </p:nvSpPr>
          <p:spPr>
            <a:xfrm rot="19800000">
              <a:off x="6821305" y="2189465"/>
              <a:ext cx="405000" cy="405000"/>
            </a:xfrm>
            <a:prstGeom prst="roundRect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37BB12-E653-4056-8BED-3EF2ED40D4D4}"/>
                </a:ext>
              </a:extLst>
            </p:cNvPr>
            <p:cNvSpPr txBox="1"/>
            <p:nvPr/>
          </p:nvSpPr>
          <p:spPr>
            <a:xfrm>
              <a:off x="6852364" y="2253465"/>
              <a:ext cx="396262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#4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5878BB-2F5C-40A1-B2B9-9CAB1C9876AC}"/>
                </a:ext>
              </a:extLst>
            </p:cNvPr>
            <p:cNvSpPr/>
            <p:nvPr/>
          </p:nvSpPr>
          <p:spPr>
            <a:xfrm>
              <a:off x="543885" y="4671650"/>
              <a:ext cx="203014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675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À la tour Eiffel, nous utilisons les cookies uniquement pour mesurer et analyser l’audience et améliorer votre expérience de navigation sur le site. Certains services tiers sont aussi amenés à déposer des cookies sur notre site pour certaines fonctionnalités. Vous pouvez librement accepter, ou gérer vos préférences en cliquant sur personnaliser.</a:t>
              </a:r>
              <a:endParaRPr lang="en-US" sz="675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756F1B1-C95B-4268-90E6-B535270CA5F1}"/>
                </a:ext>
              </a:extLst>
            </p:cNvPr>
            <p:cNvSpPr/>
            <p:nvPr/>
          </p:nvSpPr>
          <p:spPr>
            <a:xfrm>
              <a:off x="2816476" y="4671650"/>
              <a:ext cx="203014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675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À la tour Eiffel, nous utilisons les cookies uniquement pour mesurer et analyser l’audience et améliorer votre expérience de navigation sur le site. Certains services tiers sont aussi amenés à déposer des cookies sur notre site pour certaines fonctionnalités. Vous pouvez librement accepter, ou gérer vos préférences en cliquant sur personnaliser.</a:t>
              </a:r>
              <a:endParaRPr lang="en-US" sz="675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D3079DA-B261-443D-9056-5943031183CB}"/>
                </a:ext>
              </a:extLst>
            </p:cNvPr>
            <p:cNvSpPr/>
            <p:nvPr/>
          </p:nvSpPr>
          <p:spPr>
            <a:xfrm>
              <a:off x="4903053" y="4671650"/>
              <a:ext cx="203014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675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À la tour Eiffel, nous utilisons les cookies uniquement pour mesurer et analyser l’audience et améliorer votre expérience de navigation sur le site. Certains services tiers sont aussi amenés à déposer des cookies sur notre site pour certaines fonctionnalités. Vous pouvez librement accepter, ou gérer vos préférences en cliquant sur personnaliser.</a:t>
              </a:r>
              <a:endParaRPr lang="en-US" sz="675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EA9207A-9BFD-4E1B-A26F-E7402F339F20}"/>
                </a:ext>
              </a:extLst>
            </p:cNvPr>
            <p:cNvSpPr/>
            <p:nvPr/>
          </p:nvSpPr>
          <p:spPr>
            <a:xfrm>
              <a:off x="6989629" y="4671650"/>
              <a:ext cx="203014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675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À la tour Eiffel, nous utilisons les cookies uniquement pour mesurer et analyser l’audience et améliorer votre expérience de navigation sur le site. Certains services tiers sont aussi amenés à déposer des cookies sur notre site pour certaines fonctionnalités. Vous pouvez librement accepter, ou gérer vos préférences en cliquant sur personnaliser.</a:t>
              </a:r>
              <a:endParaRPr lang="en-US" sz="675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02BE446-8B81-4A6F-B868-B6FF2CB5B8FD}"/>
                </a:ext>
              </a:extLst>
            </p:cNvPr>
            <p:cNvSpPr/>
            <p:nvPr/>
          </p:nvSpPr>
          <p:spPr>
            <a:xfrm>
              <a:off x="543885" y="4418112"/>
              <a:ext cx="2030149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5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À la tour Eiffel</a:t>
              </a:r>
              <a:endParaRPr 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335196C-53B3-43CE-B5F3-24D44F31E6F4}"/>
                </a:ext>
              </a:extLst>
            </p:cNvPr>
            <p:cNvSpPr/>
            <p:nvPr/>
          </p:nvSpPr>
          <p:spPr>
            <a:xfrm>
              <a:off x="2816476" y="4418112"/>
              <a:ext cx="2030149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5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À la tour Eiffel</a:t>
              </a:r>
              <a:endParaRPr 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349BC2F-5218-4C97-88B4-C321D7CDC01B}"/>
                </a:ext>
              </a:extLst>
            </p:cNvPr>
            <p:cNvSpPr/>
            <p:nvPr/>
          </p:nvSpPr>
          <p:spPr>
            <a:xfrm>
              <a:off x="4903053" y="4418112"/>
              <a:ext cx="2030149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5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À la tour</a:t>
              </a:r>
              <a:endParaRPr 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405E98F-934E-4D65-AB4F-937B94D4939F}"/>
                </a:ext>
              </a:extLst>
            </p:cNvPr>
            <p:cNvSpPr/>
            <p:nvPr/>
          </p:nvSpPr>
          <p:spPr>
            <a:xfrm>
              <a:off x="6989629" y="4418112"/>
              <a:ext cx="2030149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50" dirty="0">
                  <a:solidFill>
                    <a:srgbClr val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À la tour Eiffel</a:t>
              </a:r>
              <a:endParaRPr 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0E11CA2-7613-4AAB-94EE-37914DBCD090}"/>
                </a:ext>
              </a:extLst>
            </p:cNvPr>
            <p:cNvSpPr/>
            <p:nvPr/>
          </p:nvSpPr>
          <p:spPr>
            <a:xfrm rot="19800000">
              <a:off x="839702" y="2306552"/>
              <a:ext cx="1350000" cy="1350000"/>
            </a:xfrm>
            <a:prstGeom prst="roundRect">
              <a:avLst>
                <a:gd name="adj" fmla="val 7883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CA0E91F-983B-4A8F-A6F1-99BF81A12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502" y="2499049"/>
              <a:ext cx="914400" cy="9144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BAFB3FB-9165-4159-94F7-01429F9E4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1341" y="2499049"/>
              <a:ext cx="914400" cy="91440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9CD922CA-1401-478E-AF21-239204890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7917" y="2499049"/>
              <a:ext cx="914400" cy="91440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FA0A8DDD-7AD8-4D88-A326-6BFEEC3F2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4494" y="249904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184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0BB9891-E195-40B9-8C50-2F9E19616BA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81D0F-E737-4791-B410-F8D1F56B4BFD}"/>
              </a:ext>
            </a:extLst>
          </p:cNvPr>
          <p:cNvSpPr txBox="1"/>
          <p:nvPr/>
        </p:nvSpPr>
        <p:spPr>
          <a:xfrm>
            <a:off x="3719042" y="3136613"/>
            <a:ext cx="1705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</a:t>
            </a:r>
            <a:endParaRPr 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199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04EBFA5-B661-40F7-BCEE-A69EA0E3760B}"/>
              </a:ext>
            </a:extLst>
          </p:cNvPr>
          <p:cNvGrpSpPr/>
          <p:nvPr/>
        </p:nvGrpSpPr>
        <p:grpSpPr>
          <a:xfrm>
            <a:off x="1078302" y="1891162"/>
            <a:ext cx="7241288" cy="4235208"/>
            <a:chOff x="1078302" y="2175833"/>
            <a:chExt cx="7241288" cy="4235208"/>
          </a:xfrm>
        </p:grpSpPr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DA70704A-9CD3-4E2E-A527-3E93F4306863}"/>
                </a:ext>
              </a:extLst>
            </p:cNvPr>
            <p:cNvSpPr/>
            <p:nvPr/>
          </p:nvSpPr>
          <p:spPr>
            <a:xfrm>
              <a:off x="3676671" y="2175833"/>
              <a:ext cx="2044550" cy="2044550"/>
            </a:xfrm>
            <a:prstGeom prst="ellipse">
              <a:avLst/>
            </a:prstGeom>
            <a:solidFill>
              <a:srgbClr val="F56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9218E4D4-37D5-467B-9AC7-2E64741C6FF3}"/>
                </a:ext>
              </a:extLst>
            </p:cNvPr>
            <p:cNvSpPr/>
            <p:nvPr/>
          </p:nvSpPr>
          <p:spPr>
            <a:xfrm>
              <a:off x="3706742" y="2205904"/>
              <a:ext cx="1984409" cy="1337165"/>
            </a:xfrm>
            <a:custGeom>
              <a:avLst/>
              <a:gdLst>
                <a:gd name="connsiteX0" fmla="*/ 1536846 w 3073692"/>
                <a:gd name="connsiteY0" fmla="*/ 0 h 2071163"/>
                <a:gd name="connsiteX1" fmla="*/ 3073692 w 3073692"/>
                <a:gd name="connsiteY1" fmla="*/ 1536846 h 2071163"/>
                <a:gd name="connsiteX2" fmla="*/ 3004599 w 3073692"/>
                <a:gd name="connsiteY2" fmla="*/ 1993857 h 2071163"/>
                <a:gd name="connsiteX3" fmla="*/ 2976304 w 3073692"/>
                <a:gd name="connsiteY3" fmla="*/ 2071163 h 2071163"/>
                <a:gd name="connsiteX4" fmla="*/ 97388 w 3073692"/>
                <a:gd name="connsiteY4" fmla="*/ 2071163 h 2071163"/>
                <a:gd name="connsiteX5" fmla="*/ 69094 w 3073692"/>
                <a:gd name="connsiteY5" fmla="*/ 1993857 h 2071163"/>
                <a:gd name="connsiteX6" fmla="*/ 0 w 3073692"/>
                <a:gd name="connsiteY6" fmla="*/ 1536846 h 2071163"/>
                <a:gd name="connsiteX7" fmla="*/ 1536846 w 3073692"/>
                <a:gd name="connsiteY7" fmla="*/ 0 h 207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3692" h="2071163">
                  <a:moveTo>
                    <a:pt x="1536846" y="0"/>
                  </a:moveTo>
                  <a:cubicBezTo>
                    <a:pt x="2385623" y="0"/>
                    <a:pt x="3073692" y="688069"/>
                    <a:pt x="3073692" y="1536846"/>
                  </a:cubicBezTo>
                  <a:cubicBezTo>
                    <a:pt x="3073692" y="1695992"/>
                    <a:pt x="3049502" y="1849488"/>
                    <a:pt x="3004599" y="1993857"/>
                  </a:cubicBezTo>
                  <a:lnTo>
                    <a:pt x="2976304" y="2071163"/>
                  </a:lnTo>
                  <a:lnTo>
                    <a:pt x="97388" y="2071163"/>
                  </a:lnTo>
                  <a:lnTo>
                    <a:pt x="69094" y="1993857"/>
                  </a:lnTo>
                  <a:cubicBezTo>
                    <a:pt x="24190" y="1849488"/>
                    <a:pt x="0" y="1695992"/>
                    <a:pt x="0" y="1536846"/>
                  </a:cubicBezTo>
                  <a:cubicBezTo>
                    <a:pt x="0" y="688069"/>
                    <a:pt x="688069" y="0"/>
                    <a:pt x="1536846" y="0"/>
                  </a:cubicBezTo>
                  <a:close/>
                </a:path>
              </a:pathLst>
            </a:cu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E09D6C93-0FD9-4238-AC61-C51D4F11DB42}"/>
                </a:ext>
              </a:extLst>
            </p:cNvPr>
            <p:cNvSpPr/>
            <p:nvPr/>
          </p:nvSpPr>
          <p:spPr>
            <a:xfrm>
              <a:off x="3676671" y="2227088"/>
              <a:ext cx="2044550" cy="1942042"/>
            </a:xfrm>
            <a:prstGeom prst="ellipse">
              <a:avLst/>
            </a:prstGeom>
            <a:solidFill>
              <a:srgbClr val="F56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63AFF29E-12D7-45D4-B23A-78E03F8A1BD7}"/>
                </a:ext>
              </a:extLst>
            </p:cNvPr>
            <p:cNvSpPr/>
            <p:nvPr/>
          </p:nvSpPr>
          <p:spPr>
            <a:xfrm>
              <a:off x="3711524" y="2222982"/>
              <a:ext cx="1360477" cy="1136632"/>
            </a:xfrm>
            <a:custGeom>
              <a:avLst/>
              <a:gdLst>
                <a:gd name="connsiteX0" fmla="*/ 1583422 w 2182399"/>
                <a:gd name="connsiteY0" fmla="*/ 0 h 1889294"/>
                <a:gd name="connsiteX1" fmla="*/ 2054284 w 2182399"/>
                <a:gd name="connsiteY1" fmla="*/ 71188 h 1889294"/>
                <a:gd name="connsiteX2" fmla="*/ 2182399 w 2182399"/>
                <a:gd name="connsiteY2" fmla="*/ 118078 h 1889294"/>
                <a:gd name="connsiteX3" fmla="*/ 30149 w 2182399"/>
                <a:gd name="connsiteY3" fmla="*/ 1889294 h 1889294"/>
                <a:gd name="connsiteX4" fmla="*/ 8175 w 2182399"/>
                <a:gd name="connsiteY4" fmla="*/ 1745318 h 1889294"/>
                <a:gd name="connsiteX5" fmla="*/ 0 w 2182399"/>
                <a:gd name="connsiteY5" fmla="*/ 1583422 h 1889294"/>
                <a:gd name="connsiteX6" fmla="*/ 1583422 w 2182399"/>
                <a:gd name="connsiteY6" fmla="*/ 0 h 1889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2399" h="1889294">
                  <a:moveTo>
                    <a:pt x="1583422" y="0"/>
                  </a:moveTo>
                  <a:cubicBezTo>
                    <a:pt x="1747391" y="0"/>
                    <a:pt x="1905539" y="24923"/>
                    <a:pt x="2054284" y="71188"/>
                  </a:cubicBezTo>
                  <a:lnTo>
                    <a:pt x="2182399" y="118078"/>
                  </a:lnTo>
                  <a:lnTo>
                    <a:pt x="30149" y="1889294"/>
                  </a:lnTo>
                  <a:lnTo>
                    <a:pt x="8175" y="1745318"/>
                  </a:lnTo>
                  <a:cubicBezTo>
                    <a:pt x="2769" y="1692088"/>
                    <a:pt x="0" y="1638078"/>
                    <a:pt x="0" y="1583422"/>
                  </a:cubicBezTo>
                  <a:cubicBezTo>
                    <a:pt x="0" y="708922"/>
                    <a:pt x="708922" y="0"/>
                    <a:pt x="158342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8000"/>
                  </a:schemeClr>
                </a:gs>
                <a:gs pos="74000">
                  <a:schemeClr val="bg1">
                    <a:alpha val="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ABAAE0CA-4D95-490C-B870-F7326916D46B}"/>
                </a:ext>
              </a:extLst>
            </p:cNvPr>
            <p:cNvSpPr/>
            <p:nvPr/>
          </p:nvSpPr>
          <p:spPr>
            <a:xfrm>
              <a:off x="3676671" y="4366491"/>
              <a:ext cx="2044550" cy="20445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55EF0D98-98B9-45CB-A7C6-B4D9B08A26C7}"/>
                </a:ext>
              </a:extLst>
            </p:cNvPr>
            <p:cNvSpPr/>
            <p:nvPr/>
          </p:nvSpPr>
          <p:spPr>
            <a:xfrm>
              <a:off x="3706741" y="4396564"/>
              <a:ext cx="1984411" cy="1337165"/>
            </a:xfrm>
            <a:custGeom>
              <a:avLst/>
              <a:gdLst>
                <a:gd name="connsiteX0" fmla="*/ 1536846 w 3073692"/>
                <a:gd name="connsiteY0" fmla="*/ 0 h 2071163"/>
                <a:gd name="connsiteX1" fmla="*/ 3073692 w 3073692"/>
                <a:gd name="connsiteY1" fmla="*/ 1536846 h 2071163"/>
                <a:gd name="connsiteX2" fmla="*/ 3004599 w 3073692"/>
                <a:gd name="connsiteY2" fmla="*/ 1993857 h 2071163"/>
                <a:gd name="connsiteX3" fmla="*/ 2976304 w 3073692"/>
                <a:gd name="connsiteY3" fmla="*/ 2071163 h 2071163"/>
                <a:gd name="connsiteX4" fmla="*/ 97388 w 3073692"/>
                <a:gd name="connsiteY4" fmla="*/ 2071163 h 2071163"/>
                <a:gd name="connsiteX5" fmla="*/ 69094 w 3073692"/>
                <a:gd name="connsiteY5" fmla="*/ 1993857 h 2071163"/>
                <a:gd name="connsiteX6" fmla="*/ 0 w 3073692"/>
                <a:gd name="connsiteY6" fmla="*/ 1536846 h 2071163"/>
                <a:gd name="connsiteX7" fmla="*/ 1536846 w 3073692"/>
                <a:gd name="connsiteY7" fmla="*/ 0 h 207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3692" h="2071163">
                  <a:moveTo>
                    <a:pt x="1536846" y="0"/>
                  </a:moveTo>
                  <a:cubicBezTo>
                    <a:pt x="2385623" y="0"/>
                    <a:pt x="3073692" y="688069"/>
                    <a:pt x="3073692" y="1536846"/>
                  </a:cubicBezTo>
                  <a:cubicBezTo>
                    <a:pt x="3073692" y="1695992"/>
                    <a:pt x="3049502" y="1849488"/>
                    <a:pt x="3004599" y="1993857"/>
                  </a:cubicBezTo>
                  <a:lnTo>
                    <a:pt x="2976304" y="2071163"/>
                  </a:lnTo>
                  <a:lnTo>
                    <a:pt x="97388" y="2071163"/>
                  </a:lnTo>
                  <a:lnTo>
                    <a:pt x="69094" y="1993857"/>
                  </a:lnTo>
                  <a:cubicBezTo>
                    <a:pt x="24190" y="1849488"/>
                    <a:pt x="0" y="1695992"/>
                    <a:pt x="0" y="1536846"/>
                  </a:cubicBezTo>
                  <a:cubicBezTo>
                    <a:pt x="0" y="688069"/>
                    <a:pt x="688069" y="0"/>
                    <a:pt x="1536846" y="0"/>
                  </a:cubicBezTo>
                  <a:close/>
                </a:path>
              </a:pathLst>
            </a:cu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E6D4867D-BC73-4912-98A7-C4DD43A33E3D}"/>
                </a:ext>
              </a:extLst>
            </p:cNvPr>
            <p:cNvSpPr/>
            <p:nvPr/>
          </p:nvSpPr>
          <p:spPr>
            <a:xfrm>
              <a:off x="3676669" y="4417746"/>
              <a:ext cx="2044550" cy="194204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2" name="자유형: 도형 331">
              <a:extLst>
                <a:ext uri="{FF2B5EF4-FFF2-40B4-BE49-F238E27FC236}">
                  <a16:creationId xmlns:a16="http://schemas.microsoft.com/office/drawing/2014/main" id="{FB479829-3FFD-4C8A-80EC-416125DF7480}"/>
                </a:ext>
              </a:extLst>
            </p:cNvPr>
            <p:cNvSpPr/>
            <p:nvPr/>
          </p:nvSpPr>
          <p:spPr>
            <a:xfrm>
              <a:off x="3711524" y="4413641"/>
              <a:ext cx="1360477" cy="1136632"/>
            </a:xfrm>
            <a:custGeom>
              <a:avLst/>
              <a:gdLst>
                <a:gd name="connsiteX0" fmla="*/ 1583422 w 2182399"/>
                <a:gd name="connsiteY0" fmla="*/ 0 h 1889294"/>
                <a:gd name="connsiteX1" fmla="*/ 2054284 w 2182399"/>
                <a:gd name="connsiteY1" fmla="*/ 71188 h 1889294"/>
                <a:gd name="connsiteX2" fmla="*/ 2182399 w 2182399"/>
                <a:gd name="connsiteY2" fmla="*/ 118078 h 1889294"/>
                <a:gd name="connsiteX3" fmla="*/ 30149 w 2182399"/>
                <a:gd name="connsiteY3" fmla="*/ 1889294 h 1889294"/>
                <a:gd name="connsiteX4" fmla="*/ 8175 w 2182399"/>
                <a:gd name="connsiteY4" fmla="*/ 1745318 h 1889294"/>
                <a:gd name="connsiteX5" fmla="*/ 0 w 2182399"/>
                <a:gd name="connsiteY5" fmla="*/ 1583422 h 1889294"/>
                <a:gd name="connsiteX6" fmla="*/ 1583422 w 2182399"/>
                <a:gd name="connsiteY6" fmla="*/ 0 h 1889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2399" h="1889294">
                  <a:moveTo>
                    <a:pt x="1583422" y="0"/>
                  </a:moveTo>
                  <a:cubicBezTo>
                    <a:pt x="1747391" y="0"/>
                    <a:pt x="1905539" y="24923"/>
                    <a:pt x="2054284" y="71188"/>
                  </a:cubicBezTo>
                  <a:lnTo>
                    <a:pt x="2182399" y="118078"/>
                  </a:lnTo>
                  <a:lnTo>
                    <a:pt x="30149" y="1889294"/>
                  </a:lnTo>
                  <a:lnTo>
                    <a:pt x="8175" y="1745318"/>
                  </a:lnTo>
                  <a:cubicBezTo>
                    <a:pt x="2769" y="1692088"/>
                    <a:pt x="0" y="1638078"/>
                    <a:pt x="0" y="1583422"/>
                  </a:cubicBezTo>
                  <a:cubicBezTo>
                    <a:pt x="0" y="708922"/>
                    <a:pt x="708922" y="0"/>
                    <a:pt x="158342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8000"/>
                  </a:schemeClr>
                </a:gs>
                <a:gs pos="74000">
                  <a:schemeClr val="bg1">
                    <a:alpha val="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FA6E92B8-4138-49EC-A77A-1F7EFAC08DB9}"/>
                </a:ext>
              </a:extLst>
            </p:cNvPr>
            <p:cNvSpPr/>
            <p:nvPr/>
          </p:nvSpPr>
          <p:spPr>
            <a:xfrm>
              <a:off x="6275040" y="4366491"/>
              <a:ext cx="2044550" cy="204455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5" name="자유형: 도형 334">
              <a:extLst>
                <a:ext uri="{FF2B5EF4-FFF2-40B4-BE49-F238E27FC236}">
                  <a16:creationId xmlns:a16="http://schemas.microsoft.com/office/drawing/2014/main" id="{9A186794-96EA-4F63-9F08-24A48D00D705}"/>
                </a:ext>
              </a:extLst>
            </p:cNvPr>
            <p:cNvSpPr/>
            <p:nvPr/>
          </p:nvSpPr>
          <p:spPr>
            <a:xfrm>
              <a:off x="6305110" y="4396564"/>
              <a:ext cx="1984411" cy="1337165"/>
            </a:xfrm>
            <a:custGeom>
              <a:avLst/>
              <a:gdLst>
                <a:gd name="connsiteX0" fmla="*/ 1536846 w 3073692"/>
                <a:gd name="connsiteY0" fmla="*/ 0 h 2071163"/>
                <a:gd name="connsiteX1" fmla="*/ 3073692 w 3073692"/>
                <a:gd name="connsiteY1" fmla="*/ 1536846 h 2071163"/>
                <a:gd name="connsiteX2" fmla="*/ 3004599 w 3073692"/>
                <a:gd name="connsiteY2" fmla="*/ 1993857 h 2071163"/>
                <a:gd name="connsiteX3" fmla="*/ 2976304 w 3073692"/>
                <a:gd name="connsiteY3" fmla="*/ 2071163 h 2071163"/>
                <a:gd name="connsiteX4" fmla="*/ 97388 w 3073692"/>
                <a:gd name="connsiteY4" fmla="*/ 2071163 h 2071163"/>
                <a:gd name="connsiteX5" fmla="*/ 69094 w 3073692"/>
                <a:gd name="connsiteY5" fmla="*/ 1993857 h 2071163"/>
                <a:gd name="connsiteX6" fmla="*/ 0 w 3073692"/>
                <a:gd name="connsiteY6" fmla="*/ 1536846 h 2071163"/>
                <a:gd name="connsiteX7" fmla="*/ 1536846 w 3073692"/>
                <a:gd name="connsiteY7" fmla="*/ 0 h 207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3692" h="2071163">
                  <a:moveTo>
                    <a:pt x="1536846" y="0"/>
                  </a:moveTo>
                  <a:cubicBezTo>
                    <a:pt x="2385623" y="0"/>
                    <a:pt x="3073692" y="688069"/>
                    <a:pt x="3073692" y="1536846"/>
                  </a:cubicBezTo>
                  <a:cubicBezTo>
                    <a:pt x="3073692" y="1695992"/>
                    <a:pt x="3049502" y="1849488"/>
                    <a:pt x="3004599" y="1993857"/>
                  </a:cubicBezTo>
                  <a:lnTo>
                    <a:pt x="2976304" y="2071163"/>
                  </a:lnTo>
                  <a:lnTo>
                    <a:pt x="97388" y="2071163"/>
                  </a:lnTo>
                  <a:lnTo>
                    <a:pt x="69094" y="1993857"/>
                  </a:lnTo>
                  <a:cubicBezTo>
                    <a:pt x="24190" y="1849488"/>
                    <a:pt x="0" y="1695992"/>
                    <a:pt x="0" y="1536846"/>
                  </a:cubicBezTo>
                  <a:cubicBezTo>
                    <a:pt x="0" y="688069"/>
                    <a:pt x="688069" y="0"/>
                    <a:pt x="1536846" y="0"/>
                  </a:cubicBezTo>
                  <a:close/>
                </a:path>
              </a:pathLst>
            </a:cu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FF9C827A-44AB-47A4-AFB7-A584506FCAFE}"/>
                </a:ext>
              </a:extLst>
            </p:cNvPr>
            <p:cNvSpPr/>
            <p:nvPr/>
          </p:nvSpPr>
          <p:spPr>
            <a:xfrm>
              <a:off x="6275038" y="4417746"/>
              <a:ext cx="2044550" cy="194204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7" name="자유형: 도형 336">
              <a:extLst>
                <a:ext uri="{FF2B5EF4-FFF2-40B4-BE49-F238E27FC236}">
                  <a16:creationId xmlns:a16="http://schemas.microsoft.com/office/drawing/2014/main" id="{161FA788-018E-4B76-930B-F67E7984ECA7}"/>
                </a:ext>
              </a:extLst>
            </p:cNvPr>
            <p:cNvSpPr/>
            <p:nvPr/>
          </p:nvSpPr>
          <p:spPr>
            <a:xfrm>
              <a:off x="6309893" y="4413641"/>
              <a:ext cx="1360477" cy="1136632"/>
            </a:xfrm>
            <a:custGeom>
              <a:avLst/>
              <a:gdLst>
                <a:gd name="connsiteX0" fmla="*/ 1583422 w 2182399"/>
                <a:gd name="connsiteY0" fmla="*/ 0 h 1889294"/>
                <a:gd name="connsiteX1" fmla="*/ 2054284 w 2182399"/>
                <a:gd name="connsiteY1" fmla="*/ 71188 h 1889294"/>
                <a:gd name="connsiteX2" fmla="*/ 2182399 w 2182399"/>
                <a:gd name="connsiteY2" fmla="*/ 118078 h 1889294"/>
                <a:gd name="connsiteX3" fmla="*/ 30149 w 2182399"/>
                <a:gd name="connsiteY3" fmla="*/ 1889294 h 1889294"/>
                <a:gd name="connsiteX4" fmla="*/ 8175 w 2182399"/>
                <a:gd name="connsiteY4" fmla="*/ 1745318 h 1889294"/>
                <a:gd name="connsiteX5" fmla="*/ 0 w 2182399"/>
                <a:gd name="connsiteY5" fmla="*/ 1583422 h 1889294"/>
                <a:gd name="connsiteX6" fmla="*/ 1583422 w 2182399"/>
                <a:gd name="connsiteY6" fmla="*/ 0 h 1889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2399" h="1889294">
                  <a:moveTo>
                    <a:pt x="1583422" y="0"/>
                  </a:moveTo>
                  <a:cubicBezTo>
                    <a:pt x="1747391" y="0"/>
                    <a:pt x="1905539" y="24923"/>
                    <a:pt x="2054284" y="71188"/>
                  </a:cubicBezTo>
                  <a:lnTo>
                    <a:pt x="2182399" y="118078"/>
                  </a:lnTo>
                  <a:lnTo>
                    <a:pt x="30149" y="1889294"/>
                  </a:lnTo>
                  <a:lnTo>
                    <a:pt x="8175" y="1745318"/>
                  </a:lnTo>
                  <a:cubicBezTo>
                    <a:pt x="2769" y="1692088"/>
                    <a:pt x="0" y="1638078"/>
                    <a:pt x="0" y="1583422"/>
                  </a:cubicBezTo>
                  <a:cubicBezTo>
                    <a:pt x="0" y="708922"/>
                    <a:pt x="708922" y="0"/>
                    <a:pt x="158342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8000"/>
                  </a:schemeClr>
                </a:gs>
                <a:gs pos="74000">
                  <a:schemeClr val="bg1">
                    <a:alpha val="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A44B8432-7E67-4D6E-9F0F-9A906DBF196E}"/>
                </a:ext>
              </a:extLst>
            </p:cNvPr>
            <p:cNvSpPr/>
            <p:nvPr/>
          </p:nvSpPr>
          <p:spPr>
            <a:xfrm>
              <a:off x="1078304" y="4366491"/>
              <a:ext cx="2044550" cy="20445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0" name="자유형: 도형 339">
              <a:extLst>
                <a:ext uri="{FF2B5EF4-FFF2-40B4-BE49-F238E27FC236}">
                  <a16:creationId xmlns:a16="http://schemas.microsoft.com/office/drawing/2014/main" id="{7C4182A8-D179-4A64-AED1-3C9C76EAB529}"/>
                </a:ext>
              </a:extLst>
            </p:cNvPr>
            <p:cNvSpPr/>
            <p:nvPr/>
          </p:nvSpPr>
          <p:spPr>
            <a:xfrm>
              <a:off x="1108373" y="4396564"/>
              <a:ext cx="1984411" cy="1337165"/>
            </a:xfrm>
            <a:custGeom>
              <a:avLst/>
              <a:gdLst>
                <a:gd name="connsiteX0" fmla="*/ 1536846 w 3073692"/>
                <a:gd name="connsiteY0" fmla="*/ 0 h 2071163"/>
                <a:gd name="connsiteX1" fmla="*/ 3073692 w 3073692"/>
                <a:gd name="connsiteY1" fmla="*/ 1536846 h 2071163"/>
                <a:gd name="connsiteX2" fmla="*/ 3004599 w 3073692"/>
                <a:gd name="connsiteY2" fmla="*/ 1993857 h 2071163"/>
                <a:gd name="connsiteX3" fmla="*/ 2976304 w 3073692"/>
                <a:gd name="connsiteY3" fmla="*/ 2071163 h 2071163"/>
                <a:gd name="connsiteX4" fmla="*/ 97388 w 3073692"/>
                <a:gd name="connsiteY4" fmla="*/ 2071163 h 2071163"/>
                <a:gd name="connsiteX5" fmla="*/ 69094 w 3073692"/>
                <a:gd name="connsiteY5" fmla="*/ 1993857 h 2071163"/>
                <a:gd name="connsiteX6" fmla="*/ 0 w 3073692"/>
                <a:gd name="connsiteY6" fmla="*/ 1536846 h 2071163"/>
                <a:gd name="connsiteX7" fmla="*/ 1536846 w 3073692"/>
                <a:gd name="connsiteY7" fmla="*/ 0 h 207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3692" h="2071163">
                  <a:moveTo>
                    <a:pt x="1536846" y="0"/>
                  </a:moveTo>
                  <a:cubicBezTo>
                    <a:pt x="2385623" y="0"/>
                    <a:pt x="3073692" y="688069"/>
                    <a:pt x="3073692" y="1536846"/>
                  </a:cubicBezTo>
                  <a:cubicBezTo>
                    <a:pt x="3073692" y="1695992"/>
                    <a:pt x="3049502" y="1849488"/>
                    <a:pt x="3004599" y="1993857"/>
                  </a:cubicBezTo>
                  <a:lnTo>
                    <a:pt x="2976304" y="2071163"/>
                  </a:lnTo>
                  <a:lnTo>
                    <a:pt x="97388" y="2071163"/>
                  </a:lnTo>
                  <a:lnTo>
                    <a:pt x="69094" y="1993857"/>
                  </a:lnTo>
                  <a:cubicBezTo>
                    <a:pt x="24190" y="1849488"/>
                    <a:pt x="0" y="1695992"/>
                    <a:pt x="0" y="1536846"/>
                  </a:cubicBezTo>
                  <a:cubicBezTo>
                    <a:pt x="0" y="688069"/>
                    <a:pt x="688069" y="0"/>
                    <a:pt x="1536846" y="0"/>
                  </a:cubicBezTo>
                  <a:close/>
                </a:path>
              </a:pathLst>
            </a:cu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952B7BDC-0539-4108-A8B0-E18B94247B7D}"/>
                </a:ext>
              </a:extLst>
            </p:cNvPr>
            <p:cNvSpPr/>
            <p:nvPr/>
          </p:nvSpPr>
          <p:spPr>
            <a:xfrm>
              <a:off x="1078302" y="4417746"/>
              <a:ext cx="2044550" cy="194204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2" name="자유형: 도형 341">
              <a:extLst>
                <a:ext uri="{FF2B5EF4-FFF2-40B4-BE49-F238E27FC236}">
                  <a16:creationId xmlns:a16="http://schemas.microsoft.com/office/drawing/2014/main" id="{9265189C-E51C-47A1-8AE1-9383481CEA59}"/>
                </a:ext>
              </a:extLst>
            </p:cNvPr>
            <p:cNvSpPr/>
            <p:nvPr/>
          </p:nvSpPr>
          <p:spPr>
            <a:xfrm>
              <a:off x="1113157" y="4413641"/>
              <a:ext cx="1360477" cy="1136632"/>
            </a:xfrm>
            <a:custGeom>
              <a:avLst/>
              <a:gdLst>
                <a:gd name="connsiteX0" fmla="*/ 1583422 w 2182399"/>
                <a:gd name="connsiteY0" fmla="*/ 0 h 1889294"/>
                <a:gd name="connsiteX1" fmla="*/ 2054284 w 2182399"/>
                <a:gd name="connsiteY1" fmla="*/ 71188 h 1889294"/>
                <a:gd name="connsiteX2" fmla="*/ 2182399 w 2182399"/>
                <a:gd name="connsiteY2" fmla="*/ 118078 h 1889294"/>
                <a:gd name="connsiteX3" fmla="*/ 30149 w 2182399"/>
                <a:gd name="connsiteY3" fmla="*/ 1889294 h 1889294"/>
                <a:gd name="connsiteX4" fmla="*/ 8175 w 2182399"/>
                <a:gd name="connsiteY4" fmla="*/ 1745318 h 1889294"/>
                <a:gd name="connsiteX5" fmla="*/ 0 w 2182399"/>
                <a:gd name="connsiteY5" fmla="*/ 1583422 h 1889294"/>
                <a:gd name="connsiteX6" fmla="*/ 1583422 w 2182399"/>
                <a:gd name="connsiteY6" fmla="*/ 0 h 1889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2399" h="1889294">
                  <a:moveTo>
                    <a:pt x="1583422" y="0"/>
                  </a:moveTo>
                  <a:cubicBezTo>
                    <a:pt x="1747391" y="0"/>
                    <a:pt x="1905539" y="24923"/>
                    <a:pt x="2054284" y="71188"/>
                  </a:cubicBezTo>
                  <a:lnTo>
                    <a:pt x="2182399" y="118078"/>
                  </a:lnTo>
                  <a:lnTo>
                    <a:pt x="30149" y="1889294"/>
                  </a:lnTo>
                  <a:lnTo>
                    <a:pt x="8175" y="1745318"/>
                  </a:lnTo>
                  <a:cubicBezTo>
                    <a:pt x="2769" y="1692088"/>
                    <a:pt x="0" y="1638078"/>
                    <a:pt x="0" y="1583422"/>
                  </a:cubicBezTo>
                  <a:cubicBezTo>
                    <a:pt x="0" y="708922"/>
                    <a:pt x="708922" y="0"/>
                    <a:pt x="158342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8000"/>
                  </a:schemeClr>
                </a:gs>
                <a:gs pos="74000">
                  <a:schemeClr val="bg1">
                    <a:alpha val="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DEBD7604-F1C7-4271-8E68-F6C6B9A95938}"/>
                </a:ext>
              </a:extLst>
            </p:cNvPr>
            <p:cNvSpPr/>
            <p:nvPr/>
          </p:nvSpPr>
          <p:spPr>
            <a:xfrm>
              <a:off x="1078304" y="2175833"/>
              <a:ext cx="2044550" cy="2044550"/>
            </a:xfrm>
            <a:prstGeom prst="ellipse">
              <a:avLst/>
            </a:prstGeom>
            <a:solidFill>
              <a:srgbClr val="F56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3E3386CA-8C4C-476C-A00E-B462B8E6EDC7}"/>
                </a:ext>
              </a:extLst>
            </p:cNvPr>
            <p:cNvSpPr/>
            <p:nvPr/>
          </p:nvSpPr>
          <p:spPr>
            <a:xfrm>
              <a:off x="1108375" y="2205904"/>
              <a:ext cx="1984409" cy="1337165"/>
            </a:xfrm>
            <a:custGeom>
              <a:avLst/>
              <a:gdLst>
                <a:gd name="connsiteX0" fmla="*/ 1536846 w 3073692"/>
                <a:gd name="connsiteY0" fmla="*/ 0 h 2071163"/>
                <a:gd name="connsiteX1" fmla="*/ 3073692 w 3073692"/>
                <a:gd name="connsiteY1" fmla="*/ 1536846 h 2071163"/>
                <a:gd name="connsiteX2" fmla="*/ 3004599 w 3073692"/>
                <a:gd name="connsiteY2" fmla="*/ 1993857 h 2071163"/>
                <a:gd name="connsiteX3" fmla="*/ 2976304 w 3073692"/>
                <a:gd name="connsiteY3" fmla="*/ 2071163 h 2071163"/>
                <a:gd name="connsiteX4" fmla="*/ 97388 w 3073692"/>
                <a:gd name="connsiteY4" fmla="*/ 2071163 h 2071163"/>
                <a:gd name="connsiteX5" fmla="*/ 69094 w 3073692"/>
                <a:gd name="connsiteY5" fmla="*/ 1993857 h 2071163"/>
                <a:gd name="connsiteX6" fmla="*/ 0 w 3073692"/>
                <a:gd name="connsiteY6" fmla="*/ 1536846 h 2071163"/>
                <a:gd name="connsiteX7" fmla="*/ 1536846 w 3073692"/>
                <a:gd name="connsiteY7" fmla="*/ 0 h 207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3692" h="2071163">
                  <a:moveTo>
                    <a:pt x="1536846" y="0"/>
                  </a:moveTo>
                  <a:cubicBezTo>
                    <a:pt x="2385623" y="0"/>
                    <a:pt x="3073692" y="688069"/>
                    <a:pt x="3073692" y="1536846"/>
                  </a:cubicBezTo>
                  <a:cubicBezTo>
                    <a:pt x="3073692" y="1695992"/>
                    <a:pt x="3049502" y="1849488"/>
                    <a:pt x="3004599" y="1993857"/>
                  </a:cubicBezTo>
                  <a:lnTo>
                    <a:pt x="2976304" y="2071163"/>
                  </a:lnTo>
                  <a:lnTo>
                    <a:pt x="97388" y="2071163"/>
                  </a:lnTo>
                  <a:lnTo>
                    <a:pt x="69094" y="1993857"/>
                  </a:lnTo>
                  <a:cubicBezTo>
                    <a:pt x="24190" y="1849488"/>
                    <a:pt x="0" y="1695992"/>
                    <a:pt x="0" y="1536846"/>
                  </a:cubicBezTo>
                  <a:cubicBezTo>
                    <a:pt x="0" y="688069"/>
                    <a:pt x="688069" y="0"/>
                    <a:pt x="1536846" y="0"/>
                  </a:cubicBezTo>
                  <a:close/>
                </a:path>
              </a:pathLst>
            </a:cu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256FF2E0-E10B-446C-B0D3-04E828CA151D}"/>
                </a:ext>
              </a:extLst>
            </p:cNvPr>
            <p:cNvSpPr/>
            <p:nvPr/>
          </p:nvSpPr>
          <p:spPr>
            <a:xfrm>
              <a:off x="1078304" y="2227088"/>
              <a:ext cx="2044550" cy="1942042"/>
            </a:xfrm>
            <a:prstGeom prst="ellipse">
              <a:avLst/>
            </a:prstGeom>
            <a:solidFill>
              <a:srgbClr val="F56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F050A8B7-54C6-45B3-9CCA-3D4E36BACC8C}"/>
                </a:ext>
              </a:extLst>
            </p:cNvPr>
            <p:cNvSpPr/>
            <p:nvPr/>
          </p:nvSpPr>
          <p:spPr>
            <a:xfrm>
              <a:off x="1113157" y="2222982"/>
              <a:ext cx="1360477" cy="1136632"/>
            </a:xfrm>
            <a:custGeom>
              <a:avLst/>
              <a:gdLst>
                <a:gd name="connsiteX0" fmla="*/ 1583422 w 2182399"/>
                <a:gd name="connsiteY0" fmla="*/ 0 h 1889294"/>
                <a:gd name="connsiteX1" fmla="*/ 2054284 w 2182399"/>
                <a:gd name="connsiteY1" fmla="*/ 71188 h 1889294"/>
                <a:gd name="connsiteX2" fmla="*/ 2182399 w 2182399"/>
                <a:gd name="connsiteY2" fmla="*/ 118078 h 1889294"/>
                <a:gd name="connsiteX3" fmla="*/ 30149 w 2182399"/>
                <a:gd name="connsiteY3" fmla="*/ 1889294 h 1889294"/>
                <a:gd name="connsiteX4" fmla="*/ 8175 w 2182399"/>
                <a:gd name="connsiteY4" fmla="*/ 1745318 h 1889294"/>
                <a:gd name="connsiteX5" fmla="*/ 0 w 2182399"/>
                <a:gd name="connsiteY5" fmla="*/ 1583422 h 1889294"/>
                <a:gd name="connsiteX6" fmla="*/ 1583422 w 2182399"/>
                <a:gd name="connsiteY6" fmla="*/ 0 h 1889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2399" h="1889294">
                  <a:moveTo>
                    <a:pt x="1583422" y="0"/>
                  </a:moveTo>
                  <a:cubicBezTo>
                    <a:pt x="1747391" y="0"/>
                    <a:pt x="1905539" y="24923"/>
                    <a:pt x="2054284" y="71188"/>
                  </a:cubicBezTo>
                  <a:lnTo>
                    <a:pt x="2182399" y="118078"/>
                  </a:lnTo>
                  <a:lnTo>
                    <a:pt x="30149" y="1889294"/>
                  </a:lnTo>
                  <a:lnTo>
                    <a:pt x="8175" y="1745318"/>
                  </a:lnTo>
                  <a:cubicBezTo>
                    <a:pt x="2769" y="1692088"/>
                    <a:pt x="0" y="1638078"/>
                    <a:pt x="0" y="1583422"/>
                  </a:cubicBezTo>
                  <a:cubicBezTo>
                    <a:pt x="0" y="708922"/>
                    <a:pt x="708922" y="0"/>
                    <a:pt x="158342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8000"/>
                  </a:schemeClr>
                </a:gs>
                <a:gs pos="74000">
                  <a:schemeClr val="bg1">
                    <a:alpha val="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62B5A65B-A179-4EE5-8C9C-844D151F47D2}"/>
                </a:ext>
              </a:extLst>
            </p:cNvPr>
            <p:cNvSpPr/>
            <p:nvPr/>
          </p:nvSpPr>
          <p:spPr>
            <a:xfrm>
              <a:off x="6275040" y="2175833"/>
              <a:ext cx="2044550" cy="2044550"/>
            </a:xfrm>
            <a:prstGeom prst="ellipse">
              <a:avLst/>
            </a:prstGeom>
            <a:solidFill>
              <a:srgbClr val="F56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E01A8A6D-FB88-4A40-9C4B-50CE9937CC90}"/>
                </a:ext>
              </a:extLst>
            </p:cNvPr>
            <p:cNvSpPr/>
            <p:nvPr/>
          </p:nvSpPr>
          <p:spPr>
            <a:xfrm>
              <a:off x="6305111" y="2205904"/>
              <a:ext cx="1984409" cy="1337165"/>
            </a:xfrm>
            <a:custGeom>
              <a:avLst/>
              <a:gdLst>
                <a:gd name="connsiteX0" fmla="*/ 1536846 w 3073692"/>
                <a:gd name="connsiteY0" fmla="*/ 0 h 2071163"/>
                <a:gd name="connsiteX1" fmla="*/ 3073692 w 3073692"/>
                <a:gd name="connsiteY1" fmla="*/ 1536846 h 2071163"/>
                <a:gd name="connsiteX2" fmla="*/ 3004599 w 3073692"/>
                <a:gd name="connsiteY2" fmla="*/ 1993857 h 2071163"/>
                <a:gd name="connsiteX3" fmla="*/ 2976304 w 3073692"/>
                <a:gd name="connsiteY3" fmla="*/ 2071163 h 2071163"/>
                <a:gd name="connsiteX4" fmla="*/ 97388 w 3073692"/>
                <a:gd name="connsiteY4" fmla="*/ 2071163 h 2071163"/>
                <a:gd name="connsiteX5" fmla="*/ 69094 w 3073692"/>
                <a:gd name="connsiteY5" fmla="*/ 1993857 h 2071163"/>
                <a:gd name="connsiteX6" fmla="*/ 0 w 3073692"/>
                <a:gd name="connsiteY6" fmla="*/ 1536846 h 2071163"/>
                <a:gd name="connsiteX7" fmla="*/ 1536846 w 3073692"/>
                <a:gd name="connsiteY7" fmla="*/ 0 h 207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3692" h="2071163">
                  <a:moveTo>
                    <a:pt x="1536846" y="0"/>
                  </a:moveTo>
                  <a:cubicBezTo>
                    <a:pt x="2385623" y="0"/>
                    <a:pt x="3073692" y="688069"/>
                    <a:pt x="3073692" y="1536846"/>
                  </a:cubicBezTo>
                  <a:cubicBezTo>
                    <a:pt x="3073692" y="1695992"/>
                    <a:pt x="3049502" y="1849488"/>
                    <a:pt x="3004599" y="1993857"/>
                  </a:cubicBezTo>
                  <a:lnTo>
                    <a:pt x="2976304" y="2071163"/>
                  </a:lnTo>
                  <a:lnTo>
                    <a:pt x="97388" y="2071163"/>
                  </a:lnTo>
                  <a:lnTo>
                    <a:pt x="69094" y="1993857"/>
                  </a:lnTo>
                  <a:cubicBezTo>
                    <a:pt x="24190" y="1849488"/>
                    <a:pt x="0" y="1695992"/>
                    <a:pt x="0" y="1536846"/>
                  </a:cubicBezTo>
                  <a:cubicBezTo>
                    <a:pt x="0" y="688069"/>
                    <a:pt x="688069" y="0"/>
                    <a:pt x="1536846" y="0"/>
                  </a:cubicBezTo>
                  <a:close/>
                </a:path>
              </a:pathLst>
            </a:custGeom>
            <a:solidFill>
              <a:schemeClr val="bg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FC5D10CB-5DCF-4C94-B2FA-17C2A3D08FBE}"/>
                </a:ext>
              </a:extLst>
            </p:cNvPr>
            <p:cNvSpPr/>
            <p:nvPr/>
          </p:nvSpPr>
          <p:spPr>
            <a:xfrm>
              <a:off x="6275040" y="2227088"/>
              <a:ext cx="2044550" cy="1942042"/>
            </a:xfrm>
            <a:prstGeom prst="ellipse">
              <a:avLst/>
            </a:prstGeom>
            <a:solidFill>
              <a:srgbClr val="F56A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5014D01E-E57A-47A3-95DC-274EF3B60A1B}"/>
                </a:ext>
              </a:extLst>
            </p:cNvPr>
            <p:cNvSpPr/>
            <p:nvPr/>
          </p:nvSpPr>
          <p:spPr>
            <a:xfrm>
              <a:off x="6309893" y="2222982"/>
              <a:ext cx="1360477" cy="1136632"/>
            </a:xfrm>
            <a:custGeom>
              <a:avLst/>
              <a:gdLst>
                <a:gd name="connsiteX0" fmla="*/ 1583422 w 2182399"/>
                <a:gd name="connsiteY0" fmla="*/ 0 h 1889294"/>
                <a:gd name="connsiteX1" fmla="*/ 2054284 w 2182399"/>
                <a:gd name="connsiteY1" fmla="*/ 71188 h 1889294"/>
                <a:gd name="connsiteX2" fmla="*/ 2182399 w 2182399"/>
                <a:gd name="connsiteY2" fmla="*/ 118078 h 1889294"/>
                <a:gd name="connsiteX3" fmla="*/ 30149 w 2182399"/>
                <a:gd name="connsiteY3" fmla="*/ 1889294 h 1889294"/>
                <a:gd name="connsiteX4" fmla="*/ 8175 w 2182399"/>
                <a:gd name="connsiteY4" fmla="*/ 1745318 h 1889294"/>
                <a:gd name="connsiteX5" fmla="*/ 0 w 2182399"/>
                <a:gd name="connsiteY5" fmla="*/ 1583422 h 1889294"/>
                <a:gd name="connsiteX6" fmla="*/ 1583422 w 2182399"/>
                <a:gd name="connsiteY6" fmla="*/ 0 h 1889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2399" h="1889294">
                  <a:moveTo>
                    <a:pt x="1583422" y="0"/>
                  </a:moveTo>
                  <a:cubicBezTo>
                    <a:pt x="1747391" y="0"/>
                    <a:pt x="1905539" y="24923"/>
                    <a:pt x="2054284" y="71188"/>
                  </a:cubicBezTo>
                  <a:lnTo>
                    <a:pt x="2182399" y="118078"/>
                  </a:lnTo>
                  <a:lnTo>
                    <a:pt x="30149" y="1889294"/>
                  </a:lnTo>
                  <a:lnTo>
                    <a:pt x="8175" y="1745318"/>
                  </a:lnTo>
                  <a:cubicBezTo>
                    <a:pt x="2769" y="1692088"/>
                    <a:pt x="0" y="1638078"/>
                    <a:pt x="0" y="1583422"/>
                  </a:cubicBezTo>
                  <a:cubicBezTo>
                    <a:pt x="0" y="708922"/>
                    <a:pt x="708922" y="0"/>
                    <a:pt x="1583422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58000"/>
                  </a:schemeClr>
                </a:gs>
                <a:gs pos="74000">
                  <a:schemeClr val="bg1">
                    <a:alpha val="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597E055-79E3-49D5-8B57-B007B27BC295}"/>
                </a:ext>
              </a:extLst>
            </p:cNvPr>
            <p:cNvSpPr txBox="1"/>
            <p:nvPr/>
          </p:nvSpPr>
          <p:spPr>
            <a:xfrm>
              <a:off x="1483261" y="2800542"/>
              <a:ext cx="1234633" cy="830997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shining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circles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383D152-B283-4546-8E72-3056F0DF32CB}"/>
                </a:ext>
              </a:extLst>
            </p:cNvPr>
            <p:cNvSpPr txBox="1"/>
            <p:nvPr/>
          </p:nvSpPr>
          <p:spPr>
            <a:xfrm>
              <a:off x="4081630" y="2800542"/>
              <a:ext cx="1234633" cy="830997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shining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circles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2048C95D-5458-4EC5-9350-4751CF616DDE}"/>
                </a:ext>
              </a:extLst>
            </p:cNvPr>
            <p:cNvSpPr txBox="1"/>
            <p:nvPr/>
          </p:nvSpPr>
          <p:spPr>
            <a:xfrm>
              <a:off x="6679999" y="2782613"/>
              <a:ext cx="1234633" cy="830997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shining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circles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7A496BE6-1393-4EFC-BC18-50CF40A4CF44}"/>
                </a:ext>
              </a:extLst>
            </p:cNvPr>
            <p:cNvSpPr txBox="1"/>
            <p:nvPr/>
          </p:nvSpPr>
          <p:spPr>
            <a:xfrm>
              <a:off x="1483261" y="4991201"/>
              <a:ext cx="1234633" cy="830997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shining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circles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98A846B0-5E34-41D4-B993-F02B50B58BB5}"/>
                </a:ext>
              </a:extLst>
            </p:cNvPr>
            <p:cNvSpPr txBox="1"/>
            <p:nvPr/>
          </p:nvSpPr>
          <p:spPr>
            <a:xfrm>
              <a:off x="4081630" y="4991201"/>
              <a:ext cx="1234633" cy="830997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shining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circles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C1AE3BEB-9561-4FE8-AF99-F27C68F1AE78}"/>
                </a:ext>
              </a:extLst>
            </p:cNvPr>
            <p:cNvSpPr txBox="1"/>
            <p:nvPr/>
          </p:nvSpPr>
          <p:spPr>
            <a:xfrm>
              <a:off x="6679997" y="4991201"/>
              <a:ext cx="1234633" cy="830997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shining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circles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595F86A-08EF-4161-9202-C8DC20BB2C20}"/>
              </a:ext>
            </a:extLst>
          </p:cNvPr>
          <p:cNvSpPr/>
          <p:nvPr/>
        </p:nvSpPr>
        <p:spPr>
          <a:xfrm>
            <a:off x="180650" y="129219"/>
            <a:ext cx="4891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SHINING EFFECT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B4553B-AFBC-4E6A-8F03-5DC0426488B6}"/>
              </a:ext>
            </a:extLst>
          </p:cNvPr>
          <p:cNvSpPr/>
          <p:nvPr/>
        </p:nvSpPr>
        <p:spPr>
          <a:xfrm>
            <a:off x="2626325" y="169597"/>
            <a:ext cx="6517675" cy="319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9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105DF25-79D1-4A95-B9F4-06A6975DFB36}"/>
              </a:ext>
            </a:extLst>
          </p:cNvPr>
          <p:cNvSpPr/>
          <p:nvPr/>
        </p:nvSpPr>
        <p:spPr>
          <a:xfrm>
            <a:off x="3836508" y="3516950"/>
            <a:ext cx="262239" cy="284630"/>
          </a:xfrm>
          <a:prstGeom prst="round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0FF130D-74CB-49E6-A3C4-84300B34D104}"/>
              </a:ext>
            </a:extLst>
          </p:cNvPr>
          <p:cNvSpPr/>
          <p:nvPr/>
        </p:nvSpPr>
        <p:spPr>
          <a:xfrm>
            <a:off x="4138203" y="3516950"/>
            <a:ext cx="262239" cy="284630"/>
          </a:xfrm>
          <a:prstGeom prst="roundRect">
            <a:avLst/>
          </a:prstGeom>
          <a:solidFill>
            <a:srgbClr val="222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A4EBF9F-4DE7-4388-A975-545C682B58B4}"/>
              </a:ext>
            </a:extLst>
          </p:cNvPr>
          <p:cNvSpPr/>
          <p:nvPr/>
        </p:nvSpPr>
        <p:spPr>
          <a:xfrm>
            <a:off x="4440553" y="3516950"/>
            <a:ext cx="262239" cy="28463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DB6A472-A065-4315-956F-C5352F6D0692}"/>
              </a:ext>
            </a:extLst>
          </p:cNvPr>
          <p:cNvSpPr/>
          <p:nvPr/>
        </p:nvSpPr>
        <p:spPr>
          <a:xfrm>
            <a:off x="4742904" y="3516950"/>
            <a:ext cx="262239" cy="284630"/>
          </a:xfrm>
          <a:prstGeom prst="roundRect">
            <a:avLst/>
          </a:prstGeom>
          <a:solidFill>
            <a:srgbClr val="F0EFEF"/>
          </a:solidFill>
          <a:ln w="6350">
            <a:solidFill>
              <a:srgbClr val="D4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E061B2A-EF89-488A-9D30-A94923BE19DB}"/>
              </a:ext>
            </a:extLst>
          </p:cNvPr>
          <p:cNvSpPr/>
          <p:nvPr/>
        </p:nvSpPr>
        <p:spPr>
          <a:xfrm>
            <a:off x="5045254" y="3516950"/>
            <a:ext cx="262239" cy="284630"/>
          </a:xfrm>
          <a:prstGeom prst="roundRect">
            <a:avLst/>
          </a:prstGeom>
          <a:solidFill>
            <a:schemeClr val="bg1"/>
          </a:solidFill>
          <a:ln w="6350">
            <a:solidFill>
              <a:srgbClr val="D4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D66EBE-FF51-42CB-A204-785C43298750}"/>
              </a:ext>
            </a:extLst>
          </p:cNvPr>
          <p:cNvSpPr txBox="1"/>
          <p:nvPr/>
        </p:nvSpPr>
        <p:spPr>
          <a:xfrm>
            <a:off x="3603170" y="3056421"/>
            <a:ext cx="19376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colors</a:t>
            </a:r>
            <a:endParaRPr lang="en-US" altLang="ko-KR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B9E4B3-CF8A-4B2F-8201-1E5D3B41504A}"/>
              </a:ext>
            </a:extLst>
          </p:cNvPr>
          <p:cNvCxnSpPr/>
          <p:nvPr/>
        </p:nvCxnSpPr>
        <p:spPr>
          <a:xfrm>
            <a:off x="3796904" y="3423521"/>
            <a:ext cx="155019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44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C400668-9AF5-4BA9-899F-7FC5BCB7D56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E417F-0D28-43D4-9A9D-74B6C67C152E}"/>
              </a:ext>
            </a:extLst>
          </p:cNvPr>
          <p:cNvSpPr txBox="1"/>
          <p:nvPr/>
        </p:nvSpPr>
        <p:spPr>
          <a:xfrm>
            <a:off x="334179" y="686925"/>
            <a:ext cx="3695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solidFill>
                  <a:srgbClr val="12183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문서의 타이틀</a:t>
            </a:r>
            <a:endParaRPr lang="en-US" sz="4800" dirty="0">
              <a:solidFill>
                <a:srgbClr val="12183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4C8F7-0E48-462A-8B85-95B9F098CAB5}"/>
              </a:ext>
            </a:extLst>
          </p:cNvPr>
          <p:cNvSpPr txBox="1"/>
          <p:nvPr/>
        </p:nvSpPr>
        <p:spPr>
          <a:xfrm>
            <a:off x="362754" y="1593766"/>
            <a:ext cx="1774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1218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문서의 서브 타이틀</a:t>
            </a:r>
            <a:endParaRPr lang="en-US" sz="1600" dirty="0">
              <a:solidFill>
                <a:srgbClr val="12183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AF210-9E3A-4474-BA30-20A9CBCF9751}"/>
              </a:ext>
            </a:extLst>
          </p:cNvPr>
          <p:cNvSpPr txBox="1"/>
          <p:nvPr/>
        </p:nvSpPr>
        <p:spPr>
          <a:xfrm>
            <a:off x="362754" y="6171075"/>
            <a:ext cx="1151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Your Logo</a:t>
            </a:r>
            <a:endParaRPr 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9F441D-2AEF-45D8-841F-05D970B2F742}"/>
              </a:ext>
            </a:extLst>
          </p:cNvPr>
          <p:cNvSpPr txBox="1"/>
          <p:nvPr/>
        </p:nvSpPr>
        <p:spPr>
          <a:xfrm>
            <a:off x="7704862" y="6304417"/>
            <a:ext cx="108715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>
                <a:solidFill>
                  <a:srgbClr val="12183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Version 2020.08.11</a:t>
            </a:r>
            <a:endParaRPr lang="en-US" sz="750" dirty="0">
              <a:solidFill>
                <a:srgbClr val="12183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4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C3A6B7D-D592-4E7C-8031-FC28850656E1}"/>
              </a:ext>
            </a:extLst>
          </p:cNvPr>
          <p:cNvSpPr/>
          <p:nvPr/>
        </p:nvSpPr>
        <p:spPr>
          <a:xfrm>
            <a:off x="0" y="0"/>
            <a:ext cx="9144000" cy="6874784"/>
          </a:xfrm>
          <a:prstGeom prst="rect">
            <a:avLst/>
          </a:prstGeom>
          <a:solidFill>
            <a:srgbClr val="222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2E8AA-0064-4E87-A9D1-626FEE0DE914}"/>
              </a:ext>
            </a:extLst>
          </p:cNvPr>
          <p:cNvSpPr txBox="1"/>
          <p:nvPr/>
        </p:nvSpPr>
        <p:spPr>
          <a:xfrm>
            <a:off x="291110" y="290585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FF610-E923-4712-AD95-D5D00DE68C13}"/>
              </a:ext>
            </a:extLst>
          </p:cNvPr>
          <p:cNvSpPr txBox="1"/>
          <p:nvPr/>
        </p:nvSpPr>
        <p:spPr>
          <a:xfrm>
            <a:off x="8019060" y="271535"/>
            <a:ext cx="7152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Page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F43D0-EED4-4663-8E47-B909474C4BC3}"/>
              </a:ext>
            </a:extLst>
          </p:cNvPr>
          <p:cNvSpPr txBox="1"/>
          <p:nvPr/>
        </p:nvSpPr>
        <p:spPr>
          <a:xfrm>
            <a:off x="1795827" y="3279798"/>
            <a:ext cx="1059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B714A0-7B55-4ADF-A335-1C2BBCABBE0A}"/>
              </a:ext>
            </a:extLst>
          </p:cNvPr>
          <p:cNvCxnSpPr/>
          <p:nvPr/>
        </p:nvCxnSpPr>
        <p:spPr>
          <a:xfrm>
            <a:off x="4546833" y="1258349"/>
            <a:ext cx="0" cy="45048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508BCD-2541-4EBC-9817-ED5689149DD3}"/>
              </a:ext>
            </a:extLst>
          </p:cNvPr>
          <p:cNvSpPr txBox="1"/>
          <p:nvPr/>
        </p:nvSpPr>
        <p:spPr>
          <a:xfrm>
            <a:off x="4828587" y="1230018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기재합니다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91BDDC-D9A7-4A40-8584-2FEE41210294}"/>
              </a:ext>
            </a:extLst>
          </p:cNvPr>
          <p:cNvSpPr txBox="1"/>
          <p:nvPr/>
        </p:nvSpPr>
        <p:spPr>
          <a:xfrm>
            <a:off x="5011467" y="1499576"/>
            <a:ext cx="1297150" cy="797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기재합니다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ts val="1400"/>
              </a:lnSpc>
            </a:pPr>
            <a:r>
              <a:rPr 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기재합니다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ts val="1400"/>
              </a:lnSpc>
            </a:pPr>
            <a:r>
              <a:rPr 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기재합니다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ts val="1400"/>
              </a:lnSpc>
            </a:pPr>
            <a:r>
              <a:rPr 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기재합니다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sz="900" dirty="0">
              <a:solidFill>
                <a:srgbClr val="C8D3D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061714-5459-46E6-870F-8DD87290EE19}"/>
              </a:ext>
            </a:extLst>
          </p:cNvPr>
          <p:cNvSpPr txBox="1"/>
          <p:nvPr/>
        </p:nvSpPr>
        <p:spPr>
          <a:xfrm>
            <a:off x="4828587" y="2396831"/>
            <a:ext cx="1478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기재합니다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014388-83FB-4DD3-8FD0-B64F7E86E186}"/>
              </a:ext>
            </a:extLst>
          </p:cNvPr>
          <p:cNvSpPr txBox="1"/>
          <p:nvPr/>
        </p:nvSpPr>
        <p:spPr>
          <a:xfrm>
            <a:off x="5011467" y="2666389"/>
            <a:ext cx="1297150" cy="1874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기재합니다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ts val="1400"/>
              </a:lnSpc>
            </a:pPr>
            <a:r>
              <a:rPr 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기재합니다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ts val="1400"/>
              </a:lnSpc>
            </a:pPr>
            <a:r>
              <a:rPr 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기재합니다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ts val="1400"/>
              </a:lnSpc>
            </a:pPr>
            <a:r>
              <a:rPr 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기재합니다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ts val="1400"/>
              </a:lnSpc>
            </a:pPr>
            <a:r>
              <a:rPr 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기재합니다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ts val="1400"/>
              </a:lnSpc>
            </a:pPr>
            <a:r>
              <a:rPr 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기재합니다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ts val="1400"/>
              </a:lnSpc>
            </a:pPr>
            <a:r>
              <a:rPr 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기재합니다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sz="900" dirty="0">
              <a:solidFill>
                <a:srgbClr val="C8D3D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400"/>
              </a:lnSpc>
            </a:pPr>
            <a:r>
              <a:rPr 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기재합니다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ts val="1400"/>
              </a:lnSpc>
            </a:pPr>
            <a:r>
              <a:rPr 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기재합니다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sz="900" dirty="0">
              <a:solidFill>
                <a:srgbClr val="C8D3D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ts val="1400"/>
              </a:lnSpc>
            </a:pPr>
            <a:endParaRPr lang="en-US" sz="900" dirty="0">
              <a:solidFill>
                <a:srgbClr val="C8D3D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98AFB2-B873-41EB-91D2-6315935FD962}"/>
              </a:ext>
            </a:extLst>
          </p:cNvPr>
          <p:cNvSpPr txBox="1"/>
          <p:nvPr/>
        </p:nvSpPr>
        <p:spPr>
          <a:xfrm>
            <a:off x="5011467" y="4673556"/>
            <a:ext cx="1297150" cy="1156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기재합니다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ts val="1400"/>
              </a:lnSpc>
            </a:pPr>
            <a:r>
              <a:rPr 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기재합니다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ts val="1400"/>
              </a:lnSpc>
            </a:pPr>
            <a:r>
              <a:rPr 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기재합니다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ts val="1400"/>
              </a:lnSpc>
            </a:pPr>
            <a:r>
              <a:rPr 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기재합니다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ts val="1400"/>
              </a:lnSpc>
            </a:pPr>
            <a:r>
              <a:rPr 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기재합니다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ts val="1400"/>
              </a:lnSpc>
            </a:pPr>
            <a:r>
              <a:rPr 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기재합니다</a:t>
            </a:r>
            <a:r>
              <a:rPr lang="en-US" altLang="ko-KR" sz="900" dirty="0">
                <a:solidFill>
                  <a:srgbClr val="C8D3D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2A944D-F2FB-47AE-8721-870EE0619E7E}"/>
              </a:ext>
            </a:extLst>
          </p:cNvPr>
          <p:cNvSpPr txBox="1"/>
          <p:nvPr/>
        </p:nvSpPr>
        <p:spPr>
          <a:xfrm>
            <a:off x="4828587" y="4403998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기재합니다</a:t>
            </a:r>
            <a:r>
              <a:rPr lang="en-US" altLang="ko-KR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79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652A9E-85AD-4CDB-AEFC-BDCF231DED57}"/>
              </a:ext>
            </a:extLst>
          </p:cNvPr>
          <p:cNvSpPr txBox="1"/>
          <p:nvPr/>
        </p:nvSpPr>
        <p:spPr>
          <a:xfrm>
            <a:off x="291110" y="290585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Main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C46AAD-778E-42B4-AF6B-3776D1D49F36}"/>
              </a:ext>
            </a:extLst>
          </p:cNvPr>
          <p:cNvSpPr txBox="1"/>
          <p:nvPr/>
        </p:nvSpPr>
        <p:spPr>
          <a:xfrm>
            <a:off x="8019060" y="271535"/>
            <a:ext cx="7152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Page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C2512-1E82-4A9E-8143-1F745F28DD59}"/>
              </a:ext>
            </a:extLst>
          </p:cNvPr>
          <p:cNvSpPr txBox="1"/>
          <p:nvPr/>
        </p:nvSpPr>
        <p:spPr>
          <a:xfrm>
            <a:off x="409680" y="770815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페이지 타이틀을 입력합니다</a:t>
            </a:r>
            <a:endParaRPr 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AF353-1850-42CB-8B34-4A412BA62CA8}"/>
              </a:ext>
            </a:extLst>
          </p:cNvPr>
          <p:cNvSpPr txBox="1"/>
          <p:nvPr/>
        </p:nvSpPr>
        <p:spPr>
          <a:xfrm>
            <a:off x="438333" y="1160807"/>
            <a:ext cx="7803967" cy="41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에펠 탑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프랑스어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Tour Eiffel, [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tuʁ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8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ɛfɛl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Eiffel Tower)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프랑스 파리의 상징적 건축물로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1889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 프랑스 혁명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주년을 맞이하여 파리 만국 박람회를 개최하였는데 이 박람회를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상징할만한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기념물로 에펠 탑을 건축하였다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EE50B3-F5C1-42ED-BA65-7AD80D421120}"/>
              </a:ext>
            </a:extLst>
          </p:cNvPr>
          <p:cNvSpPr txBox="1"/>
          <p:nvPr/>
        </p:nvSpPr>
        <p:spPr>
          <a:xfrm>
            <a:off x="600180" y="2040815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 </a:t>
            </a:r>
            <a:r>
              <a:rPr lang="en-US" altLang="ko-KR" sz="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</a:t>
            </a:r>
            <a:r>
              <a:rPr lang="ko-KR" altLang="en-US" sz="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</a:t>
            </a:r>
            <a:endParaRPr lang="en-US" sz="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91CF0-E6BD-4045-AB84-1536C86FCC4C}"/>
              </a:ext>
            </a:extLst>
          </p:cNvPr>
          <p:cNvSpPr txBox="1"/>
          <p:nvPr/>
        </p:nvSpPr>
        <p:spPr>
          <a:xfrm>
            <a:off x="6861280" y="2040815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내용 </a:t>
            </a:r>
            <a:r>
              <a:rPr lang="en-US" altLang="ko-KR" sz="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</a:t>
            </a:r>
            <a:r>
              <a:rPr lang="ko-KR" altLang="en-US" sz="7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</a:t>
            </a:r>
            <a:endParaRPr lang="en-US" sz="7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7894C9D-8E1F-4234-8837-09C507320985}"/>
              </a:ext>
            </a:extLst>
          </p:cNvPr>
          <p:cNvCxnSpPr/>
          <p:nvPr/>
        </p:nvCxnSpPr>
        <p:spPr>
          <a:xfrm>
            <a:off x="518160" y="2308860"/>
            <a:ext cx="56235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F862D8-EC20-4701-BE16-EC1FDE93096A}"/>
              </a:ext>
            </a:extLst>
          </p:cNvPr>
          <p:cNvCxnSpPr>
            <a:cxnSpLocks/>
          </p:cNvCxnSpPr>
          <p:nvPr/>
        </p:nvCxnSpPr>
        <p:spPr>
          <a:xfrm>
            <a:off x="6791430" y="2308860"/>
            <a:ext cx="175567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63E6C505-D395-4CB5-9714-A610A9A16997}"/>
              </a:ext>
            </a:extLst>
          </p:cNvPr>
          <p:cNvSpPr/>
          <p:nvPr/>
        </p:nvSpPr>
        <p:spPr>
          <a:xfrm>
            <a:off x="509110" y="2081073"/>
            <a:ext cx="119539" cy="119539"/>
          </a:xfrm>
          <a:prstGeom prst="ellipse">
            <a:avLst/>
          </a:prstGeom>
          <a:solidFill>
            <a:srgbClr val="FFE500"/>
          </a:solidFill>
          <a:ln w="6350">
            <a:solidFill>
              <a:srgbClr val="EED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5C68C1-1F19-4E1E-9104-8CEE23C50774}"/>
              </a:ext>
            </a:extLst>
          </p:cNvPr>
          <p:cNvSpPr/>
          <p:nvPr/>
        </p:nvSpPr>
        <p:spPr>
          <a:xfrm>
            <a:off x="6782326" y="2081073"/>
            <a:ext cx="119539" cy="119539"/>
          </a:xfrm>
          <a:prstGeom prst="ellipse">
            <a:avLst/>
          </a:prstGeom>
          <a:solidFill>
            <a:srgbClr val="F0EFEF"/>
          </a:solidFill>
          <a:ln w="6350">
            <a:solidFill>
              <a:srgbClr val="D4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553B68-8A0E-4B80-8CB7-AAD011DD8E2D}"/>
              </a:ext>
            </a:extLst>
          </p:cNvPr>
          <p:cNvSpPr/>
          <p:nvPr/>
        </p:nvSpPr>
        <p:spPr>
          <a:xfrm>
            <a:off x="518160" y="2495550"/>
            <a:ext cx="5623560" cy="3962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prstClr val="white">
                    <a:lumMod val="50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 Area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61E7E1-6E1A-4215-BDF9-AE87425A87F0}"/>
              </a:ext>
            </a:extLst>
          </p:cNvPr>
          <p:cNvSpPr/>
          <p:nvPr/>
        </p:nvSpPr>
        <p:spPr>
          <a:xfrm>
            <a:off x="6782326" y="2495550"/>
            <a:ext cx="1764774" cy="3962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800">
                <a:solidFill>
                  <a:prstClr val="white">
                    <a:lumMod val="50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 Area</a:t>
            </a:r>
            <a:endParaRPr lang="en-US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3246D2F-A944-4C4B-A234-733FEC65CA9F}"/>
              </a:ext>
            </a:extLst>
          </p:cNvPr>
          <p:cNvCxnSpPr/>
          <p:nvPr/>
        </p:nvCxnSpPr>
        <p:spPr>
          <a:xfrm flipH="1">
            <a:off x="628649" y="2592198"/>
            <a:ext cx="5369479" cy="3749879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CC4B0BE-B968-49CE-80D8-6CC6EA9D6B86}"/>
              </a:ext>
            </a:extLst>
          </p:cNvPr>
          <p:cNvCxnSpPr>
            <a:cxnSpLocks/>
          </p:cNvCxnSpPr>
          <p:nvPr/>
        </p:nvCxnSpPr>
        <p:spPr>
          <a:xfrm>
            <a:off x="596900" y="2592198"/>
            <a:ext cx="5401228" cy="3749879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D178B21-55BB-4DA0-A63B-1646E4F80675}"/>
              </a:ext>
            </a:extLst>
          </p:cNvPr>
          <p:cNvCxnSpPr>
            <a:cxnSpLocks/>
          </p:cNvCxnSpPr>
          <p:nvPr/>
        </p:nvCxnSpPr>
        <p:spPr>
          <a:xfrm>
            <a:off x="6837028" y="2558642"/>
            <a:ext cx="1610686" cy="3816296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2C28225-2AB2-4842-BB8C-CA091F5A1D2A}"/>
              </a:ext>
            </a:extLst>
          </p:cNvPr>
          <p:cNvCxnSpPr>
            <a:cxnSpLocks/>
          </p:cNvCxnSpPr>
          <p:nvPr/>
        </p:nvCxnSpPr>
        <p:spPr>
          <a:xfrm flipH="1">
            <a:off x="6835340" y="2592198"/>
            <a:ext cx="1612374" cy="3782740"/>
          </a:xfrm>
          <a:prstGeom prst="lin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3740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0BB9891-E195-40B9-8C50-2F9E19616BA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81D0F-E737-4791-B410-F8D1F56B4BFD}"/>
              </a:ext>
            </a:extLst>
          </p:cNvPr>
          <p:cNvSpPr txBox="1"/>
          <p:nvPr/>
        </p:nvSpPr>
        <p:spPr>
          <a:xfrm>
            <a:off x="2194619" y="3136613"/>
            <a:ext cx="4754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TEMPLATE_DARK TONE</a:t>
            </a:r>
            <a:endParaRPr 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556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3D69E73-348D-4FF4-B453-3F47D65B5A4F}"/>
              </a:ext>
            </a:extLst>
          </p:cNvPr>
          <p:cNvGrpSpPr/>
          <p:nvPr/>
        </p:nvGrpSpPr>
        <p:grpSpPr>
          <a:xfrm>
            <a:off x="3603170" y="3056421"/>
            <a:ext cx="1937661" cy="745159"/>
            <a:chOff x="4804226" y="3015734"/>
            <a:chExt cx="2583548" cy="993545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105DF25-79D1-4A95-B9F4-06A6975DFB36}"/>
                </a:ext>
              </a:extLst>
            </p:cNvPr>
            <p:cNvSpPr/>
            <p:nvPr/>
          </p:nvSpPr>
          <p:spPr>
            <a:xfrm>
              <a:off x="5115343" y="3629772"/>
              <a:ext cx="349652" cy="379507"/>
            </a:xfrm>
            <a:prstGeom prst="roundRect">
              <a:avLst/>
            </a:prstGeom>
            <a:solidFill>
              <a:srgbClr val="DDD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0FF130D-74CB-49E6-A3C4-84300B34D104}"/>
                </a:ext>
              </a:extLst>
            </p:cNvPr>
            <p:cNvSpPr/>
            <p:nvPr/>
          </p:nvSpPr>
          <p:spPr>
            <a:xfrm>
              <a:off x="5517603" y="3629772"/>
              <a:ext cx="349652" cy="379507"/>
            </a:xfrm>
            <a:prstGeom prst="roundRect">
              <a:avLst/>
            </a:prstGeom>
            <a:solidFill>
              <a:srgbClr val="E6C5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A4EBF9F-4DE7-4388-A975-545C682B58B4}"/>
                </a:ext>
              </a:extLst>
            </p:cNvPr>
            <p:cNvSpPr/>
            <p:nvPr/>
          </p:nvSpPr>
          <p:spPr>
            <a:xfrm>
              <a:off x="5920737" y="3629772"/>
              <a:ext cx="349652" cy="379507"/>
            </a:xfrm>
            <a:prstGeom prst="roundRect">
              <a:avLst/>
            </a:prstGeom>
            <a:solidFill>
              <a:srgbClr val="C79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7DB6A472-A065-4315-956F-C5352F6D0692}"/>
                </a:ext>
              </a:extLst>
            </p:cNvPr>
            <p:cNvSpPr/>
            <p:nvPr/>
          </p:nvSpPr>
          <p:spPr>
            <a:xfrm>
              <a:off x="6323871" y="3629772"/>
              <a:ext cx="349652" cy="379507"/>
            </a:xfrm>
            <a:prstGeom prst="roundRect">
              <a:avLst/>
            </a:prstGeom>
            <a:solidFill>
              <a:srgbClr val="576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E061B2A-EF89-488A-9D30-A94923BE19DB}"/>
                </a:ext>
              </a:extLst>
            </p:cNvPr>
            <p:cNvSpPr/>
            <p:nvPr/>
          </p:nvSpPr>
          <p:spPr>
            <a:xfrm>
              <a:off x="6727005" y="3629772"/>
              <a:ext cx="349652" cy="379507"/>
            </a:xfrm>
            <a:prstGeom prst="roundRect">
              <a:avLst/>
            </a:prstGeom>
            <a:solidFill>
              <a:srgbClr val="7499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AD66EBE-FF51-42CB-A204-785C43298750}"/>
                </a:ext>
              </a:extLst>
            </p:cNvPr>
            <p:cNvSpPr txBox="1"/>
            <p:nvPr/>
          </p:nvSpPr>
          <p:spPr>
            <a:xfrm>
              <a:off x="4804226" y="3015734"/>
              <a:ext cx="258354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colors</a:t>
              </a:r>
              <a:endPara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21B9E4B3-CF8A-4B2F-8201-1E5D3B41504A}"/>
                </a:ext>
              </a:extLst>
            </p:cNvPr>
            <p:cNvCxnSpPr/>
            <p:nvPr/>
          </p:nvCxnSpPr>
          <p:spPr>
            <a:xfrm>
              <a:off x="5062538" y="3505200"/>
              <a:ext cx="206692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78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8966BEE-CB47-4F0C-8093-197970D4B0E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7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0BD294-0775-499F-A78F-5D6CF1DF4A52}"/>
              </a:ext>
            </a:extLst>
          </p:cNvPr>
          <p:cNvSpPr txBox="1"/>
          <p:nvPr/>
        </p:nvSpPr>
        <p:spPr>
          <a:xfrm>
            <a:off x="544382" y="2927767"/>
            <a:ext cx="2890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E6C5C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Your</a:t>
            </a:r>
            <a:r>
              <a:rPr lang="en-US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Title here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E9F5D-5DA0-4F88-BF92-D4CC354AC19B}"/>
              </a:ext>
            </a:extLst>
          </p:cNvPr>
          <p:cNvSpPr txBox="1"/>
          <p:nvPr/>
        </p:nvSpPr>
        <p:spPr>
          <a:xfrm>
            <a:off x="721687" y="3399256"/>
            <a:ext cx="2535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Your Subtitle here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CA31E06-A492-4D84-BCB2-557E09948A90}"/>
              </a:ext>
            </a:extLst>
          </p:cNvPr>
          <p:cNvCxnSpPr>
            <a:cxnSpLocks/>
          </p:cNvCxnSpPr>
          <p:nvPr/>
        </p:nvCxnSpPr>
        <p:spPr>
          <a:xfrm>
            <a:off x="3683479" y="3285342"/>
            <a:ext cx="54605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6608EE-B4DA-4374-95FC-FC8D3EC02B9E}"/>
              </a:ext>
            </a:extLst>
          </p:cNvPr>
          <p:cNvSpPr txBox="1"/>
          <p:nvPr/>
        </p:nvSpPr>
        <p:spPr>
          <a:xfrm>
            <a:off x="3304054" y="6525942"/>
            <a:ext cx="2535893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Copyright Since 2022 </a:t>
            </a:r>
            <a:r>
              <a:rPr lang="en-US" sz="675" dirty="0" err="1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MyCorp.Ltd</a:t>
            </a:r>
            <a:r>
              <a:rPr lang="en-US" sz="675" dirty="0">
                <a:solidFill>
                  <a:schemeClr val="bg1">
                    <a:lumMod val="8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All Right Reserved</a:t>
            </a:r>
            <a:endParaRPr lang="en-US" altLang="ko-KR" sz="525" dirty="0">
              <a:solidFill>
                <a:schemeClr val="bg1">
                  <a:lumMod val="8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61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680AAD-6E90-4678-92E4-1AA62DB2AB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-1"/>
            <a:ext cx="9144000" cy="685799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98E7EA-CDEF-42AC-AA9F-7A62011730E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F73BA2-E68D-4FCF-8066-1815255E6E73}"/>
              </a:ext>
            </a:extLst>
          </p:cNvPr>
          <p:cNvSpPr txBox="1"/>
          <p:nvPr/>
        </p:nvSpPr>
        <p:spPr>
          <a:xfrm>
            <a:off x="1628914" y="3595301"/>
            <a:ext cx="2535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Your Subtitle here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2C13B0F-B225-4B34-BB57-7095BD5F1704}"/>
              </a:ext>
            </a:extLst>
          </p:cNvPr>
          <p:cNvSpPr/>
          <p:nvPr/>
        </p:nvSpPr>
        <p:spPr>
          <a:xfrm>
            <a:off x="1494918" y="3655260"/>
            <a:ext cx="133997" cy="133997"/>
          </a:xfrm>
          <a:prstGeom prst="ellipse">
            <a:avLst/>
          </a:prstGeom>
          <a:solidFill>
            <a:srgbClr val="DDD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B1BBC7-EBF8-4E18-823F-32CB168FA2B1}"/>
              </a:ext>
            </a:extLst>
          </p:cNvPr>
          <p:cNvSpPr/>
          <p:nvPr/>
        </p:nvSpPr>
        <p:spPr>
          <a:xfrm>
            <a:off x="1300163" y="2121695"/>
            <a:ext cx="790575" cy="428625"/>
          </a:xfrm>
          <a:prstGeom prst="rect">
            <a:avLst/>
          </a:prstGeom>
          <a:solidFill>
            <a:srgbClr val="749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2365EC-A93F-4950-944B-AAED40460DB2}"/>
              </a:ext>
            </a:extLst>
          </p:cNvPr>
          <p:cNvSpPr txBox="1"/>
          <p:nvPr/>
        </p:nvSpPr>
        <p:spPr>
          <a:xfrm>
            <a:off x="1274305" y="2076064"/>
            <a:ext cx="2890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USP </a:t>
            </a:r>
            <a:r>
              <a:rPr lang="en-US" sz="3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of our</a:t>
            </a:r>
          </a:p>
          <a:p>
            <a:r>
              <a:rPr lang="en-US" altLang="ko-KR" sz="3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Product</a:t>
            </a:r>
            <a:endParaRPr lang="en-US" altLang="ko-KR" sz="2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C8EB5D-CD54-4104-8AF4-D369A02C29E8}"/>
              </a:ext>
            </a:extLst>
          </p:cNvPr>
          <p:cNvSpPr txBox="1"/>
          <p:nvPr/>
        </p:nvSpPr>
        <p:spPr>
          <a:xfrm>
            <a:off x="1628914" y="3849217"/>
            <a:ext cx="2535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Your Subtitle here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A2D743B-3968-4BA2-8829-97B229798958}"/>
              </a:ext>
            </a:extLst>
          </p:cNvPr>
          <p:cNvSpPr/>
          <p:nvPr/>
        </p:nvSpPr>
        <p:spPr>
          <a:xfrm>
            <a:off x="1494918" y="3909175"/>
            <a:ext cx="133997" cy="133997"/>
          </a:xfrm>
          <a:prstGeom prst="ellipse">
            <a:avLst/>
          </a:prstGeom>
          <a:solidFill>
            <a:srgbClr val="DDD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1943DE-C9CD-4397-B954-8C55AC371A7E}"/>
              </a:ext>
            </a:extLst>
          </p:cNvPr>
          <p:cNvSpPr txBox="1"/>
          <p:nvPr/>
        </p:nvSpPr>
        <p:spPr>
          <a:xfrm>
            <a:off x="1628914" y="4105751"/>
            <a:ext cx="2535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Your Subtitle here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4CDD158-D3E7-4D73-BFD5-8C9F2047BB3A}"/>
              </a:ext>
            </a:extLst>
          </p:cNvPr>
          <p:cNvSpPr/>
          <p:nvPr/>
        </p:nvSpPr>
        <p:spPr>
          <a:xfrm>
            <a:off x="1494918" y="4165710"/>
            <a:ext cx="133997" cy="133997"/>
          </a:xfrm>
          <a:prstGeom prst="ellipse">
            <a:avLst/>
          </a:prstGeom>
          <a:solidFill>
            <a:srgbClr val="DDD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BE7E3D-93BB-4487-88BA-36DE20181230}"/>
              </a:ext>
            </a:extLst>
          </p:cNvPr>
          <p:cNvSpPr txBox="1"/>
          <p:nvPr/>
        </p:nvSpPr>
        <p:spPr>
          <a:xfrm>
            <a:off x="1628914" y="4355247"/>
            <a:ext cx="2535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Your Subtitle here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94E04BD-0B2A-4070-B297-CAEAE9D81747}"/>
              </a:ext>
            </a:extLst>
          </p:cNvPr>
          <p:cNvSpPr/>
          <p:nvPr/>
        </p:nvSpPr>
        <p:spPr>
          <a:xfrm>
            <a:off x="1494918" y="4415206"/>
            <a:ext cx="133997" cy="133997"/>
          </a:xfrm>
          <a:prstGeom prst="ellipse">
            <a:avLst/>
          </a:prstGeom>
          <a:solidFill>
            <a:srgbClr val="DDD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FD55E6-7356-4582-AA37-9C6EF1A114AA}"/>
              </a:ext>
            </a:extLst>
          </p:cNvPr>
          <p:cNvSpPr txBox="1"/>
          <p:nvPr/>
        </p:nvSpPr>
        <p:spPr>
          <a:xfrm>
            <a:off x="5296237" y="2354669"/>
            <a:ext cx="2890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It works all </a:t>
            </a:r>
            <a:r>
              <a:rPr lang="en-US" altLang="ko-KR" sz="15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Properly.</a:t>
            </a:r>
          </a:p>
          <a:p>
            <a:pPr algn="ctr"/>
            <a:r>
              <a:rPr lang="en-US" altLang="ko-KR" sz="15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Anytime, Anywhere.</a:t>
            </a:r>
            <a:endParaRPr lang="en-US" altLang="ko-KR" sz="12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68F221D-EE48-4CC2-A7A6-A3F02617E9CC}"/>
              </a:ext>
            </a:extLst>
          </p:cNvPr>
          <p:cNvSpPr/>
          <p:nvPr/>
        </p:nvSpPr>
        <p:spPr>
          <a:xfrm>
            <a:off x="6047605" y="2962295"/>
            <a:ext cx="1481955" cy="1481954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916DF83-064B-440F-8C76-8C91B38F1194}"/>
              </a:ext>
            </a:extLst>
          </p:cNvPr>
          <p:cNvSpPr/>
          <p:nvPr/>
        </p:nvSpPr>
        <p:spPr>
          <a:xfrm>
            <a:off x="6167911" y="3082601"/>
            <a:ext cx="1241343" cy="1241342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5A90A1B-3358-46C9-A7F4-AB4F685959BE}"/>
              </a:ext>
            </a:extLst>
          </p:cNvPr>
          <p:cNvSpPr/>
          <p:nvPr/>
        </p:nvSpPr>
        <p:spPr>
          <a:xfrm>
            <a:off x="6259477" y="3174166"/>
            <a:ext cx="1058213" cy="10582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EE23408-1272-44B3-AE59-305435D1D978}"/>
              </a:ext>
            </a:extLst>
          </p:cNvPr>
          <p:cNvSpPr/>
          <p:nvPr/>
        </p:nvSpPr>
        <p:spPr>
          <a:xfrm>
            <a:off x="5452256" y="4205719"/>
            <a:ext cx="860211" cy="86021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A85B0F2-1550-4D25-B180-430E1E62E25E}"/>
              </a:ext>
            </a:extLst>
          </p:cNvPr>
          <p:cNvSpPr/>
          <p:nvPr/>
        </p:nvSpPr>
        <p:spPr>
          <a:xfrm>
            <a:off x="7476569" y="4205719"/>
            <a:ext cx="860211" cy="86021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084028A-735C-4FF6-B5E6-B1C657D4D5E3}"/>
              </a:ext>
            </a:extLst>
          </p:cNvPr>
          <p:cNvCxnSpPr>
            <a:cxnSpLocks/>
            <a:stCxn id="34" idx="7"/>
            <a:endCxn id="7" idx="3"/>
          </p:cNvCxnSpPr>
          <p:nvPr/>
        </p:nvCxnSpPr>
        <p:spPr>
          <a:xfrm flipV="1">
            <a:off x="6186491" y="4077408"/>
            <a:ext cx="227957" cy="254285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AF723EA-B384-4684-8B25-C0A6C21FBE7C}"/>
              </a:ext>
            </a:extLst>
          </p:cNvPr>
          <p:cNvCxnSpPr>
            <a:cxnSpLocks/>
            <a:stCxn id="7" idx="5"/>
            <a:endCxn id="37" idx="1"/>
          </p:cNvCxnSpPr>
          <p:nvPr/>
        </p:nvCxnSpPr>
        <p:spPr>
          <a:xfrm>
            <a:off x="7162718" y="4077408"/>
            <a:ext cx="439826" cy="254285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이등변 삼각형 42">
            <a:extLst>
              <a:ext uri="{FF2B5EF4-FFF2-40B4-BE49-F238E27FC236}">
                <a16:creationId xmlns:a16="http://schemas.microsoft.com/office/drawing/2014/main" id="{05BB1B34-8A33-4A0C-996C-C78F459B501C}"/>
              </a:ext>
            </a:extLst>
          </p:cNvPr>
          <p:cNvSpPr/>
          <p:nvPr/>
        </p:nvSpPr>
        <p:spPr>
          <a:xfrm rot="2485551">
            <a:off x="6217762" y="4224547"/>
            <a:ext cx="76167" cy="656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A3A3BAAE-924B-4EE7-A368-C08A54A235AA}"/>
              </a:ext>
            </a:extLst>
          </p:cNvPr>
          <p:cNvSpPr/>
          <p:nvPr/>
        </p:nvSpPr>
        <p:spPr>
          <a:xfrm rot="17961364">
            <a:off x="7376891" y="4188611"/>
            <a:ext cx="76167" cy="6566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2638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714</Words>
  <Application>Microsoft Office PowerPoint</Application>
  <PresentationFormat>화면 슬라이드 쇼(4:3)</PresentationFormat>
  <Paragraphs>117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나눔스퀘어</vt:lpstr>
      <vt:lpstr>나눔스퀘어 Bold</vt:lpstr>
      <vt:lpstr>나눔스퀘어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it</cp:lastModifiedBy>
  <cp:revision>9</cp:revision>
  <dcterms:created xsi:type="dcterms:W3CDTF">2021-09-02T23:44:15Z</dcterms:created>
  <dcterms:modified xsi:type="dcterms:W3CDTF">2022-11-10T01:24:06Z</dcterms:modified>
</cp:coreProperties>
</file>