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0102"/>
    <a:srgbClr val="464646"/>
    <a:srgbClr val="6D6D6D"/>
    <a:srgbClr val="4D4D4D"/>
    <a:srgbClr val="A6A6A6"/>
    <a:srgbClr val="FFFFFF"/>
    <a:srgbClr val="3B3838"/>
    <a:srgbClr val="3E3E54"/>
    <a:srgbClr val="8DA7BD"/>
    <a:srgbClr val="3A51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3" autoAdjust="0"/>
    <p:restoredTop sz="94660"/>
  </p:normalViewPr>
  <p:slideViewPr>
    <p:cSldViewPr snapToGrid="0">
      <p:cViewPr>
        <p:scale>
          <a:sx n="100" d="100"/>
          <a:sy n="100" d="100"/>
        </p:scale>
        <p:origin x="708" y="4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82AD7-B6D5-49AA-AE0A-8067A169BB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75972EE-A1B2-4C20-834A-0923DC1FC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9F7BEA-EA27-48F7-8626-C578AA18E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EC04-8257-45FC-A4A4-15830BE3B5C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21E15-EC89-4C75-A10C-1F2D7EB6A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30828E-3B8A-4146-B1CA-26E7EB450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A281-BA0D-493B-89E3-BF1F7F0E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35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355930-2F0F-4DC4-84A5-EAF667B4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816465E-4457-4050-B63A-45DB8756FB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1A79CA-BCCC-4D70-BC28-7DB6E6189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EC04-8257-45FC-A4A4-15830BE3B5C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10714C-C225-49AD-9F9B-C159331FC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F416B1-DDF9-4D7D-AC3C-97669391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A281-BA0D-493B-89E3-BF1F7F0E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138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54EEC1-B8CF-4FD3-BC49-B71FD0595E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F4BF3C3-68D2-4D7B-A720-83D7F86A99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EB3DEF-BC7C-41BC-BA0B-26C9D8FEB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EC04-8257-45FC-A4A4-15830BE3B5C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5BDEA2-BF77-4D36-92D8-C18E9C30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409F8D-B013-4DFA-B5F8-9CC5BA8E0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A281-BA0D-493B-89E3-BF1F7F0E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819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66826F-959C-4CB3-8E9B-29FFE115D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F2A066-7BE7-4C3F-BC59-F7CEC171E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28DA41-2489-4EEA-A186-9AF2BD95F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EC04-8257-45FC-A4A4-15830BE3B5C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0CAF88-C1BB-4485-BDD8-CD6D7833A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9F229E-4693-4980-AB21-BB64CECA6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A281-BA0D-493B-89E3-BF1F7F0E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453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76983-7E47-4FCE-9DB6-7D69A2CC0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9EF92EB-A35C-489A-84F7-24BFFF22B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26E07-5B69-42FD-845B-041D80B9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EC04-8257-45FC-A4A4-15830BE3B5C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C43DB8-DE86-404C-B08A-5FDFEEAB2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B6AAFE-EDFB-45B1-A680-286F5CB1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A281-BA0D-493B-89E3-BF1F7F0E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1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04B966-D0BD-4E4E-95F9-AEAE87E4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931473-5DED-4B88-92CF-03A951339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7AFEB2D-C5A3-4159-85FB-B6D6DF3397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5E6F493-8824-42F5-B074-574313AD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EC04-8257-45FC-A4A4-15830BE3B5C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58DE4B-BA18-498D-AB3F-EE0EEC7B5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1823A0-2411-477B-841E-6A641995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A281-BA0D-493B-89E3-BF1F7F0E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57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5B8FFC-0436-4D70-96D8-395451DF5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E2D120-F345-457F-9AF1-19328C8BC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7100D6-2A16-4BF3-96D0-E509B51E2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80375E-5AA4-4F66-A66E-2B956E2780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72C910-573A-4FD5-976D-F3AEF9D12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B483A70-D1AA-4843-8023-57D13F1DC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EC04-8257-45FC-A4A4-15830BE3B5C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1B3A275-0B61-44CD-B481-7A78EC7EE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CA1FCD-46FB-4FFA-9644-45E30A1A9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A281-BA0D-493B-89E3-BF1F7F0E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8314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62FD2F-DFFE-487B-BAD3-F8F996BC1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5B1E62-093A-463C-9A2E-4B2467FFA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EC04-8257-45FC-A4A4-15830BE3B5C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B848271-F0D8-4992-AA66-BDD33FD66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163F22E-CB2B-406C-8869-290FFEF21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A281-BA0D-493B-89E3-BF1F7F0E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977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1927D92-9A6C-4E56-B1B3-E1BBB6781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EC04-8257-45FC-A4A4-15830BE3B5C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A101249-3FDA-402C-ABC6-EB0369E60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A1AC2A-2471-49C3-81A9-68BFB6138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A281-BA0D-493B-89E3-BF1F7F0E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58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2092-8E85-41F4-A418-C48959CAC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7F0258-715A-42F0-93FD-621CEB2EB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3664BB-56FF-46D3-ADB9-283A38AB46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4FEF55-186A-43B1-995D-29C750D47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EC04-8257-45FC-A4A4-15830BE3B5C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8BD3BD-506E-40C7-94FF-5C513FA6B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FDE90F-1185-43B5-94F5-5A591CB77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A281-BA0D-493B-89E3-BF1F7F0E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0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AD2EB-5C87-458B-840D-D3B2BE89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D65BFEA-E94B-4C20-8C12-DFA1E3D038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FE1998-F9DE-42E0-A976-D93F8D5E6A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DAA610-FF7F-45BC-A7DB-09FE19161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AEC04-8257-45FC-A4A4-15830BE3B5C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2B7885-9FB3-486C-A26D-A4785158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9EF8AA-E88A-49F6-A95E-5110A2968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3A281-BA0D-493B-89E3-BF1F7F0E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10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3061C41-636B-4F64-9DA3-CFA2438E5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AE71E2-7EA9-4AEE-88A5-4F4C15CC0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F3BC23-32B1-4360-BB42-1470F5C6D5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AEC04-8257-45FC-A4A4-15830BE3B5CC}" type="datetimeFigureOut">
              <a:rPr lang="en-US" smtClean="0"/>
              <a:t>7/8/2022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D7F64B-B094-4E7D-A4A1-F39785901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6F183C-E119-4C13-93A7-3FEF4CD424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3A281-BA0D-493B-89E3-BF1F7F0E6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760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BF41958D-A3AE-4C3E-AE44-5716507E2277}"/>
              </a:ext>
            </a:extLst>
          </p:cNvPr>
          <p:cNvSpPr/>
          <p:nvPr/>
        </p:nvSpPr>
        <p:spPr>
          <a:xfrm rot="19800000">
            <a:off x="565751" y="2445954"/>
            <a:ext cx="540000" cy="540000"/>
          </a:xfrm>
          <a:prstGeom prst="round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0AAD42-297F-4008-B775-E2ACB1EB77FD}"/>
              </a:ext>
            </a:extLst>
          </p:cNvPr>
          <p:cNvSpPr txBox="1"/>
          <p:nvPr/>
        </p:nvSpPr>
        <p:spPr>
          <a:xfrm>
            <a:off x="607163" y="25312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#1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0CEA200-DE2B-4405-93F7-FEED2DE32334}"/>
              </a:ext>
            </a:extLst>
          </p:cNvPr>
          <p:cNvSpPr/>
          <p:nvPr/>
        </p:nvSpPr>
        <p:spPr>
          <a:xfrm rot="19800000">
            <a:off x="4084721" y="2602071"/>
            <a:ext cx="1800000" cy="1800000"/>
          </a:xfrm>
          <a:prstGeom prst="roundRect">
            <a:avLst>
              <a:gd name="adj" fmla="val 7883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F13F4F9-5820-49F5-9758-BCF3FBDD6590}"/>
              </a:ext>
            </a:extLst>
          </p:cNvPr>
          <p:cNvSpPr/>
          <p:nvPr/>
        </p:nvSpPr>
        <p:spPr>
          <a:xfrm rot="19800000">
            <a:off x="3530869" y="2445954"/>
            <a:ext cx="540000" cy="540000"/>
          </a:xfrm>
          <a:prstGeom prst="round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42640E-A69B-4269-9824-554292C04C8C}"/>
              </a:ext>
            </a:extLst>
          </p:cNvPr>
          <p:cNvSpPr txBox="1"/>
          <p:nvPr/>
        </p:nvSpPr>
        <p:spPr>
          <a:xfrm>
            <a:off x="3572281" y="25312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#2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C6089CF-5B2B-43BC-893C-EA6A98B9C43F}"/>
              </a:ext>
            </a:extLst>
          </p:cNvPr>
          <p:cNvSpPr/>
          <p:nvPr/>
        </p:nvSpPr>
        <p:spPr>
          <a:xfrm rot="19800000">
            <a:off x="6866823" y="2602071"/>
            <a:ext cx="1800000" cy="1800000"/>
          </a:xfrm>
          <a:prstGeom prst="roundRect">
            <a:avLst>
              <a:gd name="adj" fmla="val 788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26A8BEB-6C3D-4D7B-AAF7-C788A7F6D1B2}"/>
              </a:ext>
            </a:extLst>
          </p:cNvPr>
          <p:cNvSpPr/>
          <p:nvPr/>
        </p:nvSpPr>
        <p:spPr>
          <a:xfrm rot="19800000">
            <a:off x="6312971" y="2445954"/>
            <a:ext cx="540000" cy="540000"/>
          </a:xfrm>
          <a:prstGeom prst="round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598225-D1DE-4E8A-AACF-6AF2F08FD372}"/>
              </a:ext>
            </a:extLst>
          </p:cNvPr>
          <p:cNvSpPr txBox="1"/>
          <p:nvPr/>
        </p:nvSpPr>
        <p:spPr>
          <a:xfrm>
            <a:off x="6354383" y="25312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#3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373F8538-1F44-476F-B8B7-24D1E68C2E38}"/>
              </a:ext>
            </a:extLst>
          </p:cNvPr>
          <p:cNvSpPr/>
          <p:nvPr/>
        </p:nvSpPr>
        <p:spPr>
          <a:xfrm rot="19800000">
            <a:off x="9648925" y="2602071"/>
            <a:ext cx="1800000" cy="1800000"/>
          </a:xfrm>
          <a:prstGeom prst="roundRect">
            <a:avLst>
              <a:gd name="adj" fmla="val 7883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0FBF47FD-E243-43FC-8D29-248AA658AF15}"/>
              </a:ext>
            </a:extLst>
          </p:cNvPr>
          <p:cNvSpPr/>
          <p:nvPr/>
        </p:nvSpPr>
        <p:spPr>
          <a:xfrm rot="19800000">
            <a:off x="9095073" y="2445954"/>
            <a:ext cx="540000" cy="540000"/>
          </a:xfrm>
          <a:prstGeom prst="roundRect">
            <a:avLst/>
          </a:prstGeom>
          <a:solidFill>
            <a:srgbClr val="4646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137BB12-E653-4056-8BED-3EF2ED40D4D4}"/>
              </a:ext>
            </a:extLst>
          </p:cNvPr>
          <p:cNvSpPr txBox="1"/>
          <p:nvPr/>
        </p:nvSpPr>
        <p:spPr>
          <a:xfrm>
            <a:off x="9136485" y="253128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#4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985878BB-2F5C-40A1-B2B9-9CAB1C9876AC}"/>
              </a:ext>
            </a:extLst>
          </p:cNvPr>
          <p:cNvSpPr/>
          <p:nvPr/>
        </p:nvSpPr>
        <p:spPr>
          <a:xfrm>
            <a:off x="725180" y="5304402"/>
            <a:ext cx="2706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À la tour Eiffel, nous utilisons les cookies uniquement pour mesurer et analyser l’audience et améliorer votre expérience de navigation sur le site. Certains services tiers sont aussi amenés à déposer des cookies sur notre site pour certaines fonctionnalités. Vous pouvez librement accepter, ou gérer vos préférences en cliquant sur personnaliser.</a:t>
            </a:r>
            <a:endParaRPr 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756F1B1-C95B-4268-90E6-B535270CA5F1}"/>
              </a:ext>
            </a:extLst>
          </p:cNvPr>
          <p:cNvSpPr/>
          <p:nvPr/>
        </p:nvSpPr>
        <p:spPr>
          <a:xfrm>
            <a:off x="3755301" y="5304402"/>
            <a:ext cx="2706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À la tour Eiffel, nous utilisons les cookies uniquement pour mesurer et analyser l’audience et améliorer votre expérience de navigation sur le site. Certains services tiers sont aussi amenés à déposer des cookies sur notre site pour certaines fonctionnalités. Vous pouvez librement accepter, ou gérer vos préférences en cliquant sur personnaliser.</a:t>
            </a:r>
            <a:endParaRPr 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D3079DA-B261-443D-9056-5943031183CB}"/>
              </a:ext>
            </a:extLst>
          </p:cNvPr>
          <p:cNvSpPr/>
          <p:nvPr/>
        </p:nvSpPr>
        <p:spPr>
          <a:xfrm>
            <a:off x="6537403" y="5304402"/>
            <a:ext cx="2706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À la tour Eiffel, nous utilisons les cookies uniquement pour mesurer et analyser l’audience et améliorer votre expérience de navigation sur le site. Certains services tiers sont aussi amenés à déposer des cookies sur notre site pour certaines fonctionnalités. Vous pouvez librement accepter, ou gérer vos préférences en cliquant sur personnaliser.</a:t>
            </a:r>
            <a:endParaRPr 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A9207A-9BFD-4E1B-A26F-E7402F339F20}"/>
              </a:ext>
            </a:extLst>
          </p:cNvPr>
          <p:cNvSpPr/>
          <p:nvPr/>
        </p:nvSpPr>
        <p:spPr>
          <a:xfrm>
            <a:off x="9319505" y="5304402"/>
            <a:ext cx="270686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900" b="0" i="0" dirty="0">
                <a:solidFill>
                  <a:srgbClr val="00000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À la tour Eiffel, nous utilisons les cookies uniquement pour mesurer et analyser l’audience et améliorer votre expérience de navigation sur le site. Certains services tiers sont aussi amenés à déposer des cookies sur notre site pour certaines fonctionnalités. Vous pouvez librement accepter, ou gérer vos préférences en cliquant sur personnaliser.</a:t>
            </a:r>
            <a:endParaRPr lang="en-US" sz="9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02BE446-8B81-4A6F-B868-B6FF2CB5B8FD}"/>
              </a:ext>
            </a:extLst>
          </p:cNvPr>
          <p:cNvSpPr/>
          <p:nvPr/>
        </p:nvSpPr>
        <p:spPr>
          <a:xfrm>
            <a:off x="725180" y="4966352"/>
            <a:ext cx="27068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À la tour Eiffel</a:t>
            </a:r>
            <a:endParaRPr 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335196C-53B3-43CE-B5F3-24D44F31E6F4}"/>
              </a:ext>
            </a:extLst>
          </p:cNvPr>
          <p:cNvSpPr/>
          <p:nvPr/>
        </p:nvSpPr>
        <p:spPr>
          <a:xfrm>
            <a:off x="3755301" y="4966352"/>
            <a:ext cx="27068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À la tour Eiffel</a:t>
            </a:r>
            <a:endParaRPr 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349BC2F-5218-4C97-88B4-C321D7CDC01B}"/>
              </a:ext>
            </a:extLst>
          </p:cNvPr>
          <p:cNvSpPr/>
          <p:nvPr/>
        </p:nvSpPr>
        <p:spPr>
          <a:xfrm>
            <a:off x="6537403" y="4966352"/>
            <a:ext cx="27068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À la tour</a:t>
            </a:r>
            <a:endParaRPr 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405E98F-934E-4D65-AB4F-937B94D4939F}"/>
              </a:ext>
            </a:extLst>
          </p:cNvPr>
          <p:cNvSpPr/>
          <p:nvPr/>
        </p:nvSpPr>
        <p:spPr>
          <a:xfrm>
            <a:off x="9319505" y="4966352"/>
            <a:ext cx="27068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400" b="0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À la tour Eiffel</a:t>
            </a:r>
            <a:endParaRPr lang="en-US" sz="14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051B066-CD07-41DD-AF06-4D3C84DA3EE7}"/>
              </a:ext>
            </a:extLst>
          </p:cNvPr>
          <p:cNvSpPr/>
          <p:nvPr/>
        </p:nvSpPr>
        <p:spPr>
          <a:xfrm>
            <a:off x="372755" y="201767"/>
            <a:ext cx="270686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3600" b="0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À la tour</a:t>
            </a:r>
          </a:p>
          <a:p>
            <a:r>
              <a:rPr lang="fr-FR" sz="4800" b="0" i="0" dirty="0">
                <a:solidFill>
                  <a:srgbClr val="000000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Eiffel</a:t>
            </a:r>
            <a:endParaRPr lang="en-US" sz="48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DE10D20D-AEE4-41C4-B765-AB0D11124CAB}"/>
              </a:ext>
            </a:extLst>
          </p:cNvPr>
          <p:cNvCxnSpPr>
            <a:cxnSpLocks/>
          </p:cNvCxnSpPr>
          <p:nvPr/>
        </p:nvCxnSpPr>
        <p:spPr>
          <a:xfrm>
            <a:off x="2847975" y="1009650"/>
            <a:ext cx="9067800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0E11CA2-7613-4AAB-94EE-37914DBCD090}"/>
              </a:ext>
            </a:extLst>
          </p:cNvPr>
          <p:cNvSpPr/>
          <p:nvPr/>
        </p:nvSpPr>
        <p:spPr>
          <a:xfrm rot="19800000">
            <a:off x="1119603" y="2602071"/>
            <a:ext cx="1800000" cy="1800000"/>
          </a:xfrm>
          <a:prstGeom prst="roundRect">
            <a:avLst>
              <a:gd name="adj" fmla="val 7883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9946BA0-DCEF-4E9E-97DB-C662B77A3595}"/>
              </a:ext>
            </a:extLst>
          </p:cNvPr>
          <p:cNvSpPr/>
          <p:nvPr/>
        </p:nvSpPr>
        <p:spPr>
          <a:xfrm>
            <a:off x="9244268" y="755484"/>
            <a:ext cx="2706865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fr-FR" sz="900" b="0" i="0" dirty="0">
                <a:solidFill>
                  <a:srgbClr val="002060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site pour certaines fonctionnalités</a:t>
            </a:r>
            <a:endParaRPr lang="en-US" sz="900" dirty="0">
              <a:solidFill>
                <a:srgbClr val="002060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CA0E91F-983B-4A8F-A6F1-99BF81A12C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003" y="2858733"/>
            <a:ext cx="1219200" cy="1219200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0BAFB3FB-9165-4159-94F7-01429F9E49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121" y="2858733"/>
            <a:ext cx="1219200" cy="1219200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9CD922CA-1401-478E-AF21-239204890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7223" y="2858733"/>
            <a:ext cx="1219200" cy="121920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FA0A8DDD-7AD8-4D88-A326-6BFEEC3F2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325" y="2858733"/>
            <a:ext cx="12192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84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255</Words>
  <Application>Microsoft Office PowerPoint</Application>
  <PresentationFormat>와이드스크린</PresentationFormat>
  <Paragraphs>15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8" baseType="lpstr">
      <vt:lpstr>나눔스퀘어</vt:lpstr>
      <vt:lpstr>나눔스퀘어 Bold</vt:lpstr>
      <vt:lpstr>맑은 고딕</vt:lpstr>
      <vt:lpstr>Arial</vt:lpstr>
      <vt:lpstr>Calibri</vt:lpstr>
      <vt:lpstr>Calibri Light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it</dc:creator>
  <cp:lastModifiedBy>it</cp:lastModifiedBy>
  <cp:revision>5</cp:revision>
  <dcterms:created xsi:type="dcterms:W3CDTF">2022-07-07T04:12:05Z</dcterms:created>
  <dcterms:modified xsi:type="dcterms:W3CDTF">2022-07-08T07:49:30Z</dcterms:modified>
</cp:coreProperties>
</file>