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99B7"/>
    <a:srgbClr val="DDD2C5"/>
    <a:srgbClr val="C79FA7"/>
    <a:srgbClr val="57679F"/>
    <a:srgbClr val="E6C5CE"/>
    <a:srgbClr val="1B3A5B"/>
    <a:srgbClr val="1B395A"/>
    <a:srgbClr val="000000"/>
    <a:srgbClr val="1D70A4"/>
    <a:srgbClr val="1B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BB4C-40FC-48CA-8601-551205949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9E216D-D925-4785-A8B0-4B5F2C21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48E0E-E9DA-437F-AE05-23D56AE9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366E-3ADB-4979-AB3C-253ABF13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36311-74A0-4DE6-ABDE-26DDB99E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A893-4EF1-46B6-A94D-ECF317E1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AC576-8384-4208-9E8B-E56B46E5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95149-44ED-4FF6-A10F-1BF0FCE3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6DC25-86E0-4BC9-80A8-FFB164D7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3C187-93F3-40BD-B870-1B882680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C7BAD-64CA-4867-9E72-1C544F674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EB3D6-E9FB-4EAB-9A32-D99A3D75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C7CEB-8063-497C-AB02-126FCEDA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5EC70-D4B1-4C5A-8444-4921EED1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4F2AB-37FA-4966-BBA8-DDCC5551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128-DDA6-477C-8250-0250E452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5FE9D-4E6A-434D-A54E-EDE187BA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C534-0489-4A2D-AA37-C20B260C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B1F2D-4AAF-4391-9CD6-45CF0ED7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903CC-6D79-47A9-8227-2301949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87F2D-A5B2-4EAB-9CDB-5802D62C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9197F-418A-4FB1-AFFF-180ADBF6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9A24-78EB-4593-BF43-92F99CBB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62D2-FA91-4DA4-A2D0-5F3A9EB4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24B46-9209-4A92-80A0-D3012A53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26031-0A12-4986-A4E1-145969D3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2F142-F01E-4DF3-9475-2C9A81CB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DF130-D899-4310-918F-F20B4F957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A0225-6820-4F70-A7AE-BC79ACF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7DA45-5E57-4F04-9991-3628650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BF8F2-8E84-4606-88E3-B871F926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823B0-1515-47F4-B301-C08E468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7697E-BB04-4A0F-BF3F-E4CED9E38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A488B-44B0-43A0-9A2A-AACBA2C8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4990D-DFD7-4BC4-AD1F-DB3A9C5F2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8B840-7A6D-4C00-8FE2-A7865C8B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8C1E65-D394-40B5-8012-9660C1B4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65422-C1F6-4B88-916E-9E01E54C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0A7A7E-622A-49EF-BD65-5BD14469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8CD9-828B-43ED-B817-4F0B418E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77C7-0E14-4B6E-9C88-AC31B224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33157-F2D4-4339-9801-873A5BE2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5EB68-DD6C-4AF4-A9A5-D5115407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3BDE3E-2D0D-4499-977B-4D863E24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54894-DB28-4FE2-A542-C4C6DAA2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D6EDD-8FED-4267-B466-4BC4BF0C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08EC-D85D-4216-B625-14ED7474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E39B-1C45-4E3E-B05C-E90AE87A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9F056-E860-4213-BB9C-132FE4388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D5398-B184-432A-BDA1-D589057D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4C45D-E5B7-4CEB-9F5D-715DE7FB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9FBE9-FFB2-4F7F-A9A3-5BEDC61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2A845-A825-41D5-888C-306786FD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98EFF0-FF4F-4113-8D36-39991048E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9B1C1-3C34-4611-B69E-58A782AA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A78E8-E9FF-490E-A7B1-D9A33B93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C9E71-863B-404B-9FF6-20AB0318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00A52-DE9F-4791-9485-70794DE4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9B57AA-F08A-46CF-8241-4195DBF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2F06B-1052-4C0F-A686-BA0BBB23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B5989-65AD-4A0B-875C-8D1992411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8F92-83AC-4223-BE3F-EAB251F50EB6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B8807-A316-4A0F-BD37-69860079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32CB-C934-45D3-99C6-3B1E0E46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966BEE-CB47-4F0C-8093-197970D4B0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BD294-0775-499F-A78F-5D6CF1DF4A52}"/>
              </a:ext>
            </a:extLst>
          </p:cNvPr>
          <p:cNvSpPr txBox="1"/>
          <p:nvPr/>
        </p:nvSpPr>
        <p:spPr>
          <a:xfrm>
            <a:off x="1699074" y="2760690"/>
            <a:ext cx="3854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6C5C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Your</a:t>
            </a:r>
            <a:r>
              <a:rPr 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Title here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E9F5D-5DA0-4F88-BF92-D4CC354AC19B}"/>
              </a:ext>
            </a:extLst>
          </p:cNvPr>
          <p:cNvSpPr txBox="1"/>
          <p:nvPr/>
        </p:nvSpPr>
        <p:spPr>
          <a:xfrm>
            <a:off x="1935480" y="3389340"/>
            <a:ext cx="338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A31E06-A492-4D84-BCB2-557E09948A90}"/>
              </a:ext>
            </a:extLst>
          </p:cNvPr>
          <p:cNvCxnSpPr>
            <a:cxnSpLocks/>
          </p:cNvCxnSpPr>
          <p:nvPr/>
        </p:nvCxnSpPr>
        <p:spPr>
          <a:xfrm>
            <a:off x="5778500" y="3237456"/>
            <a:ext cx="64135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img1.daumcdn.net/thumb/C428x428/?scode=mtistory2&amp;fname=https%3A%2F%2Ftistory3.daumcdn.net%2Ftistory%2F1807612%2Fattach%2F76e5495c0d5d4d33a908f1f73f616d47">
            <a:extLst>
              <a:ext uri="{FF2B5EF4-FFF2-40B4-BE49-F238E27FC236}">
                <a16:creationId xmlns:a16="http://schemas.microsoft.com/office/drawing/2014/main" id="{E81930E5-92B2-4AD3-A55F-AD659FED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654" y="518785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D84B50E-7856-40C6-A3C4-483791CE255E}"/>
              </a:ext>
            </a:extLst>
          </p:cNvPr>
          <p:cNvSpPr txBox="1"/>
          <p:nvPr/>
        </p:nvSpPr>
        <p:spPr>
          <a:xfrm>
            <a:off x="10511254" y="5132881"/>
            <a:ext cx="1206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Your Logo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6608EE-B4DA-4374-95FC-FC8D3EC02B9E}"/>
              </a:ext>
            </a:extLst>
          </p:cNvPr>
          <p:cNvSpPr txBox="1"/>
          <p:nvPr/>
        </p:nvSpPr>
        <p:spPr>
          <a:xfrm>
            <a:off x="4405405" y="6488584"/>
            <a:ext cx="3381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 Since 2022 </a:t>
            </a:r>
            <a:r>
              <a:rPr lang="en-US" sz="900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MyCorp.Ltd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All Right Reserved</a:t>
            </a:r>
            <a:endParaRPr lang="en-US" altLang="ko-KR" sz="700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97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680AAD-6E90-4678-92E4-1AA62DB2A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98E7EA-CDEF-42AC-AA9F-7A62011730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73BA2-E68D-4FCF-8066-1815255E6E73}"/>
              </a:ext>
            </a:extLst>
          </p:cNvPr>
          <p:cNvSpPr txBox="1"/>
          <p:nvPr/>
        </p:nvSpPr>
        <p:spPr>
          <a:xfrm>
            <a:off x="2171886" y="3650734"/>
            <a:ext cx="338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2C13B0F-B225-4B34-BB57-7095BD5F1704}"/>
              </a:ext>
            </a:extLst>
          </p:cNvPr>
          <p:cNvSpPr/>
          <p:nvPr/>
        </p:nvSpPr>
        <p:spPr>
          <a:xfrm>
            <a:off x="1993224" y="3730680"/>
            <a:ext cx="178662" cy="178662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B1BBC7-EBF8-4E18-823F-32CB168FA2B1}"/>
              </a:ext>
            </a:extLst>
          </p:cNvPr>
          <p:cNvSpPr/>
          <p:nvPr/>
        </p:nvSpPr>
        <p:spPr>
          <a:xfrm>
            <a:off x="1733550" y="1685926"/>
            <a:ext cx="1054100" cy="571500"/>
          </a:xfrm>
          <a:prstGeom prst="rect">
            <a:avLst/>
          </a:prstGeom>
          <a:solidFill>
            <a:srgbClr val="749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365EC-A93F-4950-944B-AAED40460DB2}"/>
              </a:ext>
            </a:extLst>
          </p:cNvPr>
          <p:cNvSpPr txBox="1"/>
          <p:nvPr/>
        </p:nvSpPr>
        <p:spPr>
          <a:xfrm>
            <a:off x="1699074" y="1625084"/>
            <a:ext cx="3854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USP </a:t>
            </a:r>
            <a:r>
              <a:rPr 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 our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C8EB5D-CD54-4104-8AF4-D369A02C29E8}"/>
              </a:ext>
            </a:extLst>
          </p:cNvPr>
          <p:cNvSpPr txBox="1"/>
          <p:nvPr/>
        </p:nvSpPr>
        <p:spPr>
          <a:xfrm>
            <a:off x="2171886" y="3989288"/>
            <a:ext cx="338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A2D743B-3968-4BA2-8829-97B229798958}"/>
              </a:ext>
            </a:extLst>
          </p:cNvPr>
          <p:cNvSpPr/>
          <p:nvPr/>
        </p:nvSpPr>
        <p:spPr>
          <a:xfrm>
            <a:off x="1993224" y="4069234"/>
            <a:ext cx="178662" cy="178662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1943DE-C9CD-4397-B954-8C55AC371A7E}"/>
              </a:ext>
            </a:extLst>
          </p:cNvPr>
          <p:cNvSpPr txBox="1"/>
          <p:nvPr/>
        </p:nvSpPr>
        <p:spPr>
          <a:xfrm>
            <a:off x="2171886" y="4331334"/>
            <a:ext cx="338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CDD158-D3E7-4D73-BFD5-8C9F2047BB3A}"/>
              </a:ext>
            </a:extLst>
          </p:cNvPr>
          <p:cNvSpPr/>
          <p:nvPr/>
        </p:nvSpPr>
        <p:spPr>
          <a:xfrm>
            <a:off x="1993224" y="4411280"/>
            <a:ext cx="178662" cy="178662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E7E3D-93BB-4487-88BA-36DE20181230}"/>
              </a:ext>
            </a:extLst>
          </p:cNvPr>
          <p:cNvSpPr txBox="1"/>
          <p:nvPr/>
        </p:nvSpPr>
        <p:spPr>
          <a:xfrm>
            <a:off x="2171886" y="4663995"/>
            <a:ext cx="338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94E04BD-0B2A-4070-B297-CAEAE9D81747}"/>
              </a:ext>
            </a:extLst>
          </p:cNvPr>
          <p:cNvSpPr/>
          <p:nvPr/>
        </p:nvSpPr>
        <p:spPr>
          <a:xfrm>
            <a:off x="1993224" y="4743941"/>
            <a:ext cx="178662" cy="178662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D55E6-7356-4582-AA37-9C6EF1A114AA}"/>
              </a:ext>
            </a:extLst>
          </p:cNvPr>
          <p:cNvSpPr txBox="1"/>
          <p:nvPr/>
        </p:nvSpPr>
        <p:spPr>
          <a:xfrm>
            <a:off x="7061649" y="1996559"/>
            <a:ext cx="3854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 works all 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Properly.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Anytime, Anywhere.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8F221D-EE48-4CC2-A7A6-A3F02617E9CC}"/>
              </a:ext>
            </a:extLst>
          </p:cNvPr>
          <p:cNvSpPr/>
          <p:nvPr/>
        </p:nvSpPr>
        <p:spPr>
          <a:xfrm>
            <a:off x="8063473" y="2806727"/>
            <a:ext cx="1975940" cy="1975938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916DF83-064B-440F-8C76-8C91B38F1194}"/>
              </a:ext>
            </a:extLst>
          </p:cNvPr>
          <p:cNvSpPr/>
          <p:nvPr/>
        </p:nvSpPr>
        <p:spPr>
          <a:xfrm>
            <a:off x="8223881" y="2967135"/>
            <a:ext cx="1655124" cy="165512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A90A1B-3358-46C9-A7F4-AB4F685959BE}"/>
              </a:ext>
            </a:extLst>
          </p:cNvPr>
          <p:cNvSpPr/>
          <p:nvPr/>
        </p:nvSpPr>
        <p:spPr>
          <a:xfrm>
            <a:off x="8345968" y="3089221"/>
            <a:ext cx="1410951" cy="14109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E23408-1272-44B3-AE59-305435D1D978}"/>
              </a:ext>
            </a:extLst>
          </p:cNvPr>
          <p:cNvSpPr/>
          <p:nvPr/>
        </p:nvSpPr>
        <p:spPr>
          <a:xfrm>
            <a:off x="7269674" y="4464624"/>
            <a:ext cx="1146948" cy="11469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A85B0F2-1550-4D25-B180-430E1E62E25E}"/>
              </a:ext>
            </a:extLst>
          </p:cNvPr>
          <p:cNvSpPr/>
          <p:nvPr/>
        </p:nvSpPr>
        <p:spPr>
          <a:xfrm>
            <a:off x="9968758" y="4464624"/>
            <a:ext cx="1146948" cy="11469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84028A-735C-4FF6-B5E6-B1C657D4D5E3}"/>
              </a:ext>
            </a:extLst>
          </p:cNvPr>
          <p:cNvCxnSpPr>
            <a:cxnSpLocks/>
            <a:stCxn id="34" idx="7"/>
            <a:endCxn id="7" idx="3"/>
          </p:cNvCxnSpPr>
          <p:nvPr/>
        </p:nvCxnSpPr>
        <p:spPr>
          <a:xfrm flipV="1">
            <a:off x="8248655" y="4293543"/>
            <a:ext cx="303942" cy="339047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AF723EA-B384-4684-8B25-C0A6C21FBE7C}"/>
              </a:ext>
            </a:extLst>
          </p:cNvPr>
          <p:cNvCxnSpPr>
            <a:cxnSpLocks/>
            <a:stCxn id="7" idx="5"/>
            <a:endCxn id="37" idx="1"/>
          </p:cNvCxnSpPr>
          <p:nvPr/>
        </p:nvCxnSpPr>
        <p:spPr>
          <a:xfrm>
            <a:off x="9550290" y="4293543"/>
            <a:ext cx="586435" cy="339047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05BB1B34-8A33-4A0C-996C-C78F459B501C}"/>
              </a:ext>
            </a:extLst>
          </p:cNvPr>
          <p:cNvSpPr/>
          <p:nvPr/>
        </p:nvSpPr>
        <p:spPr>
          <a:xfrm rot="2485551">
            <a:off x="8290349" y="4489729"/>
            <a:ext cx="101556" cy="875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A3A3BAAE-924B-4EE7-A368-C08A54A235AA}"/>
              </a:ext>
            </a:extLst>
          </p:cNvPr>
          <p:cNvSpPr/>
          <p:nvPr/>
        </p:nvSpPr>
        <p:spPr>
          <a:xfrm rot="17961364">
            <a:off x="9835854" y="4441815"/>
            <a:ext cx="101556" cy="875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8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680AAD-6E90-4678-92E4-1AA62DB2A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98E7EA-CDEF-42AC-AA9F-7A62011730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73BA2-E68D-4FCF-8066-1815255E6E73}"/>
              </a:ext>
            </a:extLst>
          </p:cNvPr>
          <p:cNvSpPr txBox="1"/>
          <p:nvPr/>
        </p:nvSpPr>
        <p:spPr>
          <a:xfrm>
            <a:off x="1676452" y="3650734"/>
            <a:ext cx="338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2C13B0F-B225-4B34-BB57-7095BD5F1704}"/>
              </a:ext>
            </a:extLst>
          </p:cNvPr>
          <p:cNvSpPr/>
          <p:nvPr/>
        </p:nvSpPr>
        <p:spPr>
          <a:xfrm>
            <a:off x="1497790" y="3730680"/>
            <a:ext cx="178662" cy="178662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B1BBC7-EBF8-4E18-823F-32CB168FA2B1}"/>
              </a:ext>
            </a:extLst>
          </p:cNvPr>
          <p:cNvSpPr/>
          <p:nvPr/>
        </p:nvSpPr>
        <p:spPr>
          <a:xfrm>
            <a:off x="1238116" y="1685926"/>
            <a:ext cx="1054100" cy="571500"/>
          </a:xfrm>
          <a:prstGeom prst="rect">
            <a:avLst/>
          </a:prstGeom>
          <a:solidFill>
            <a:srgbClr val="749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365EC-A93F-4950-944B-AAED40460DB2}"/>
              </a:ext>
            </a:extLst>
          </p:cNvPr>
          <p:cNvSpPr txBox="1"/>
          <p:nvPr/>
        </p:nvSpPr>
        <p:spPr>
          <a:xfrm>
            <a:off x="1203640" y="1625084"/>
            <a:ext cx="3854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USP </a:t>
            </a:r>
            <a:r>
              <a:rPr lang="en-US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 our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</a:t>
            </a:r>
            <a:endParaRPr lang="en-US" altLang="ko-KR" sz="3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C8EB5D-CD54-4104-8AF4-D369A02C29E8}"/>
              </a:ext>
            </a:extLst>
          </p:cNvPr>
          <p:cNvSpPr txBox="1"/>
          <p:nvPr/>
        </p:nvSpPr>
        <p:spPr>
          <a:xfrm>
            <a:off x="1676452" y="3989288"/>
            <a:ext cx="338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A2D743B-3968-4BA2-8829-97B229798958}"/>
              </a:ext>
            </a:extLst>
          </p:cNvPr>
          <p:cNvSpPr/>
          <p:nvPr/>
        </p:nvSpPr>
        <p:spPr>
          <a:xfrm>
            <a:off x="1497790" y="4069234"/>
            <a:ext cx="178662" cy="178662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1943DE-C9CD-4397-B954-8C55AC371A7E}"/>
              </a:ext>
            </a:extLst>
          </p:cNvPr>
          <p:cNvSpPr txBox="1"/>
          <p:nvPr/>
        </p:nvSpPr>
        <p:spPr>
          <a:xfrm>
            <a:off x="1676452" y="4331334"/>
            <a:ext cx="338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CDD158-D3E7-4D73-BFD5-8C9F2047BB3A}"/>
              </a:ext>
            </a:extLst>
          </p:cNvPr>
          <p:cNvSpPr/>
          <p:nvPr/>
        </p:nvSpPr>
        <p:spPr>
          <a:xfrm>
            <a:off x="1497790" y="4411280"/>
            <a:ext cx="178662" cy="178662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E7E3D-93BB-4487-88BA-36DE20181230}"/>
              </a:ext>
            </a:extLst>
          </p:cNvPr>
          <p:cNvSpPr txBox="1"/>
          <p:nvPr/>
        </p:nvSpPr>
        <p:spPr>
          <a:xfrm>
            <a:off x="1676452" y="4663995"/>
            <a:ext cx="3381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94E04BD-0B2A-4070-B297-CAEAE9D81747}"/>
              </a:ext>
            </a:extLst>
          </p:cNvPr>
          <p:cNvSpPr/>
          <p:nvPr/>
        </p:nvSpPr>
        <p:spPr>
          <a:xfrm>
            <a:off x="1497790" y="4743941"/>
            <a:ext cx="178662" cy="178662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ED5921-C9AA-41E0-8930-53ED5BD8D407}"/>
              </a:ext>
            </a:extLst>
          </p:cNvPr>
          <p:cNvCxnSpPr>
            <a:cxnSpLocks/>
          </p:cNvCxnSpPr>
          <p:nvPr/>
        </p:nvCxnSpPr>
        <p:spPr>
          <a:xfrm>
            <a:off x="6527800" y="1947182"/>
            <a:ext cx="46300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E979BE-9FF7-465F-BBE4-CBC4C6F0C792}"/>
              </a:ext>
            </a:extLst>
          </p:cNvPr>
          <p:cNvSpPr/>
          <p:nvPr/>
        </p:nvSpPr>
        <p:spPr>
          <a:xfrm>
            <a:off x="6985000" y="1625084"/>
            <a:ext cx="1020147" cy="257629"/>
          </a:xfrm>
          <a:prstGeom prst="roundRect">
            <a:avLst>
              <a:gd name="adj" fmla="val 50000"/>
            </a:avLst>
          </a:prstGeom>
          <a:solidFill>
            <a:srgbClr val="E6C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Subtitle</a:t>
            </a:r>
            <a:endParaRPr 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E20B0208-37E5-40DF-B1ED-22309CD57D51}"/>
              </a:ext>
            </a:extLst>
          </p:cNvPr>
          <p:cNvSpPr/>
          <p:nvPr/>
        </p:nvSpPr>
        <p:spPr>
          <a:xfrm rot="10800000">
            <a:off x="7444295" y="1882713"/>
            <a:ext cx="101556" cy="63447"/>
          </a:xfrm>
          <a:prstGeom prst="triangle">
            <a:avLst/>
          </a:prstGeom>
          <a:solidFill>
            <a:srgbClr val="E6C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3BC36C2-5CC5-4A79-8B61-2424B091BF0E}"/>
              </a:ext>
            </a:extLst>
          </p:cNvPr>
          <p:cNvSpPr/>
          <p:nvPr/>
        </p:nvSpPr>
        <p:spPr>
          <a:xfrm>
            <a:off x="6488377" y="1912312"/>
            <a:ext cx="72000" cy="72000"/>
          </a:xfrm>
          <a:prstGeom prst="ellipse">
            <a:avLst/>
          </a:prstGeom>
          <a:solidFill>
            <a:srgbClr val="E6C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8B6B25-12E9-440A-A408-9B799C11A84F}"/>
              </a:ext>
            </a:extLst>
          </p:cNvPr>
          <p:cNvSpPr/>
          <p:nvPr/>
        </p:nvSpPr>
        <p:spPr>
          <a:xfrm>
            <a:off x="8654098" y="1912312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252E7B5-3EC3-44F1-B7CA-B58DE4EBB87E}"/>
              </a:ext>
            </a:extLst>
          </p:cNvPr>
          <p:cNvSpPr/>
          <p:nvPr/>
        </p:nvSpPr>
        <p:spPr>
          <a:xfrm>
            <a:off x="11121857" y="1912312"/>
            <a:ext cx="72000" cy="7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504FF0-3418-43F6-8ECA-C578D432C6DA}"/>
              </a:ext>
            </a:extLst>
          </p:cNvPr>
          <p:cNvSpPr/>
          <p:nvPr/>
        </p:nvSpPr>
        <p:spPr>
          <a:xfrm>
            <a:off x="8317240" y="1615398"/>
            <a:ext cx="745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FC8A67-B3D3-4D69-999C-1482EFE4F92F}"/>
              </a:ext>
            </a:extLst>
          </p:cNvPr>
          <p:cNvSpPr txBox="1"/>
          <p:nvPr/>
        </p:nvSpPr>
        <p:spPr>
          <a:xfrm>
            <a:off x="5734622" y="2012434"/>
            <a:ext cx="157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ED93D1-D8DA-41E7-B371-4D14D688A3A2}"/>
              </a:ext>
            </a:extLst>
          </p:cNvPr>
          <p:cNvSpPr txBox="1"/>
          <p:nvPr/>
        </p:nvSpPr>
        <p:spPr>
          <a:xfrm>
            <a:off x="7904983" y="2012434"/>
            <a:ext cx="157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17A31-022B-4182-9AB4-DEA459303CEE}"/>
              </a:ext>
            </a:extLst>
          </p:cNvPr>
          <p:cNvSpPr txBox="1"/>
          <p:nvPr/>
        </p:nvSpPr>
        <p:spPr>
          <a:xfrm>
            <a:off x="10368102" y="2012434"/>
            <a:ext cx="1579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3C3BF77-7837-4797-B81F-055EE69B3775}"/>
              </a:ext>
            </a:extLst>
          </p:cNvPr>
          <p:cNvSpPr/>
          <p:nvPr/>
        </p:nvSpPr>
        <p:spPr>
          <a:xfrm>
            <a:off x="6126014" y="2784547"/>
            <a:ext cx="1146948" cy="11469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EAD5A92-163C-4E59-9B88-7B2E15A07AD9}"/>
              </a:ext>
            </a:extLst>
          </p:cNvPr>
          <p:cNvSpPr/>
          <p:nvPr/>
        </p:nvSpPr>
        <p:spPr>
          <a:xfrm>
            <a:off x="6126014" y="3931494"/>
            <a:ext cx="1146948" cy="11469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2F95A9C-59BF-45F8-817D-1D894B4F0DFC}"/>
              </a:ext>
            </a:extLst>
          </p:cNvPr>
          <p:cNvSpPr/>
          <p:nvPr/>
        </p:nvSpPr>
        <p:spPr>
          <a:xfrm>
            <a:off x="6126014" y="5078441"/>
            <a:ext cx="1146948" cy="114694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872443A-124D-490A-BA50-605CF4C2D073}"/>
              </a:ext>
            </a:extLst>
          </p:cNvPr>
          <p:cNvSpPr/>
          <p:nvPr/>
        </p:nvSpPr>
        <p:spPr>
          <a:xfrm>
            <a:off x="8137908" y="2784547"/>
            <a:ext cx="1146948" cy="1146947"/>
          </a:xfrm>
          <a:prstGeom prst="ellipse">
            <a:avLst/>
          </a:prstGeom>
          <a:solidFill>
            <a:srgbClr val="DDD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78B68C7-67C1-4632-A613-3D878AA892D6}"/>
              </a:ext>
            </a:extLst>
          </p:cNvPr>
          <p:cNvSpPr/>
          <p:nvPr/>
        </p:nvSpPr>
        <p:spPr>
          <a:xfrm>
            <a:off x="8137908" y="3931494"/>
            <a:ext cx="1146948" cy="1146947"/>
          </a:xfrm>
          <a:prstGeom prst="ellipse">
            <a:avLst/>
          </a:prstGeom>
          <a:solidFill>
            <a:srgbClr val="DDD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FFE982B-DB25-49C9-AFB9-48885FD15625}"/>
              </a:ext>
            </a:extLst>
          </p:cNvPr>
          <p:cNvSpPr/>
          <p:nvPr/>
        </p:nvSpPr>
        <p:spPr>
          <a:xfrm>
            <a:off x="8137908" y="5078441"/>
            <a:ext cx="1146948" cy="1146947"/>
          </a:xfrm>
          <a:prstGeom prst="ellipse">
            <a:avLst/>
          </a:prstGeom>
          <a:solidFill>
            <a:srgbClr val="DDD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69DF5DA-5D06-414B-AB36-AC77F4BCDE4B}"/>
              </a:ext>
            </a:extLst>
          </p:cNvPr>
          <p:cNvSpPr/>
          <p:nvPr/>
        </p:nvSpPr>
        <p:spPr>
          <a:xfrm>
            <a:off x="9746668" y="2784547"/>
            <a:ext cx="1146948" cy="1146947"/>
          </a:xfrm>
          <a:prstGeom prst="ellipse">
            <a:avLst/>
          </a:prstGeom>
          <a:noFill/>
          <a:ln>
            <a:solidFill>
              <a:srgbClr val="C7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787201D-A360-4EFE-A3B8-8094959B6C5E}"/>
              </a:ext>
            </a:extLst>
          </p:cNvPr>
          <p:cNvSpPr/>
          <p:nvPr/>
        </p:nvSpPr>
        <p:spPr>
          <a:xfrm>
            <a:off x="9746668" y="3931494"/>
            <a:ext cx="1146948" cy="1146947"/>
          </a:xfrm>
          <a:prstGeom prst="ellipse">
            <a:avLst/>
          </a:prstGeom>
          <a:noFill/>
          <a:ln>
            <a:solidFill>
              <a:srgbClr val="C7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C2F0B18-3372-4CC2-A049-BE6AA83B2260}"/>
              </a:ext>
            </a:extLst>
          </p:cNvPr>
          <p:cNvSpPr/>
          <p:nvPr/>
        </p:nvSpPr>
        <p:spPr>
          <a:xfrm>
            <a:off x="9746668" y="5078441"/>
            <a:ext cx="1146948" cy="1146947"/>
          </a:xfrm>
          <a:prstGeom prst="ellipse">
            <a:avLst/>
          </a:prstGeom>
          <a:noFill/>
          <a:ln>
            <a:solidFill>
              <a:srgbClr val="C7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364ADC-7A49-4F8C-85DF-2773AACA3292}"/>
              </a:ext>
            </a:extLst>
          </p:cNvPr>
          <p:cNvSpPr/>
          <p:nvPr/>
        </p:nvSpPr>
        <p:spPr>
          <a:xfrm>
            <a:off x="0" y="0"/>
            <a:ext cx="2514601" cy="6451134"/>
          </a:xfrm>
          <a:prstGeom prst="rect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5C2B66-56A4-4D35-885C-8E151A3ED0B4}"/>
              </a:ext>
            </a:extLst>
          </p:cNvPr>
          <p:cNvSpPr/>
          <p:nvPr/>
        </p:nvSpPr>
        <p:spPr>
          <a:xfrm>
            <a:off x="0" y="6429375"/>
            <a:ext cx="12192000" cy="3714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2CD8B-B6C9-4030-BD3A-89FFBAA09734}"/>
              </a:ext>
            </a:extLst>
          </p:cNvPr>
          <p:cNvSpPr txBox="1"/>
          <p:nvPr/>
        </p:nvSpPr>
        <p:spPr>
          <a:xfrm>
            <a:off x="281562" y="160713"/>
            <a:ext cx="1636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1B38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E658D-3029-4263-807C-90D516686136}"/>
              </a:ext>
            </a:extLst>
          </p:cNvPr>
          <p:cNvCxnSpPr>
            <a:cxnSpLocks/>
          </p:cNvCxnSpPr>
          <p:nvPr/>
        </p:nvCxnSpPr>
        <p:spPr>
          <a:xfrm>
            <a:off x="274989" y="261202"/>
            <a:ext cx="0" cy="137576"/>
          </a:xfrm>
          <a:prstGeom prst="line">
            <a:avLst/>
          </a:prstGeom>
          <a:ln w="25400">
            <a:solidFill>
              <a:srgbClr val="1B3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C35B0A-E602-4F80-B638-6D8D12D9E6C6}"/>
              </a:ext>
            </a:extLst>
          </p:cNvPr>
          <p:cNvSpPr txBox="1"/>
          <p:nvPr/>
        </p:nvSpPr>
        <p:spPr>
          <a:xfrm>
            <a:off x="262405" y="972095"/>
            <a:ext cx="2075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</a:t>
            </a:r>
            <a:r>
              <a:rPr 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simply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D9A4C-8DC8-4474-A1DC-44A474CA35D4}"/>
              </a:ext>
            </a:extLst>
          </p:cNvPr>
          <p:cNvSpPr txBox="1"/>
          <p:nvPr/>
        </p:nvSpPr>
        <p:spPr>
          <a:xfrm>
            <a:off x="8438121" y="237411"/>
            <a:ext cx="352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Chapter1·</a:t>
            </a:r>
            <a:r>
              <a:rPr lang="en-US" altLang="ko-KR" sz="1400" dirty="0">
                <a:solidFill>
                  <a:srgbClr val="1B395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Chapter2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·Chapter3· Chapter4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A13B3F-FC86-4CE8-A5CF-49613451D184}"/>
              </a:ext>
            </a:extLst>
          </p:cNvPr>
          <p:cNvCxnSpPr>
            <a:cxnSpLocks/>
          </p:cNvCxnSpPr>
          <p:nvPr/>
        </p:nvCxnSpPr>
        <p:spPr>
          <a:xfrm>
            <a:off x="9753231" y="208836"/>
            <a:ext cx="447675" cy="0"/>
          </a:xfrm>
          <a:prstGeom prst="line">
            <a:avLst/>
          </a:prstGeom>
          <a:ln w="19050">
            <a:solidFill>
              <a:srgbClr val="1B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4612AAE-0594-4648-9EFE-2BECA5F03AC6}"/>
              </a:ext>
            </a:extLst>
          </p:cNvPr>
          <p:cNvSpPr txBox="1"/>
          <p:nvPr/>
        </p:nvSpPr>
        <p:spPr>
          <a:xfrm>
            <a:off x="2934055" y="909990"/>
            <a:ext cx="925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446B33-4EDD-4B7D-B7B5-237F0D824AA9}"/>
              </a:ext>
            </a:extLst>
          </p:cNvPr>
          <p:cNvSpPr txBox="1"/>
          <p:nvPr/>
        </p:nvSpPr>
        <p:spPr>
          <a:xfrm>
            <a:off x="351305" y="6429503"/>
            <a:ext cx="728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LIpm</a:t>
            </a:r>
            <a:r>
              <a:rPr 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6DFD88-8222-4E25-B296-1EC6358EF02E}"/>
              </a:ext>
            </a:extLst>
          </p:cNvPr>
          <p:cNvCxnSpPr>
            <a:cxnSpLocks/>
          </p:cNvCxnSpPr>
          <p:nvPr/>
        </p:nvCxnSpPr>
        <p:spPr>
          <a:xfrm>
            <a:off x="11304551" y="6504986"/>
            <a:ext cx="0" cy="22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8A30D7C-7D82-4714-9086-E150DF35EB5C}"/>
              </a:ext>
            </a:extLst>
          </p:cNvPr>
          <p:cNvSpPr txBox="1"/>
          <p:nvPr/>
        </p:nvSpPr>
        <p:spPr>
          <a:xfrm>
            <a:off x="11499194" y="6461225"/>
            <a:ext cx="50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67</a:t>
            </a:r>
            <a:endParaRPr lang="en-US" altLang="ko-KR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6FD674-EB31-4BDA-92EE-8F8D322A8B2A}"/>
              </a:ext>
            </a:extLst>
          </p:cNvPr>
          <p:cNvSpPr txBox="1"/>
          <p:nvPr/>
        </p:nvSpPr>
        <p:spPr>
          <a:xfrm>
            <a:off x="3105505" y="4931401"/>
            <a:ext cx="150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499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#1</a:t>
            </a:r>
            <a:endParaRPr lang="en-US" altLang="ko-KR" sz="1600" dirty="0">
              <a:solidFill>
                <a:srgbClr val="7499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D827A4-97C7-4F76-9399-249E11C9344A}"/>
              </a:ext>
            </a:extLst>
          </p:cNvPr>
          <p:cNvSpPr txBox="1"/>
          <p:nvPr/>
        </p:nvSpPr>
        <p:spPr>
          <a:xfrm>
            <a:off x="7803519" y="4931401"/>
            <a:ext cx="150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499B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#2</a:t>
            </a:r>
            <a:endParaRPr lang="en-US" altLang="ko-KR" sz="1600" dirty="0">
              <a:solidFill>
                <a:srgbClr val="7499B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A127C8-7430-4598-B444-B09B78B9B936}"/>
              </a:ext>
            </a:extLst>
          </p:cNvPr>
          <p:cNvSpPr txBox="1"/>
          <p:nvPr/>
        </p:nvSpPr>
        <p:spPr>
          <a:xfrm>
            <a:off x="3105505" y="5352923"/>
            <a:ext cx="40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5A0059-9176-44EB-A0D8-0F368613E430}"/>
              </a:ext>
            </a:extLst>
          </p:cNvPr>
          <p:cNvSpPr txBox="1"/>
          <p:nvPr/>
        </p:nvSpPr>
        <p:spPr>
          <a:xfrm>
            <a:off x="7803519" y="5352923"/>
            <a:ext cx="40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orionthemes-placeholder-image - froben11 Zahnarztpraxis">
            <a:extLst>
              <a:ext uri="{FF2B5EF4-FFF2-40B4-BE49-F238E27FC236}">
                <a16:creationId xmlns:a16="http://schemas.microsoft.com/office/drawing/2014/main" id="{EF31BC09-9589-44F5-A2C1-96B4E73A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05" y="2032992"/>
            <a:ext cx="3704869" cy="24699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orionthemes-placeholder-image - froben11 Zahnarztpraxis">
            <a:extLst>
              <a:ext uri="{FF2B5EF4-FFF2-40B4-BE49-F238E27FC236}">
                <a16:creationId xmlns:a16="http://schemas.microsoft.com/office/drawing/2014/main" id="{DD224A61-A2D6-4AB6-A568-90814256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519" y="2032992"/>
            <a:ext cx="3704869" cy="24699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658543E-7E6C-48B5-A8DB-AA051BD1EB2D}"/>
              </a:ext>
            </a:extLst>
          </p:cNvPr>
          <p:cNvSpPr txBox="1"/>
          <p:nvPr/>
        </p:nvSpPr>
        <p:spPr>
          <a:xfrm>
            <a:off x="262405" y="2729020"/>
            <a:ext cx="2075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4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364ADC-7A49-4F8C-85DF-2773AACA3292}"/>
              </a:ext>
            </a:extLst>
          </p:cNvPr>
          <p:cNvSpPr/>
          <p:nvPr/>
        </p:nvSpPr>
        <p:spPr>
          <a:xfrm>
            <a:off x="444617" y="0"/>
            <a:ext cx="2069984" cy="6451134"/>
          </a:xfrm>
          <a:prstGeom prst="rect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94640C-FE3F-4C19-9CFA-EA83C5672057}"/>
              </a:ext>
            </a:extLst>
          </p:cNvPr>
          <p:cNvSpPr/>
          <p:nvPr/>
        </p:nvSpPr>
        <p:spPr>
          <a:xfrm>
            <a:off x="2273534" y="1574800"/>
            <a:ext cx="9918466" cy="5004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5C2B66-56A4-4D35-885C-8E151A3ED0B4}"/>
              </a:ext>
            </a:extLst>
          </p:cNvPr>
          <p:cNvSpPr/>
          <p:nvPr/>
        </p:nvSpPr>
        <p:spPr>
          <a:xfrm>
            <a:off x="0" y="6429375"/>
            <a:ext cx="12192000" cy="3714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EFD5FE-E205-4B83-B003-020774E7AE9C}"/>
              </a:ext>
            </a:extLst>
          </p:cNvPr>
          <p:cNvSpPr txBox="1"/>
          <p:nvPr/>
        </p:nvSpPr>
        <p:spPr>
          <a:xfrm>
            <a:off x="57151" y="0"/>
            <a:ext cx="1752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D2CD8B-B6C9-4030-BD3A-89FFBAA09734}"/>
              </a:ext>
            </a:extLst>
          </p:cNvPr>
          <p:cNvSpPr txBox="1"/>
          <p:nvPr/>
        </p:nvSpPr>
        <p:spPr>
          <a:xfrm>
            <a:off x="560622" y="1446550"/>
            <a:ext cx="1636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47E658D-3029-4263-807C-90D516686136}"/>
              </a:ext>
            </a:extLst>
          </p:cNvPr>
          <p:cNvCxnSpPr/>
          <p:nvPr/>
        </p:nvCxnSpPr>
        <p:spPr>
          <a:xfrm>
            <a:off x="768467" y="2277547"/>
            <a:ext cx="0" cy="10680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C35B0A-E602-4F80-B638-6D8D12D9E6C6}"/>
              </a:ext>
            </a:extLst>
          </p:cNvPr>
          <p:cNvSpPr txBox="1"/>
          <p:nvPr/>
        </p:nvSpPr>
        <p:spPr>
          <a:xfrm>
            <a:off x="560622" y="3523536"/>
            <a:ext cx="1636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D9A4C-8DC8-4474-A1DC-44A474CA35D4}"/>
              </a:ext>
            </a:extLst>
          </p:cNvPr>
          <p:cNvSpPr txBox="1"/>
          <p:nvPr/>
        </p:nvSpPr>
        <p:spPr>
          <a:xfrm>
            <a:off x="8438121" y="237411"/>
            <a:ext cx="352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Chapter1·</a:t>
            </a:r>
            <a:r>
              <a:rPr lang="en-US" altLang="ko-KR" sz="1400" dirty="0">
                <a:solidFill>
                  <a:srgbClr val="C79F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Chapter2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·Chapter3· Chapter4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A13B3F-FC86-4CE8-A5CF-49613451D184}"/>
              </a:ext>
            </a:extLst>
          </p:cNvPr>
          <p:cNvCxnSpPr>
            <a:cxnSpLocks/>
          </p:cNvCxnSpPr>
          <p:nvPr/>
        </p:nvCxnSpPr>
        <p:spPr>
          <a:xfrm>
            <a:off x="9753231" y="208836"/>
            <a:ext cx="447675" cy="0"/>
          </a:xfrm>
          <a:prstGeom prst="line">
            <a:avLst/>
          </a:prstGeom>
          <a:ln w="19050">
            <a:solidFill>
              <a:srgbClr val="C79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FEF22A-9719-43A9-8BD0-70870AB3057A}"/>
              </a:ext>
            </a:extLst>
          </p:cNvPr>
          <p:cNvCxnSpPr>
            <a:cxnSpLocks/>
          </p:cNvCxnSpPr>
          <p:nvPr/>
        </p:nvCxnSpPr>
        <p:spPr>
          <a:xfrm>
            <a:off x="2248017" y="1574800"/>
            <a:ext cx="0" cy="4651375"/>
          </a:xfrm>
          <a:prstGeom prst="line">
            <a:avLst/>
          </a:prstGeom>
          <a:noFill/>
          <a:ln w="57150">
            <a:solidFill>
              <a:srgbClr val="576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FC79B2-B45E-4C2A-B56F-ED77535DF787}"/>
              </a:ext>
            </a:extLst>
          </p:cNvPr>
          <p:cNvCxnSpPr>
            <a:cxnSpLocks/>
          </p:cNvCxnSpPr>
          <p:nvPr/>
        </p:nvCxnSpPr>
        <p:spPr>
          <a:xfrm>
            <a:off x="2222501" y="1587500"/>
            <a:ext cx="9969499" cy="0"/>
          </a:xfrm>
          <a:prstGeom prst="line">
            <a:avLst/>
          </a:prstGeom>
          <a:noFill/>
          <a:ln w="57150">
            <a:solidFill>
              <a:srgbClr val="5767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4612AAE-0594-4648-9EFE-2BECA5F03AC6}"/>
              </a:ext>
            </a:extLst>
          </p:cNvPr>
          <p:cNvSpPr txBox="1"/>
          <p:nvPr/>
        </p:nvSpPr>
        <p:spPr>
          <a:xfrm>
            <a:off x="2934055" y="763637"/>
            <a:ext cx="925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446B33-4EDD-4B7D-B7B5-237F0D824AA9}"/>
              </a:ext>
            </a:extLst>
          </p:cNvPr>
          <p:cNvSpPr txBox="1"/>
          <p:nvPr/>
        </p:nvSpPr>
        <p:spPr>
          <a:xfrm>
            <a:off x="351305" y="6429503"/>
            <a:ext cx="728113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LIpm</a:t>
            </a:r>
            <a:r>
              <a:rPr 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</a:t>
            </a:r>
            <a:endParaRPr lang="en-US" altLang="ko-KR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6DFD88-8222-4E25-B296-1EC6358EF02E}"/>
              </a:ext>
            </a:extLst>
          </p:cNvPr>
          <p:cNvCxnSpPr>
            <a:cxnSpLocks/>
          </p:cNvCxnSpPr>
          <p:nvPr/>
        </p:nvCxnSpPr>
        <p:spPr>
          <a:xfrm>
            <a:off x="11304551" y="6504986"/>
            <a:ext cx="0" cy="22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8A30D7C-7D82-4714-9086-E150DF35EB5C}"/>
              </a:ext>
            </a:extLst>
          </p:cNvPr>
          <p:cNvSpPr txBox="1"/>
          <p:nvPr/>
        </p:nvSpPr>
        <p:spPr>
          <a:xfrm>
            <a:off x="11499194" y="6461225"/>
            <a:ext cx="50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67</a:t>
            </a:r>
            <a:endParaRPr lang="en-US" altLang="ko-KR" sz="11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6FD674-EB31-4BDA-92EE-8F8D322A8B2A}"/>
              </a:ext>
            </a:extLst>
          </p:cNvPr>
          <p:cNvSpPr txBox="1"/>
          <p:nvPr/>
        </p:nvSpPr>
        <p:spPr>
          <a:xfrm>
            <a:off x="3105505" y="4931401"/>
            <a:ext cx="150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D70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#1</a:t>
            </a:r>
            <a:endParaRPr lang="en-US" altLang="ko-KR" sz="1600" dirty="0">
              <a:solidFill>
                <a:srgbClr val="1D70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D827A4-97C7-4F76-9399-249E11C9344A}"/>
              </a:ext>
            </a:extLst>
          </p:cNvPr>
          <p:cNvSpPr txBox="1"/>
          <p:nvPr/>
        </p:nvSpPr>
        <p:spPr>
          <a:xfrm>
            <a:off x="7803519" y="4931401"/>
            <a:ext cx="1502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D70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#2</a:t>
            </a:r>
            <a:endParaRPr lang="en-US" altLang="ko-KR" sz="1600" dirty="0">
              <a:solidFill>
                <a:srgbClr val="1D70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A127C8-7430-4598-B444-B09B78B9B936}"/>
              </a:ext>
            </a:extLst>
          </p:cNvPr>
          <p:cNvSpPr txBox="1"/>
          <p:nvPr/>
        </p:nvSpPr>
        <p:spPr>
          <a:xfrm>
            <a:off x="3105505" y="5352923"/>
            <a:ext cx="40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5A0059-9176-44EB-A0D8-0F368613E430}"/>
              </a:ext>
            </a:extLst>
          </p:cNvPr>
          <p:cNvSpPr txBox="1"/>
          <p:nvPr/>
        </p:nvSpPr>
        <p:spPr>
          <a:xfrm>
            <a:off x="7803519" y="5352923"/>
            <a:ext cx="4038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96C0BC7-03AF-4E8C-A18A-79CE184D7164}"/>
              </a:ext>
            </a:extLst>
          </p:cNvPr>
          <p:cNvCxnSpPr>
            <a:cxnSpLocks/>
          </p:cNvCxnSpPr>
          <p:nvPr/>
        </p:nvCxnSpPr>
        <p:spPr>
          <a:xfrm>
            <a:off x="3187649" y="4931401"/>
            <a:ext cx="188011" cy="0"/>
          </a:xfrm>
          <a:prstGeom prst="line">
            <a:avLst/>
          </a:prstGeom>
          <a:ln w="19050">
            <a:solidFill>
              <a:srgbClr val="1D70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C4A5093-7BBD-4585-9396-44F562A29B21}"/>
              </a:ext>
            </a:extLst>
          </p:cNvPr>
          <p:cNvCxnSpPr>
            <a:cxnSpLocks/>
          </p:cNvCxnSpPr>
          <p:nvPr/>
        </p:nvCxnSpPr>
        <p:spPr>
          <a:xfrm>
            <a:off x="7904429" y="4931401"/>
            <a:ext cx="188011" cy="0"/>
          </a:xfrm>
          <a:prstGeom prst="line">
            <a:avLst/>
          </a:prstGeom>
          <a:ln w="19050">
            <a:solidFill>
              <a:srgbClr val="1D70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rionthemes-placeholder-image - froben11 Zahnarztpraxis">
            <a:extLst>
              <a:ext uri="{FF2B5EF4-FFF2-40B4-BE49-F238E27FC236}">
                <a16:creationId xmlns:a16="http://schemas.microsoft.com/office/drawing/2014/main" id="{EF31BC09-9589-44F5-A2C1-96B4E73A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05" y="2032992"/>
            <a:ext cx="3704869" cy="24699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orionthemes-placeholder-image - froben11 Zahnarztpraxis">
            <a:extLst>
              <a:ext uri="{FF2B5EF4-FFF2-40B4-BE49-F238E27FC236}">
                <a16:creationId xmlns:a16="http://schemas.microsoft.com/office/drawing/2014/main" id="{DD224A61-A2D6-4AB6-A568-90814256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519" y="2032992"/>
            <a:ext cx="3704869" cy="24699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0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D69E73-348D-4FF4-B453-3F47D65B5A4F}"/>
              </a:ext>
            </a:extLst>
          </p:cNvPr>
          <p:cNvGrpSpPr/>
          <p:nvPr/>
        </p:nvGrpSpPr>
        <p:grpSpPr>
          <a:xfrm>
            <a:off x="4804226" y="2932228"/>
            <a:ext cx="2583548" cy="993545"/>
            <a:chOff x="4804226" y="3015734"/>
            <a:chExt cx="2583548" cy="99354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105DF25-79D1-4A95-B9F4-06A6975DFB36}"/>
                </a:ext>
              </a:extLst>
            </p:cNvPr>
            <p:cNvSpPr/>
            <p:nvPr/>
          </p:nvSpPr>
          <p:spPr>
            <a:xfrm>
              <a:off x="5115343" y="3629772"/>
              <a:ext cx="349652" cy="379507"/>
            </a:xfrm>
            <a:prstGeom prst="roundRect">
              <a:avLst/>
            </a:prstGeom>
            <a:solidFill>
              <a:srgbClr val="DDD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0FF130D-74CB-49E6-A3C4-84300B34D104}"/>
                </a:ext>
              </a:extLst>
            </p:cNvPr>
            <p:cNvSpPr/>
            <p:nvPr/>
          </p:nvSpPr>
          <p:spPr>
            <a:xfrm>
              <a:off x="5517603" y="3629772"/>
              <a:ext cx="349652" cy="379507"/>
            </a:xfrm>
            <a:prstGeom prst="roundRect">
              <a:avLst/>
            </a:prstGeom>
            <a:solidFill>
              <a:srgbClr val="E6C5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A4EBF9F-4DE7-4388-A975-545C682B58B4}"/>
                </a:ext>
              </a:extLst>
            </p:cNvPr>
            <p:cNvSpPr/>
            <p:nvPr/>
          </p:nvSpPr>
          <p:spPr>
            <a:xfrm>
              <a:off x="5920737" y="3629772"/>
              <a:ext cx="349652" cy="379507"/>
            </a:xfrm>
            <a:prstGeom prst="roundRect">
              <a:avLst/>
            </a:prstGeom>
            <a:solidFill>
              <a:srgbClr val="C79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DB6A472-A065-4315-956F-C5352F6D0692}"/>
                </a:ext>
              </a:extLst>
            </p:cNvPr>
            <p:cNvSpPr/>
            <p:nvPr/>
          </p:nvSpPr>
          <p:spPr>
            <a:xfrm>
              <a:off x="6323871" y="3629772"/>
              <a:ext cx="349652" cy="379507"/>
            </a:xfrm>
            <a:prstGeom prst="roundRect">
              <a:avLst/>
            </a:prstGeom>
            <a:solidFill>
              <a:srgbClr val="57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E061B2A-EF89-488A-9D30-A94923BE19DB}"/>
                </a:ext>
              </a:extLst>
            </p:cNvPr>
            <p:cNvSpPr/>
            <p:nvPr/>
          </p:nvSpPr>
          <p:spPr>
            <a:xfrm>
              <a:off x="6727005" y="3629772"/>
              <a:ext cx="349652" cy="379507"/>
            </a:xfrm>
            <a:prstGeom prst="roundRect">
              <a:avLst/>
            </a:prstGeom>
            <a:solidFill>
              <a:srgbClr val="74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D66EBE-FF51-42CB-A204-785C43298750}"/>
                </a:ext>
              </a:extLst>
            </p:cNvPr>
            <p:cNvSpPr txBox="1"/>
            <p:nvPr/>
          </p:nvSpPr>
          <p:spPr>
            <a:xfrm>
              <a:off x="4804226" y="3015734"/>
              <a:ext cx="2583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colors</a:t>
              </a: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1B9E4B3-CF8A-4B2F-8201-1E5D3B41504A}"/>
                </a:ext>
              </a:extLst>
            </p:cNvPr>
            <p:cNvCxnSpPr/>
            <p:nvPr/>
          </p:nvCxnSpPr>
          <p:spPr>
            <a:xfrm>
              <a:off x="5062538" y="3505200"/>
              <a:ext cx="20669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997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332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나눔스퀘어</vt:lpstr>
      <vt:lpstr>나눔스퀘어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15</cp:revision>
  <dcterms:created xsi:type="dcterms:W3CDTF">2022-07-08T08:15:34Z</dcterms:created>
  <dcterms:modified xsi:type="dcterms:W3CDTF">2022-11-10T01:06:54Z</dcterms:modified>
</cp:coreProperties>
</file>