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499B7"/>
    <a:srgbClr val="DDD2C5"/>
    <a:srgbClr val="C79FA7"/>
    <a:srgbClr val="57679F"/>
    <a:srgbClr val="E6C5CE"/>
    <a:srgbClr val="1B3A5B"/>
    <a:srgbClr val="1B395A"/>
    <a:srgbClr val="000000"/>
    <a:srgbClr val="1D7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BB4C-40FC-48CA-8601-551205949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E216D-D925-4785-A8B0-4B5F2C21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8E0E-E9DA-437F-AE05-23D56AE9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366E-3ADB-4979-AB3C-253ABF13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36311-74A0-4DE6-ABDE-26DDB99E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A893-4EF1-46B6-A94D-ECF317E1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AC576-8384-4208-9E8B-E56B46E5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5149-44ED-4FF6-A10F-1BF0FCE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6DC25-86E0-4BC9-80A8-FFB164D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3C187-93F3-40BD-B870-1B882680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C7BAD-64CA-4867-9E72-1C544F67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EB3D6-E9FB-4EAB-9A32-D99A3D75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C7CEB-8063-497C-AB02-126FCEDA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5EC70-D4B1-4C5A-8444-4921EED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4F2AB-37FA-4966-BBA8-DDCC555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128-DDA6-477C-8250-0250E452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5FE9D-4E6A-434D-A54E-EDE187BA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C534-0489-4A2D-AA37-C20B260C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1F2D-4AAF-4391-9CD6-45CF0ED7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903CC-6D79-47A9-8227-2301949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7F2D-A5B2-4EAB-9CDB-5802D62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9197F-418A-4FB1-AFFF-180ADBF6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9A24-78EB-4593-BF43-92F99CBB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62D2-FA91-4DA4-A2D0-5F3A9EB4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24B46-9209-4A92-80A0-D3012A53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26031-0A12-4986-A4E1-145969D3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2F142-F01E-4DF3-9475-2C9A81CB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F130-D899-4310-918F-F20B4F95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A0225-6820-4F70-A7AE-BC79ACF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7DA45-5E57-4F04-9991-3628650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BF8F2-8E84-4606-88E3-B871F926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823B0-1515-47F4-B301-C08E468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697E-BB04-4A0F-BF3F-E4CED9E3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A488B-44B0-43A0-9A2A-AACBA2C8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4990D-DFD7-4BC4-AD1F-DB3A9C5F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8B840-7A6D-4C00-8FE2-A7865C8B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C1E65-D394-40B5-8012-9660C1B4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65422-C1F6-4B88-916E-9E01E54C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0A7A7E-622A-49EF-BD65-5BD1446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8CD9-828B-43ED-B817-4F0B418E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77C7-0E14-4B6E-9C88-AC31B224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33157-F2D4-4339-9801-873A5BE2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5EB68-DD6C-4AF4-A9A5-D5115407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3BDE3E-2D0D-4499-977B-4D863E24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54894-DB28-4FE2-A542-C4C6DAA2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D6EDD-8FED-4267-B466-4BC4BF0C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08EC-D85D-4216-B625-14ED7474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E39B-1C45-4E3E-B05C-E90AE87A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9F056-E860-4213-BB9C-132FE438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D5398-B184-432A-BDA1-D589057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4C45D-E5B7-4CEB-9F5D-715DE7FB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FBE9-FFB2-4F7F-A9A3-5BEDC61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A845-A825-41D5-888C-306786F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98EFF0-FF4F-4113-8D36-39991048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9B1C1-3C34-4611-B69E-58A782AA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A78E8-E9FF-490E-A7B1-D9A33B9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C9E71-863B-404B-9FF6-20AB0318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00A52-DE9F-4791-9485-70794DE4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9B57AA-F08A-46CF-8241-4195DBF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F06B-1052-4C0F-A686-BA0BBB23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5989-65AD-4A0B-875C-8D19924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8F92-83AC-4223-BE3F-EAB251F50EB6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B8807-A316-4A0F-BD37-69860079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32CB-C934-45D3-99C6-3B1E0E46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BF4883D9-A75D-4DAC-8CD6-7987F9CBAC6A}"/>
              </a:ext>
            </a:extLst>
          </p:cNvPr>
          <p:cNvGrpSpPr/>
          <p:nvPr/>
        </p:nvGrpSpPr>
        <p:grpSpPr>
          <a:xfrm>
            <a:off x="5387871" y="1451033"/>
            <a:ext cx="1754779" cy="1754778"/>
            <a:chOff x="2277394" y="1463661"/>
            <a:chExt cx="3166845" cy="31668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A70704A-9CD3-4E2E-A527-3E93F4306863}"/>
                </a:ext>
              </a:extLst>
            </p:cNvPr>
            <p:cNvSpPr/>
            <p:nvPr/>
          </p:nvSpPr>
          <p:spPr>
            <a:xfrm>
              <a:off x="2277395" y="1463661"/>
              <a:ext cx="3166844" cy="3166844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218E4D4-37D5-467B-9AC7-2E64741C6FF3}"/>
                </a:ext>
              </a:extLst>
            </p:cNvPr>
            <p:cNvSpPr/>
            <p:nvPr/>
          </p:nvSpPr>
          <p:spPr>
            <a:xfrm>
              <a:off x="2323971" y="1510238"/>
              <a:ext cx="3073692" cy="2071163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E09D6C93-0FD9-4238-AC61-C51D4F11DB42}"/>
                </a:ext>
              </a:extLst>
            </p:cNvPr>
            <p:cNvSpPr/>
            <p:nvPr/>
          </p:nvSpPr>
          <p:spPr>
            <a:xfrm>
              <a:off x="2277394" y="1543050"/>
              <a:ext cx="3166844" cy="3008066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63AFF29E-12D7-45D4-B23A-78E03F8A1BD7}"/>
                </a:ext>
              </a:extLst>
            </p:cNvPr>
            <p:cNvSpPr/>
            <p:nvPr/>
          </p:nvSpPr>
          <p:spPr>
            <a:xfrm>
              <a:off x="2331379" y="1536692"/>
              <a:ext cx="2107271" cy="176055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9" name="타원 328">
            <a:extLst>
              <a:ext uri="{FF2B5EF4-FFF2-40B4-BE49-F238E27FC236}">
                <a16:creationId xmlns:a16="http://schemas.microsoft.com/office/drawing/2014/main" id="{ABAAE0CA-4D95-490C-B870-F7326916D46B}"/>
              </a:ext>
            </a:extLst>
          </p:cNvPr>
          <p:cNvSpPr/>
          <p:nvPr/>
        </p:nvSpPr>
        <p:spPr>
          <a:xfrm>
            <a:off x="5387872" y="3656978"/>
            <a:ext cx="1754778" cy="175477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자유형: 도형 329">
            <a:extLst>
              <a:ext uri="{FF2B5EF4-FFF2-40B4-BE49-F238E27FC236}">
                <a16:creationId xmlns:a16="http://schemas.microsoft.com/office/drawing/2014/main" id="{55EF0D98-98B9-45CB-A7C6-B4D9B08A26C7}"/>
              </a:ext>
            </a:extLst>
          </p:cNvPr>
          <p:cNvSpPr/>
          <p:nvPr/>
        </p:nvSpPr>
        <p:spPr>
          <a:xfrm>
            <a:off x="5413680" y="3682787"/>
            <a:ext cx="1703162" cy="1147651"/>
          </a:xfrm>
          <a:custGeom>
            <a:avLst/>
            <a:gdLst>
              <a:gd name="connsiteX0" fmla="*/ 1536846 w 3073692"/>
              <a:gd name="connsiteY0" fmla="*/ 0 h 2071163"/>
              <a:gd name="connsiteX1" fmla="*/ 3073692 w 3073692"/>
              <a:gd name="connsiteY1" fmla="*/ 1536846 h 2071163"/>
              <a:gd name="connsiteX2" fmla="*/ 3004599 w 3073692"/>
              <a:gd name="connsiteY2" fmla="*/ 1993857 h 2071163"/>
              <a:gd name="connsiteX3" fmla="*/ 2976304 w 3073692"/>
              <a:gd name="connsiteY3" fmla="*/ 2071163 h 2071163"/>
              <a:gd name="connsiteX4" fmla="*/ 97388 w 3073692"/>
              <a:gd name="connsiteY4" fmla="*/ 2071163 h 2071163"/>
              <a:gd name="connsiteX5" fmla="*/ 69094 w 3073692"/>
              <a:gd name="connsiteY5" fmla="*/ 1993857 h 2071163"/>
              <a:gd name="connsiteX6" fmla="*/ 0 w 3073692"/>
              <a:gd name="connsiteY6" fmla="*/ 1536846 h 2071163"/>
              <a:gd name="connsiteX7" fmla="*/ 1536846 w 3073692"/>
              <a:gd name="connsiteY7" fmla="*/ 0 h 207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692" h="2071163">
                <a:moveTo>
                  <a:pt x="1536846" y="0"/>
                </a:moveTo>
                <a:cubicBezTo>
                  <a:pt x="2385623" y="0"/>
                  <a:pt x="3073692" y="688069"/>
                  <a:pt x="3073692" y="1536846"/>
                </a:cubicBezTo>
                <a:cubicBezTo>
                  <a:pt x="3073692" y="1695992"/>
                  <a:pt x="3049502" y="1849488"/>
                  <a:pt x="3004599" y="1993857"/>
                </a:cubicBezTo>
                <a:lnTo>
                  <a:pt x="2976304" y="2071163"/>
                </a:lnTo>
                <a:lnTo>
                  <a:pt x="97388" y="2071163"/>
                </a:lnTo>
                <a:lnTo>
                  <a:pt x="69094" y="1993857"/>
                </a:lnTo>
                <a:cubicBezTo>
                  <a:pt x="24190" y="1849488"/>
                  <a:pt x="0" y="1695992"/>
                  <a:pt x="0" y="1536846"/>
                </a:cubicBezTo>
                <a:cubicBezTo>
                  <a:pt x="0" y="688069"/>
                  <a:pt x="688069" y="0"/>
                  <a:pt x="1536846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E6D4867D-BC73-4912-98A7-C4DD43A33E3D}"/>
              </a:ext>
            </a:extLst>
          </p:cNvPr>
          <p:cNvSpPr/>
          <p:nvPr/>
        </p:nvSpPr>
        <p:spPr>
          <a:xfrm>
            <a:off x="5387871" y="3700968"/>
            <a:ext cx="1754778" cy="16667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자유형: 도형 331">
            <a:extLst>
              <a:ext uri="{FF2B5EF4-FFF2-40B4-BE49-F238E27FC236}">
                <a16:creationId xmlns:a16="http://schemas.microsoft.com/office/drawing/2014/main" id="{FB479829-3FFD-4C8A-80EC-416125DF7480}"/>
              </a:ext>
            </a:extLst>
          </p:cNvPr>
          <p:cNvSpPr/>
          <p:nvPr/>
        </p:nvSpPr>
        <p:spPr>
          <a:xfrm>
            <a:off x="5417785" y="3697445"/>
            <a:ext cx="1167659" cy="975538"/>
          </a:xfrm>
          <a:custGeom>
            <a:avLst/>
            <a:gdLst>
              <a:gd name="connsiteX0" fmla="*/ 1583422 w 2182399"/>
              <a:gd name="connsiteY0" fmla="*/ 0 h 1889294"/>
              <a:gd name="connsiteX1" fmla="*/ 2054284 w 2182399"/>
              <a:gd name="connsiteY1" fmla="*/ 71188 h 1889294"/>
              <a:gd name="connsiteX2" fmla="*/ 2182399 w 2182399"/>
              <a:gd name="connsiteY2" fmla="*/ 118078 h 1889294"/>
              <a:gd name="connsiteX3" fmla="*/ 30149 w 2182399"/>
              <a:gd name="connsiteY3" fmla="*/ 1889294 h 1889294"/>
              <a:gd name="connsiteX4" fmla="*/ 8175 w 2182399"/>
              <a:gd name="connsiteY4" fmla="*/ 1745318 h 1889294"/>
              <a:gd name="connsiteX5" fmla="*/ 0 w 2182399"/>
              <a:gd name="connsiteY5" fmla="*/ 1583422 h 1889294"/>
              <a:gd name="connsiteX6" fmla="*/ 1583422 w 2182399"/>
              <a:gd name="connsiteY6" fmla="*/ 0 h 188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99" h="1889294">
                <a:moveTo>
                  <a:pt x="1583422" y="0"/>
                </a:moveTo>
                <a:cubicBezTo>
                  <a:pt x="1747391" y="0"/>
                  <a:pt x="1905539" y="24923"/>
                  <a:pt x="2054284" y="71188"/>
                </a:cubicBezTo>
                <a:lnTo>
                  <a:pt x="2182399" y="118078"/>
                </a:lnTo>
                <a:lnTo>
                  <a:pt x="30149" y="1889294"/>
                </a:lnTo>
                <a:lnTo>
                  <a:pt x="8175" y="1745318"/>
                </a:lnTo>
                <a:cubicBezTo>
                  <a:pt x="2769" y="1692088"/>
                  <a:pt x="0" y="1638078"/>
                  <a:pt x="0" y="1583422"/>
                </a:cubicBezTo>
                <a:cubicBezTo>
                  <a:pt x="0" y="708922"/>
                  <a:pt x="708922" y="0"/>
                  <a:pt x="158342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58000"/>
                </a:schemeClr>
              </a:gs>
              <a:gs pos="74000">
                <a:schemeClr val="bg1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FA6E92B8-4138-49EC-A77A-1F7EFAC08DB9}"/>
              </a:ext>
            </a:extLst>
          </p:cNvPr>
          <p:cNvSpPr/>
          <p:nvPr/>
        </p:nvSpPr>
        <p:spPr>
          <a:xfrm>
            <a:off x="7617977" y="3656978"/>
            <a:ext cx="1754778" cy="175477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자유형: 도형 334">
            <a:extLst>
              <a:ext uri="{FF2B5EF4-FFF2-40B4-BE49-F238E27FC236}">
                <a16:creationId xmlns:a16="http://schemas.microsoft.com/office/drawing/2014/main" id="{9A186794-96EA-4F63-9F08-24A48D00D705}"/>
              </a:ext>
            </a:extLst>
          </p:cNvPr>
          <p:cNvSpPr/>
          <p:nvPr/>
        </p:nvSpPr>
        <p:spPr>
          <a:xfrm>
            <a:off x="7643785" y="3682787"/>
            <a:ext cx="1703162" cy="1147651"/>
          </a:xfrm>
          <a:custGeom>
            <a:avLst/>
            <a:gdLst>
              <a:gd name="connsiteX0" fmla="*/ 1536846 w 3073692"/>
              <a:gd name="connsiteY0" fmla="*/ 0 h 2071163"/>
              <a:gd name="connsiteX1" fmla="*/ 3073692 w 3073692"/>
              <a:gd name="connsiteY1" fmla="*/ 1536846 h 2071163"/>
              <a:gd name="connsiteX2" fmla="*/ 3004599 w 3073692"/>
              <a:gd name="connsiteY2" fmla="*/ 1993857 h 2071163"/>
              <a:gd name="connsiteX3" fmla="*/ 2976304 w 3073692"/>
              <a:gd name="connsiteY3" fmla="*/ 2071163 h 2071163"/>
              <a:gd name="connsiteX4" fmla="*/ 97388 w 3073692"/>
              <a:gd name="connsiteY4" fmla="*/ 2071163 h 2071163"/>
              <a:gd name="connsiteX5" fmla="*/ 69094 w 3073692"/>
              <a:gd name="connsiteY5" fmla="*/ 1993857 h 2071163"/>
              <a:gd name="connsiteX6" fmla="*/ 0 w 3073692"/>
              <a:gd name="connsiteY6" fmla="*/ 1536846 h 2071163"/>
              <a:gd name="connsiteX7" fmla="*/ 1536846 w 3073692"/>
              <a:gd name="connsiteY7" fmla="*/ 0 h 207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692" h="2071163">
                <a:moveTo>
                  <a:pt x="1536846" y="0"/>
                </a:moveTo>
                <a:cubicBezTo>
                  <a:pt x="2385623" y="0"/>
                  <a:pt x="3073692" y="688069"/>
                  <a:pt x="3073692" y="1536846"/>
                </a:cubicBezTo>
                <a:cubicBezTo>
                  <a:pt x="3073692" y="1695992"/>
                  <a:pt x="3049502" y="1849488"/>
                  <a:pt x="3004599" y="1993857"/>
                </a:cubicBezTo>
                <a:lnTo>
                  <a:pt x="2976304" y="2071163"/>
                </a:lnTo>
                <a:lnTo>
                  <a:pt x="97388" y="2071163"/>
                </a:lnTo>
                <a:lnTo>
                  <a:pt x="69094" y="1993857"/>
                </a:lnTo>
                <a:cubicBezTo>
                  <a:pt x="24190" y="1849488"/>
                  <a:pt x="0" y="1695992"/>
                  <a:pt x="0" y="1536846"/>
                </a:cubicBezTo>
                <a:cubicBezTo>
                  <a:pt x="0" y="688069"/>
                  <a:pt x="688069" y="0"/>
                  <a:pt x="1536846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FF9C827A-44AB-47A4-AFB7-A584506FCAFE}"/>
              </a:ext>
            </a:extLst>
          </p:cNvPr>
          <p:cNvSpPr/>
          <p:nvPr/>
        </p:nvSpPr>
        <p:spPr>
          <a:xfrm>
            <a:off x="7617976" y="3700968"/>
            <a:ext cx="1754778" cy="16667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자유형: 도형 336">
            <a:extLst>
              <a:ext uri="{FF2B5EF4-FFF2-40B4-BE49-F238E27FC236}">
                <a16:creationId xmlns:a16="http://schemas.microsoft.com/office/drawing/2014/main" id="{161FA788-018E-4B76-930B-F67E7984ECA7}"/>
              </a:ext>
            </a:extLst>
          </p:cNvPr>
          <p:cNvSpPr/>
          <p:nvPr/>
        </p:nvSpPr>
        <p:spPr>
          <a:xfrm>
            <a:off x="7647890" y="3697445"/>
            <a:ext cx="1167659" cy="975538"/>
          </a:xfrm>
          <a:custGeom>
            <a:avLst/>
            <a:gdLst>
              <a:gd name="connsiteX0" fmla="*/ 1583422 w 2182399"/>
              <a:gd name="connsiteY0" fmla="*/ 0 h 1889294"/>
              <a:gd name="connsiteX1" fmla="*/ 2054284 w 2182399"/>
              <a:gd name="connsiteY1" fmla="*/ 71188 h 1889294"/>
              <a:gd name="connsiteX2" fmla="*/ 2182399 w 2182399"/>
              <a:gd name="connsiteY2" fmla="*/ 118078 h 1889294"/>
              <a:gd name="connsiteX3" fmla="*/ 30149 w 2182399"/>
              <a:gd name="connsiteY3" fmla="*/ 1889294 h 1889294"/>
              <a:gd name="connsiteX4" fmla="*/ 8175 w 2182399"/>
              <a:gd name="connsiteY4" fmla="*/ 1745318 h 1889294"/>
              <a:gd name="connsiteX5" fmla="*/ 0 w 2182399"/>
              <a:gd name="connsiteY5" fmla="*/ 1583422 h 1889294"/>
              <a:gd name="connsiteX6" fmla="*/ 1583422 w 2182399"/>
              <a:gd name="connsiteY6" fmla="*/ 0 h 188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99" h="1889294">
                <a:moveTo>
                  <a:pt x="1583422" y="0"/>
                </a:moveTo>
                <a:cubicBezTo>
                  <a:pt x="1747391" y="0"/>
                  <a:pt x="1905539" y="24923"/>
                  <a:pt x="2054284" y="71188"/>
                </a:cubicBezTo>
                <a:lnTo>
                  <a:pt x="2182399" y="118078"/>
                </a:lnTo>
                <a:lnTo>
                  <a:pt x="30149" y="1889294"/>
                </a:lnTo>
                <a:lnTo>
                  <a:pt x="8175" y="1745318"/>
                </a:lnTo>
                <a:cubicBezTo>
                  <a:pt x="2769" y="1692088"/>
                  <a:pt x="0" y="1638078"/>
                  <a:pt x="0" y="1583422"/>
                </a:cubicBezTo>
                <a:cubicBezTo>
                  <a:pt x="0" y="708922"/>
                  <a:pt x="708922" y="0"/>
                  <a:pt x="158342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58000"/>
                </a:schemeClr>
              </a:gs>
              <a:gs pos="74000">
                <a:schemeClr val="bg1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A44B8432-7E67-4D6E-9F0F-9A906DBF196E}"/>
              </a:ext>
            </a:extLst>
          </p:cNvPr>
          <p:cNvSpPr/>
          <p:nvPr/>
        </p:nvSpPr>
        <p:spPr>
          <a:xfrm>
            <a:off x="3157768" y="3656978"/>
            <a:ext cx="1754778" cy="17547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자유형: 도형 339">
            <a:extLst>
              <a:ext uri="{FF2B5EF4-FFF2-40B4-BE49-F238E27FC236}">
                <a16:creationId xmlns:a16="http://schemas.microsoft.com/office/drawing/2014/main" id="{7C4182A8-D179-4A64-AED1-3C9C76EAB529}"/>
              </a:ext>
            </a:extLst>
          </p:cNvPr>
          <p:cNvSpPr/>
          <p:nvPr/>
        </p:nvSpPr>
        <p:spPr>
          <a:xfrm>
            <a:off x="3183576" y="3682787"/>
            <a:ext cx="1703162" cy="1147651"/>
          </a:xfrm>
          <a:custGeom>
            <a:avLst/>
            <a:gdLst>
              <a:gd name="connsiteX0" fmla="*/ 1536846 w 3073692"/>
              <a:gd name="connsiteY0" fmla="*/ 0 h 2071163"/>
              <a:gd name="connsiteX1" fmla="*/ 3073692 w 3073692"/>
              <a:gd name="connsiteY1" fmla="*/ 1536846 h 2071163"/>
              <a:gd name="connsiteX2" fmla="*/ 3004599 w 3073692"/>
              <a:gd name="connsiteY2" fmla="*/ 1993857 h 2071163"/>
              <a:gd name="connsiteX3" fmla="*/ 2976304 w 3073692"/>
              <a:gd name="connsiteY3" fmla="*/ 2071163 h 2071163"/>
              <a:gd name="connsiteX4" fmla="*/ 97388 w 3073692"/>
              <a:gd name="connsiteY4" fmla="*/ 2071163 h 2071163"/>
              <a:gd name="connsiteX5" fmla="*/ 69094 w 3073692"/>
              <a:gd name="connsiteY5" fmla="*/ 1993857 h 2071163"/>
              <a:gd name="connsiteX6" fmla="*/ 0 w 3073692"/>
              <a:gd name="connsiteY6" fmla="*/ 1536846 h 2071163"/>
              <a:gd name="connsiteX7" fmla="*/ 1536846 w 3073692"/>
              <a:gd name="connsiteY7" fmla="*/ 0 h 207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3692" h="2071163">
                <a:moveTo>
                  <a:pt x="1536846" y="0"/>
                </a:moveTo>
                <a:cubicBezTo>
                  <a:pt x="2385623" y="0"/>
                  <a:pt x="3073692" y="688069"/>
                  <a:pt x="3073692" y="1536846"/>
                </a:cubicBezTo>
                <a:cubicBezTo>
                  <a:pt x="3073692" y="1695992"/>
                  <a:pt x="3049502" y="1849488"/>
                  <a:pt x="3004599" y="1993857"/>
                </a:cubicBezTo>
                <a:lnTo>
                  <a:pt x="2976304" y="2071163"/>
                </a:lnTo>
                <a:lnTo>
                  <a:pt x="97388" y="2071163"/>
                </a:lnTo>
                <a:lnTo>
                  <a:pt x="69094" y="1993857"/>
                </a:lnTo>
                <a:cubicBezTo>
                  <a:pt x="24190" y="1849488"/>
                  <a:pt x="0" y="1695992"/>
                  <a:pt x="0" y="1536846"/>
                </a:cubicBezTo>
                <a:cubicBezTo>
                  <a:pt x="0" y="688069"/>
                  <a:pt x="688069" y="0"/>
                  <a:pt x="1536846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952B7BDC-0539-4108-A8B0-E18B94247B7D}"/>
              </a:ext>
            </a:extLst>
          </p:cNvPr>
          <p:cNvSpPr/>
          <p:nvPr/>
        </p:nvSpPr>
        <p:spPr>
          <a:xfrm>
            <a:off x="3157767" y="3700968"/>
            <a:ext cx="1754778" cy="16667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자유형: 도형 341">
            <a:extLst>
              <a:ext uri="{FF2B5EF4-FFF2-40B4-BE49-F238E27FC236}">
                <a16:creationId xmlns:a16="http://schemas.microsoft.com/office/drawing/2014/main" id="{9265189C-E51C-47A1-8AE1-9383481CEA59}"/>
              </a:ext>
            </a:extLst>
          </p:cNvPr>
          <p:cNvSpPr/>
          <p:nvPr/>
        </p:nvSpPr>
        <p:spPr>
          <a:xfrm>
            <a:off x="3187681" y="3697445"/>
            <a:ext cx="1167659" cy="975538"/>
          </a:xfrm>
          <a:custGeom>
            <a:avLst/>
            <a:gdLst>
              <a:gd name="connsiteX0" fmla="*/ 1583422 w 2182399"/>
              <a:gd name="connsiteY0" fmla="*/ 0 h 1889294"/>
              <a:gd name="connsiteX1" fmla="*/ 2054284 w 2182399"/>
              <a:gd name="connsiteY1" fmla="*/ 71188 h 1889294"/>
              <a:gd name="connsiteX2" fmla="*/ 2182399 w 2182399"/>
              <a:gd name="connsiteY2" fmla="*/ 118078 h 1889294"/>
              <a:gd name="connsiteX3" fmla="*/ 30149 w 2182399"/>
              <a:gd name="connsiteY3" fmla="*/ 1889294 h 1889294"/>
              <a:gd name="connsiteX4" fmla="*/ 8175 w 2182399"/>
              <a:gd name="connsiteY4" fmla="*/ 1745318 h 1889294"/>
              <a:gd name="connsiteX5" fmla="*/ 0 w 2182399"/>
              <a:gd name="connsiteY5" fmla="*/ 1583422 h 1889294"/>
              <a:gd name="connsiteX6" fmla="*/ 1583422 w 2182399"/>
              <a:gd name="connsiteY6" fmla="*/ 0 h 188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2399" h="1889294">
                <a:moveTo>
                  <a:pt x="1583422" y="0"/>
                </a:moveTo>
                <a:cubicBezTo>
                  <a:pt x="1747391" y="0"/>
                  <a:pt x="1905539" y="24923"/>
                  <a:pt x="2054284" y="71188"/>
                </a:cubicBezTo>
                <a:lnTo>
                  <a:pt x="2182399" y="118078"/>
                </a:lnTo>
                <a:lnTo>
                  <a:pt x="30149" y="1889294"/>
                </a:lnTo>
                <a:lnTo>
                  <a:pt x="8175" y="1745318"/>
                </a:lnTo>
                <a:cubicBezTo>
                  <a:pt x="2769" y="1692088"/>
                  <a:pt x="0" y="1638078"/>
                  <a:pt x="0" y="1583422"/>
                </a:cubicBezTo>
                <a:cubicBezTo>
                  <a:pt x="0" y="708922"/>
                  <a:pt x="708922" y="0"/>
                  <a:pt x="158342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58000"/>
                </a:schemeClr>
              </a:gs>
              <a:gs pos="74000">
                <a:schemeClr val="bg1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D72F3A83-BF25-4E16-9E77-847F37EE2B15}"/>
              </a:ext>
            </a:extLst>
          </p:cNvPr>
          <p:cNvGrpSpPr/>
          <p:nvPr/>
        </p:nvGrpSpPr>
        <p:grpSpPr>
          <a:xfrm>
            <a:off x="3157767" y="1451033"/>
            <a:ext cx="1754779" cy="1754778"/>
            <a:chOff x="2277394" y="1463661"/>
            <a:chExt cx="3166845" cy="31668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DEBD7604-F1C7-4271-8E68-F6C6B9A95938}"/>
                </a:ext>
              </a:extLst>
            </p:cNvPr>
            <p:cNvSpPr/>
            <p:nvPr/>
          </p:nvSpPr>
          <p:spPr>
            <a:xfrm>
              <a:off x="2277395" y="1463661"/>
              <a:ext cx="3166844" cy="3166844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E3386CA-8C4C-476C-A00E-B462B8E6EDC7}"/>
                </a:ext>
              </a:extLst>
            </p:cNvPr>
            <p:cNvSpPr/>
            <p:nvPr/>
          </p:nvSpPr>
          <p:spPr>
            <a:xfrm>
              <a:off x="2323971" y="1510238"/>
              <a:ext cx="3073692" cy="2071163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256FF2E0-E10B-446C-B0D3-04E828CA151D}"/>
                </a:ext>
              </a:extLst>
            </p:cNvPr>
            <p:cNvSpPr/>
            <p:nvPr/>
          </p:nvSpPr>
          <p:spPr>
            <a:xfrm>
              <a:off x="2277394" y="1543050"/>
              <a:ext cx="3166844" cy="3008066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F050A8B7-54C6-45B3-9CCA-3D4E36BACC8C}"/>
                </a:ext>
              </a:extLst>
            </p:cNvPr>
            <p:cNvSpPr/>
            <p:nvPr/>
          </p:nvSpPr>
          <p:spPr>
            <a:xfrm>
              <a:off x="2331379" y="1536692"/>
              <a:ext cx="2107271" cy="176055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E03AB15E-73CE-4CC8-B99C-8AEDA8AB5107}"/>
              </a:ext>
            </a:extLst>
          </p:cNvPr>
          <p:cNvGrpSpPr/>
          <p:nvPr/>
        </p:nvGrpSpPr>
        <p:grpSpPr>
          <a:xfrm>
            <a:off x="7617976" y="1451033"/>
            <a:ext cx="1754779" cy="1754778"/>
            <a:chOff x="2277394" y="1463661"/>
            <a:chExt cx="3166845" cy="31668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62B5A65B-A179-4EE5-8C9C-844D151F47D2}"/>
                </a:ext>
              </a:extLst>
            </p:cNvPr>
            <p:cNvSpPr/>
            <p:nvPr/>
          </p:nvSpPr>
          <p:spPr>
            <a:xfrm>
              <a:off x="2277395" y="1463661"/>
              <a:ext cx="3166844" cy="3166844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E01A8A6D-FB88-4A40-9C4B-50CE9937CC90}"/>
                </a:ext>
              </a:extLst>
            </p:cNvPr>
            <p:cNvSpPr/>
            <p:nvPr/>
          </p:nvSpPr>
          <p:spPr>
            <a:xfrm>
              <a:off x="2323971" y="1510238"/>
              <a:ext cx="3073692" cy="2071163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FC5D10CB-5DCF-4C94-B2FA-17C2A3D08FBE}"/>
                </a:ext>
              </a:extLst>
            </p:cNvPr>
            <p:cNvSpPr/>
            <p:nvPr/>
          </p:nvSpPr>
          <p:spPr>
            <a:xfrm>
              <a:off x="2277394" y="1543050"/>
              <a:ext cx="3166844" cy="3008066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5014D01E-E57A-47A3-95DC-274EF3B60A1B}"/>
                </a:ext>
              </a:extLst>
            </p:cNvPr>
            <p:cNvSpPr/>
            <p:nvPr/>
          </p:nvSpPr>
          <p:spPr>
            <a:xfrm>
              <a:off x="2331379" y="1536692"/>
              <a:ext cx="2107271" cy="176055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97E055-79E3-49D5-8B57-B007B27BC295}"/>
              </a:ext>
            </a:extLst>
          </p:cNvPr>
          <p:cNvSpPr txBox="1"/>
          <p:nvPr/>
        </p:nvSpPr>
        <p:spPr>
          <a:xfrm>
            <a:off x="3510813" y="2005257"/>
            <a:ext cx="104868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 Black" panose="02070A03080606020203" pitchFamily="18" charset="0"/>
              </a:rPr>
              <a:t>shining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doni MT Black" panose="02070A03080606020203" pitchFamily="18" charset="0"/>
              </a:rPr>
              <a:t>circles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383D152-B283-4546-8E72-3056F0DF32CB}"/>
              </a:ext>
            </a:extLst>
          </p:cNvPr>
          <p:cNvSpPr txBox="1"/>
          <p:nvPr/>
        </p:nvSpPr>
        <p:spPr>
          <a:xfrm>
            <a:off x="5730498" y="2005257"/>
            <a:ext cx="106952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shining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circles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2048C95D-5458-4EC5-9350-4751CF616DDE}"/>
              </a:ext>
            </a:extLst>
          </p:cNvPr>
          <p:cNvSpPr txBox="1"/>
          <p:nvPr/>
        </p:nvSpPr>
        <p:spPr>
          <a:xfrm>
            <a:off x="8035143" y="2005257"/>
            <a:ext cx="92044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shining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circles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A496BE6-1393-4EFC-BC18-50CF40A4CF44}"/>
              </a:ext>
            </a:extLst>
          </p:cNvPr>
          <p:cNvSpPr txBox="1"/>
          <p:nvPr/>
        </p:nvSpPr>
        <p:spPr>
          <a:xfrm>
            <a:off x="3510813" y="4211202"/>
            <a:ext cx="104868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doni MT Black" panose="02070A03080606020203" pitchFamily="18" charset="0"/>
              </a:rPr>
              <a:t>shining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doni MT Black" panose="02070A03080606020203" pitchFamily="18" charset="0"/>
              </a:rPr>
              <a:t>circles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8A846B0-5E34-41D4-B993-F02B50B58BB5}"/>
              </a:ext>
            </a:extLst>
          </p:cNvPr>
          <p:cNvSpPr txBox="1"/>
          <p:nvPr/>
        </p:nvSpPr>
        <p:spPr>
          <a:xfrm>
            <a:off x="5730498" y="4211202"/>
            <a:ext cx="106952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shining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circles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C1AE3BEB-9561-4FE8-AF99-F27C68F1AE78}"/>
              </a:ext>
            </a:extLst>
          </p:cNvPr>
          <p:cNvSpPr txBox="1"/>
          <p:nvPr/>
        </p:nvSpPr>
        <p:spPr>
          <a:xfrm>
            <a:off x="8035143" y="4211202"/>
            <a:ext cx="920444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shining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</a:rPr>
              <a:t>circles</a:t>
            </a:r>
          </a:p>
        </p:txBody>
      </p:sp>
    </p:spTree>
    <p:extLst>
      <p:ext uri="{BB962C8B-B14F-4D97-AF65-F5344CB8AC3E}">
        <p14:creationId xmlns:p14="http://schemas.microsoft.com/office/powerpoint/2010/main" val="185697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Algerian</vt:lpstr>
      <vt:lpstr>Arial</vt:lpstr>
      <vt:lpstr>Berlin Sans FB Demi</vt:lpstr>
      <vt:lpstr>Bodoni MT Black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19</cp:revision>
  <dcterms:created xsi:type="dcterms:W3CDTF">2022-07-08T08:15:34Z</dcterms:created>
  <dcterms:modified xsi:type="dcterms:W3CDTF">2022-09-07T01:36:18Z</dcterms:modified>
</cp:coreProperties>
</file>